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4"/>
    <p:sldMasterId id="2147483984" r:id="rId5"/>
  </p:sldMasterIdLst>
  <p:notesMasterIdLst>
    <p:notesMasterId r:id="rId45"/>
  </p:notesMasterIdLst>
  <p:sldIdLst>
    <p:sldId id="257" r:id="rId6"/>
    <p:sldId id="2147483426" r:id="rId7"/>
    <p:sldId id="2147483323" r:id="rId8"/>
    <p:sldId id="261" r:id="rId9"/>
    <p:sldId id="2147483424" r:id="rId10"/>
    <p:sldId id="260" r:id="rId11"/>
    <p:sldId id="2147483327" r:id="rId12"/>
    <p:sldId id="2147483436" r:id="rId13"/>
    <p:sldId id="2147483439" r:id="rId14"/>
    <p:sldId id="2147483438" r:id="rId15"/>
    <p:sldId id="2147483437" r:id="rId16"/>
    <p:sldId id="2147482739" r:id="rId17"/>
    <p:sldId id="2147482740" r:id="rId18"/>
    <p:sldId id="2147483425" r:id="rId19"/>
    <p:sldId id="2147483331" r:id="rId20"/>
    <p:sldId id="2147483341" r:id="rId21"/>
    <p:sldId id="2147483440" r:id="rId22"/>
    <p:sldId id="2147483427" r:id="rId23"/>
    <p:sldId id="2147482765" r:id="rId24"/>
    <p:sldId id="2147482729" r:id="rId25"/>
    <p:sldId id="2147483336" r:id="rId26"/>
    <p:sldId id="2147483428" r:id="rId27"/>
    <p:sldId id="2147483441" r:id="rId28"/>
    <p:sldId id="2147483429" r:id="rId29"/>
    <p:sldId id="2147483411" r:id="rId30"/>
    <p:sldId id="2147483445" r:id="rId31"/>
    <p:sldId id="2147483430" r:id="rId32"/>
    <p:sldId id="2147483431" r:id="rId33"/>
    <p:sldId id="2147483448" r:id="rId34"/>
    <p:sldId id="2147483450" r:id="rId35"/>
    <p:sldId id="2147483434" r:id="rId36"/>
    <p:sldId id="2147483449" r:id="rId37"/>
    <p:sldId id="2147483442" r:id="rId38"/>
    <p:sldId id="2147483435" r:id="rId39"/>
    <p:sldId id="2147483423" r:id="rId40"/>
    <p:sldId id="2147483447" r:id="rId41"/>
    <p:sldId id="2147483432" r:id="rId42"/>
    <p:sldId id="2147483353" r:id="rId43"/>
    <p:sldId id="2147483304" r:id="rId4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313089-2EAE-4DF6-2197-6F0FE85E2901}" name="Ruwaida Yvonne (DU-I)" initials="YR" userId="S::yruw@eur.corp.vattenfall.com::d6dc2f3c-16f2-4580-bf37-dc68646e444d" providerId="AD"/>
  <p188:author id="{3FCB539A-B7B4-ED26-AAA0-C51F87BAA31A}" name="Ruwaida Yvonne (DS-YD)" initials="R(" userId="S::yvonne.ruwaida_vattenfall.com#ext#@energiforetagensverige.onmicrosoft.com::3037e2e3-4175-438e-be74-667a85dc1b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BA14C9-8C98-B44B-B753-09D70D1CC294}" v="2" dt="2025-12-15T08:07:45.905"/>
    <p1510:client id="{35BB7830-7FA8-AB66-9DBB-7AE98478002D}" v="49" dt="2025-12-15T07:52:04.175"/>
    <p1510:client id="{4AE6D51E-712C-615B-A312-631686922E2E}" v="224" dt="2025-12-15T06:27:20.891"/>
    <p1510:client id="{81281CA9-0149-A989-C732-EFA2FE55CE3C}" v="105" dt="2025-12-15T09:22:43.542"/>
    <p1510:client id="{8233D79C-0DB9-71FF-92D6-68E065D1847C}" v="36" dt="2025-12-15T10:29:59.260"/>
    <p1510:client id="{AF014F6D-EAAC-B1D9-16AA-A04B812260D2}" v="3" dt="2025-12-15T07:57:44.548"/>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ka.topel@svk.se" userId="S::urn:spo:guest#monika.topel@svk.se::" providerId="AD" clId="Web-{87DA4847-99FF-DBB1-C71C-91E32524302C}"/>
    <pc:docChg chg="addSld delSld modSld sldOrd">
      <pc:chgData name="monika.topel@svk.se" userId="S::urn:spo:guest#monika.topel@svk.se::" providerId="AD" clId="Web-{87DA4847-99FF-DBB1-C71C-91E32524302C}" dt="2025-12-11T12:27:57.768" v="59" actId="20577"/>
      <pc:docMkLst>
        <pc:docMk/>
      </pc:docMkLst>
      <pc:sldChg chg="delSp modSp ord">
        <pc:chgData name="monika.topel@svk.se" userId="S::urn:spo:guest#monika.topel@svk.se::" providerId="AD" clId="Web-{87DA4847-99FF-DBB1-C71C-91E32524302C}" dt="2025-12-11T12:26:43.533" v="38" actId="20577"/>
        <pc:sldMkLst>
          <pc:docMk/>
          <pc:sldMk cId="1165832888" sldId="2147483411"/>
        </pc:sldMkLst>
        <pc:spChg chg="mod">
          <ac:chgData name="monika.topel@svk.se" userId="S::urn:spo:guest#monika.topel@svk.se::" providerId="AD" clId="Web-{87DA4847-99FF-DBB1-C71C-91E32524302C}" dt="2025-12-11T12:25:02.141" v="4" actId="20577"/>
          <ac:spMkLst>
            <pc:docMk/>
            <pc:sldMk cId="1165832888" sldId="2147483411"/>
            <ac:spMk id="2" creationId="{AC5E2073-2B3B-3FD9-E80C-DF0F6CB60615}"/>
          </ac:spMkLst>
        </pc:spChg>
        <pc:spChg chg="mod">
          <ac:chgData name="monika.topel@svk.se" userId="S::urn:spo:guest#monika.topel@svk.se::" providerId="AD" clId="Web-{87DA4847-99FF-DBB1-C71C-91E32524302C}" dt="2025-12-11T12:26:43.533" v="38" actId="20577"/>
          <ac:spMkLst>
            <pc:docMk/>
            <pc:sldMk cId="1165832888" sldId="2147483411"/>
            <ac:spMk id="6" creationId="{BA093835-38F0-84E7-CEBF-6AC7F0CD4930}"/>
          </ac:spMkLst>
        </pc:spChg>
      </pc:sldChg>
      <pc:sldChg chg="modSp">
        <pc:chgData name="monika.topel@svk.se" userId="S::urn:spo:guest#monika.topel@svk.se::" providerId="AD" clId="Web-{87DA4847-99FF-DBB1-C71C-91E32524302C}" dt="2025-12-11T12:25:50.516" v="22" actId="20577"/>
        <pc:sldMkLst>
          <pc:docMk/>
          <pc:sldMk cId="4163541555" sldId="2147483429"/>
        </pc:sldMkLst>
        <pc:spChg chg="mod">
          <ac:chgData name="monika.topel@svk.se" userId="S::urn:spo:guest#monika.topel@svk.se::" providerId="AD" clId="Web-{87DA4847-99FF-DBB1-C71C-91E32524302C}" dt="2025-12-11T12:25:50.516" v="22" actId="20577"/>
          <ac:spMkLst>
            <pc:docMk/>
            <pc:sldMk cId="4163541555" sldId="2147483429"/>
            <ac:spMk id="20482" creationId="{2B4DE9F3-690B-929C-8EA4-8A51CBA15887}"/>
          </ac:spMkLst>
        </pc:spChg>
      </pc:sldChg>
      <pc:sldChg chg="modSp add replId">
        <pc:chgData name="monika.topel@svk.se" userId="S::urn:spo:guest#monika.topel@svk.se::" providerId="AD" clId="Web-{87DA4847-99FF-DBB1-C71C-91E32524302C}" dt="2025-12-11T12:27:57.768" v="59" actId="20577"/>
        <pc:sldMkLst>
          <pc:docMk/>
          <pc:sldMk cId="3809857517" sldId="2147483445"/>
        </pc:sldMkLst>
        <pc:spChg chg="mod">
          <ac:chgData name="monika.topel@svk.se" userId="S::urn:spo:guest#monika.topel@svk.se::" providerId="AD" clId="Web-{87DA4847-99FF-DBB1-C71C-91E32524302C}" dt="2025-12-11T12:26:50.220" v="40" actId="20577"/>
          <ac:spMkLst>
            <pc:docMk/>
            <pc:sldMk cId="3809857517" sldId="2147483445"/>
            <ac:spMk id="2" creationId="{53D20304-FF65-1AD4-CC1F-0EDABD85E2A5}"/>
          </ac:spMkLst>
        </pc:spChg>
        <pc:spChg chg="mod">
          <ac:chgData name="monika.topel@svk.se" userId="S::urn:spo:guest#monika.topel@svk.se::" providerId="AD" clId="Web-{87DA4847-99FF-DBB1-C71C-91E32524302C}" dt="2025-12-11T12:27:57.768" v="59" actId="20577"/>
          <ac:spMkLst>
            <pc:docMk/>
            <pc:sldMk cId="3809857517" sldId="2147483445"/>
            <ac:spMk id="6" creationId="{F6294DDA-C18B-F683-0818-6E96B835C5D8}"/>
          </ac:spMkLst>
        </pc:spChg>
      </pc:sldChg>
    </pc:docChg>
  </pc:docChgLst>
  <pc:docChgLst>
    <pc:chgData name="Erik Lejerskog" userId="df51e326-eceb-4d14-8e58-4e49517ca998" providerId="ADAL" clId="{297FEC33-EF2B-4D9C-903E-53A46F9EE464}"/>
    <pc:docChg chg="custSel modSld">
      <pc:chgData name="Erik Lejerskog" userId="df51e326-eceb-4d14-8e58-4e49517ca998" providerId="ADAL" clId="{297FEC33-EF2B-4D9C-903E-53A46F9EE464}" dt="2025-12-12T15:09:28.940" v="25" actId="478"/>
      <pc:docMkLst>
        <pc:docMk/>
      </pc:docMkLst>
      <pc:sldChg chg="delSp mod">
        <pc:chgData name="Erik Lejerskog" userId="df51e326-eceb-4d14-8e58-4e49517ca998" providerId="ADAL" clId="{297FEC33-EF2B-4D9C-903E-53A46F9EE464}" dt="2025-12-12T15:09:28.940" v="25" actId="478"/>
        <pc:sldMkLst>
          <pc:docMk/>
          <pc:sldMk cId="3894643897" sldId="260"/>
        </pc:sldMkLst>
      </pc:sldChg>
      <pc:sldChg chg="modNotesTx">
        <pc:chgData name="Erik Lejerskog" userId="df51e326-eceb-4d14-8e58-4e49517ca998" providerId="ADAL" clId="{297FEC33-EF2B-4D9C-903E-53A46F9EE464}" dt="2025-12-12T15:05:36.703" v="9" actId="20577"/>
        <pc:sldMkLst>
          <pc:docMk/>
          <pc:sldMk cId="2993920802" sldId="2147483327"/>
        </pc:sldMkLst>
      </pc:sldChg>
      <pc:sldChg chg="modNotesTx">
        <pc:chgData name="Erik Lejerskog" userId="df51e326-eceb-4d14-8e58-4e49517ca998" providerId="ADAL" clId="{297FEC33-EF2B-4D9C-903E-53A46F9EE464}" dt="2025-12-12T15:06:01.421" v="15" actId="20577"/>
        <pc:sldMkLst>
          <pc:docMk/>
          <pc:sldMk cId="3645235798" sldId="2147483331"/>
        </pc:sldMkLst>
      </pc:sldChg>
      <pc:sldChg chg="modNotesTx">
        <pc:chgData name="Erik Lejerskog" userId="df51e326-eceb-4d14-8e58-4e49517ca998" providerId="ADAL" clId="{297FEC33-EF2B-4D9C-903E-53A46F9EE464}" dt="2025-12-12T15:06:22.159" v="23" actId="20577"/>
        <pc:sldMkLst>
          <pc:docMk/>
          <pc:sldMk cId="234606581" sldId="2147483427"/>
        </pc:sldMkLst>
      </pc:sldChg>
    </pc:docChg>
  </pc:docChgLst>
  <pc:docChgLst>
    <pc:chgData name="Ruwaida Yvonne (DU-I)" userId="d6dc2f3c-16f2-4580-bf37-dc68646e444d" providerId="ADAL" clId="{8113A1A8-F446-4BC9-A9B6-1869F5B08326}"/>
    <pc:docChg chg="undo custSel addSld delSld modSld sldOrd delMainMaster">
      <pc:chgData name="Ruwaida Yvonne (DU-I)" userId="d6dc2f3c-16f2-4580-bf37-dc68646e444d" providerId="ADAL" clId="{8113A1A8-F446-4BC9-A9B6-1869F5B08326}" dt="2025-12-10T07:48:52.918" v="2170" actId="20577"/>
      <pc:docMkLst>
        <pc:docMk/>
      </pc:docMkLst>
      <pc:sldChg chg="modSp mod">
        <pc:chgData name="Ruwaida Yvonne (DU-I)" userId="d6dc2f3c-16f2-4580-bf37-dc68646e444d" providerId="ADAL" clId="{8113A1A8-F446-4BC9-A9B6-1869F5B08326}" dt="2025-12-10T07:10:03.587" v="420" actId="20577"/>
        <pc:sldMkLst>
          <pc:docMk/>
          <pc:sldMk cId="3894643897" sldId="260"/>
        </pc:sldMkLst>
      </pc:sldChg>
      <pc:sldChg chg="modSp mod">
        <pc:chgData name="Ruwaida Yvonne (DU-I)" userId="d6dc2f3c-16f2-4580-bf37-dc68646e444d" providerId="ADAL" clId="{8113A1A8-F446-4BC9-A9B6-1869F5B08326}" dt="2025-12-10T07:22:41.258" v="1095" actId="1076"/>
        <pc:sldMkLst>
          <pc:docMk/>
          <pc:sldMk cId="568635908" sldId="2147482765"/>
        </pc:sldMkLst>
      </pc:sldChg>
      <pc:sldChg chg="modSp mod">
        <pc:chgData name="Ruwaida Yvonne (DU-I)" userId="d6dc2f3c-16f2-4580-bf37-dc68646e444d" providerId="ADAL" clId="{8113A1A8-F446-4BC9-A9B6-1869F5B08326}" dt="2025-12-10T05:53:34.395" v="22" actId="5793"/>
        <pc:sldMkLst>
          <pc:docMk/>
          <pc:sldMk cId="286514663" sldId="2147483304"/>
        </pc:sldMkLst>
        <pc:spChg chg="mod">
          <ac:chgData name="Ruwaida Yvonne (DU-I)" userId="d6dc2f3c-16f2-4580-bf37-dc68646e444d" providerId="ADAL" clId="{8113A1A8-F446-4BC9-A9B6-1869F5B08326}" dt="2025-12-10T05:53:34.395" v="22" actId="5793"/>
          <ac:spMkLst>
            <pc:docMk/>
            <pc:sldMk cId="286514663" sldId="2147483304"/>
            <ac:spMk id="2" creationId="{6CEDE7A0-BF21-92B1-F033-40C548753312}"/>
          </ac:spMkLst>
        </pc:spChg>
      </pc:sldChg>
      <pc:sldChg chg="modSp mod">
        <pc:chgData name="Ruwaida Yvonne (DU-I)" userId="d6dc2f3c-16f2-4580-bf37-dc68646e444d" providerId="ADAL" clId="{8113A1A8-F446-4BC9-A9B6-1869F5B08326}" dt="2025-12-10T05:58:23.702" v="138" actId="20577"/>
        <pc:sldMkLst>
          <pc:docMk/>
          <pc:sldMk cId="384889971" sldId="2147483323"/>
        </pc:sldMkLst>
        <pc:spChg chg="mod">
          <ac:chgData name="Ruwaida Yvonne (DU-I)" userId="d6dc2f3c-16f2-4580-bf37-dc68646e444d" providerId="ADAL" clId="{8113A1A8-F446-4BC9-A9B6-1869F5B08326}" dt="2025-12-10T05:58:23.702" v="138" actId="20577"/>
          <ac:spMkLst>
            <pc:docMk/>
            <pc:sldMk cId="384889971" sldId="2147483323"/>
            <ac:spMk id="2" creationId="{6BE4BB4A-E732-1366-642E-C7785DE35197}"/>
          </ac:spMkLst>
        </pc:spChg>
      </pc:sldChg>
      <pc:sldChg chg="modSp mod">
        <pc:chgData name="Ruwaida Yvonne (DU-I)" userId="d6dc2f3c-16f2-4580-bf37-dc68646e444d" providerId="ADAL" clId="{8113A1A8-F446-4BC9-A9B6-1869F5B08326}" dt="2025-12-10T07:21:29.941" v="1093" actId="20577"/>
        <pc:sldMkLst>
          <pc:docMk/>
          <pc:sldMk cId="1079964435" sldId="2147483341"/>
        </pc:sldMkLst>
        <pc:spChg chg="mod">
          <ac:chgData name="Ruwaida Yvonne (DU-I)" userId="d6dc2f3c-16f2-4580-bf37-dc68646e444d" providerId="ADAL" clId="{8113A1A8-F446-4BC9-A9B6-1869F5B08326}" dt="2025-12-10T07:21:29.941" v="1093" actId="20577"/>
          <ac:spMkLst>
            <pc:docMk/>
            <pc:sldMk cId="1079964435" sldId="2147483341"/>
            <ac:spMk id="10" creationId="{ABCEFB03-A442-B4AE-2DFA-65D519F51466}"/>
          </ac:spMkLst>
        </pc:spChg>
      </pc:sldChg>
      <pc:sldChg chg="add">
        <pc:chgData name="Ruwaida Yvonne (DU-I)" userId="d6dc2f3c-16f2-4580-bf37-dc68646e444d" providerId="ADAL" clId="{8113A1A8-F446-4BC9-A9B6-1869F5B08326}" dt="2025-12-10T05:57:44.949" v="101"/>
        <pc:sldMkLst>
          <pc:docMk/>
          <pc:sldMk cId="1165832888" sldId="2147483411"/>
        </pc:sldMkLst>
      </pc:sldChg>
      <pc:sldChg chg="modSp mod">
        <pc:chgData name="Ruwaida Yvonne (DU-I)" userId="d6dc2f3c-16f2-4580-bf37-dc68646e444d" providerId="ADAL" clId="{8113A1A8-F446-4BC9-A9B6-1869F5B08326}" dt="2025-12-10T07:46:55.360" v="2108" actId="20577"/>
        <pc:sldMkLst>
          <pc:docMk/>
          <pc:sldMk cId="2130752183" sldId="2147483423"/>
        </pc:sldMkLst>
        <pc:spChg chg="mod">
          <ac:chgData name="Ruwaida Yvonne (DU-I)" userId="d6dc2f3c-16f2-4580-bf37-dc68646e444d" providerId="ADAL" clId="{8113A1A8-F446-4BC9-A9B6-1869F5B08326}" dt="2025-12-10T07:46:55.360" v="2108" actId="20577"/>
          <ac:spMkLst>
            <pc:docMk/>
            <pc:sldMk cId="2130752183" sldId="2147483423"/>
            <ac:spMk id="2" creationId="{3118371C-DA9E-404E-CFD8-35267AD10336}"/>
          </ac:spMkLst>
        </pc:spChg>
        <pc:spChg chg="mod">
          <ac:chgData name="Ruwaida Yvonne (DU-I)" userId="d6dc2f3c-16f2-4580-bf37-dc68646e444d" providerId="ADAL" clId="{8113A1A8-F446-4BC9-A9B6-1869F5B08326}" dt="2025-12-10T07:46:36.524" v="2032" actId="20577"/>
          <ac:spMkLst>
            <pc:docMk/>
            <pc:sldMk cId="2130752183" sldId="2147483423"/>
            <ac:spMk id="5" creationId="{EFD3EF92-2EDC-A5C8-2F96-AE4AC75134F2}"/>
          </ac:spMkLst>
        </pc:spChg>
      </pc:sldChg>
      <pc:sldChg chg="modSp mod">
        <pc:chgData name="Ruwaida Yvonne (DU-I)" userId="d6dc2f3c-16f2-4580-bf37-dc68646e444d" providerId="ADAL" clId="{8113A1A8-F446-4BC9-A9B6-1869F5B08326}" dt="2025-12-10T05:48:21.562" v="1" actId="14100"/>
        <pc:sldMkLst>
          <pc:docMk/>
          <pc:sldMk cId="3822468683" sldId="2147483424"/>
        </pc:sldMkLst>
      </pc:sldChg>
      <pc:sldChg chg="modSp">
        <pc:chgData name="Ruwaida Yvonne (DU-I)" userId="d6dc2f3c-16f2-4580-bf37-dc68646e444d" providerId="ADAL" clId="{8113A1A8-F446-4BC9-A9B6-1869F5B08326}" dt="2025-12-10T05:49:32.787" v="6" actId="1076"/>
        <pc:sldMkLst>
          <pc:docMk/>
          <pc:sldMk cId="3450927512" sldId="2147483425"/>
        </pc:sldMkLst>
        <pc:spChg chg="mod">
          <ac:chgData name="Ruwaida Yvonne (DU-I)" userId="d6dc2f3c-16f2-4580-bf37-dc68646e444d" providerId="ADAL" clId="{8113A1A8-F446-4BC9-A9B6-1869F5B08326}" dt="2025-12-10T05:49:32.787" v="6" actId="1076"/>
          <ac:spMkLst>
            <pc:docMk/>
            <pc:sldMk cId="3450927512" sldId="2147483425"/>
            <ac:spMk id="12" creationId="{33217C52-D444-C10E-5AE1-251A7AC09BFF}"/>
          </ac:spMkLst>
        </pc:spChg>
      </pc:sldChg>
      <pc:sldChg chg="modSp mod">
        <pc:chgData name="Ruwaida Yvonne (DU-I)" userId="d6dc2f3c-16f2-4580-bf37-dc68646e444d" providerId="ADAL" clId="{8113A1A8-F446-4BC9-A9B6-1869F5B08326}" dt="2025-12-10T07:09:40.844" v="406" actId="20577"/>
        <pc:sldMkLst>
          <pc:docMk/>
          <pc:sldMk cId="2710493872" sldId="2147483426"/>
        </pc:sldMkLst>
        <pc:spChg chg="mod">
          <ac:chgData name="Ruwaida Yvonne (DU-I)" userId="d6dc2f3c-16f2-4580-bf37-dc68646e444d" providerId="ADAL" clId="{8113A1A8-F446-4BC9-A9B6-1869F5B08326}" dt="2025-12-10T07:09:40.844" v="406" actId="20577"/>
          <ac:spMkLst>
            <pc:docMk/>
            <pc:sldMk cId="2710493872" sldId="2147483426"/>
            <ac:spMk id="2" creationId="{9FE99093-63A7-4F13-C013-BB3FD082AF63}"/>
          </ac:spMkLst>
        </pc:spChg>
      </pc:sldChg>
      <pc:sldChg chg="delSp mod">
        <pc:chgData name="Ruwaida Yvonne (DU-I)" userId="d6dc2f3c-16f2-4580-bf37-dc68646e444d" providerId="ADAL" clId="{8113A1A8-F446-4BC9-A9B6-1869F5B08326}" dt="2025-12-10T05:51:00.692" v="7" actId="21"/>
        <pc:sldMkLst>
          <pc:docMk/>
          <pc:sldMk cId="4163541555" sldId="2147483429"/>
        </pc:sldMkLst>
      </pc:sldChg>
      <pc:sldChg chg="modSp mod">
        <pc:chgData name="Ruwaida Yvonne (DU-I)" userId="d6dc2f3c-16f2-4580-bf37-dc68646e444d" providerId="ADAL" clId="{8113A1A8-F446-4BC9-A9B6-1869F5B08326}" dt="2025-12-10T07:24:27.674" v="1176" actId="1076"/>
        <pc:sldMkLst>
          <pc:docMk/>
          <pc:sldMk cId="3535894455" sldId="2147483430"/>
        </pc:sldMkLst>
        <pc:spChg chg="mod">
          <ac:chgData name="Ruwaida Yvonne (DU-I)" userId="d6dc2f3c-16f2-4580-bf37-dc68646e444d" providerId="ADAL" clId="{8113A1A8-F446-4BC9-A9B6-1869F5B08326}" dt="2025-12-10T07:24:27.674" v="1176" actId="1076"/>
          <ac:spMkLst>
            <pc:docMk/>
            <pc:sldMk cId="3535894455" sldId="2147483430"/>
            <ac:spMk id="20482" creationId="{D4C3A865-7275-1C4D-03CC-A4FDB31F698E}"/>
          </ac:spMkLst>
        </pc:spChg>
      </pc:sldChg>
      <pc:sldChg chg="modSp mod">
        <pc:chgData name="Ruwaida Yvonne (DU-I)" userId="d6dc2f3c-16f2-4580-bf37-dc68646e444d" providerId="ADAL" clId="{8113A1A8-F446-4BC9-A9B6-1869F5B08326}" dt="2025-12-10T07:24:39.484" v="1178" actId="1076"/>
        <pc:sldMkLst>
          <pc:docMk/>
          <pc:sldMk cId="2732799224" sldId="2147483431"/>
        </pc:sldMkLst>
        <pc:spChg chg="mod">
          <ac:chgData name="Ruwaida Yvonne (DU-I)" userId="d6dc2f3c-16f2-4580-bf37-dc68646e444d" providerId="ADAL" clId="{8113A1A8-F446-4BC9-A9B6-1869F5B08326}" dt="2025-12-10T07:24:39.484" v="1178" actId="1076"/>
          <ac:spMkLst>
            <pc:docMk/>
            <pc:sldMk cId="2732799224" sldId="2147483431"/>
            <ac:spMk id="20482" creationId="{8DAE74F3-EFA6-3104-0D8A-AB8E574A3E89}"/>
          </ac:spMkLst>
        </pc:spChg>
      </pc:sldChg>
      <pc:sldChg chg="modSp mod ord">
        <pc:chgData name="Ruwaida Yvonne (DU-I)" userId="d6dc2f3c-16f2-4580-bf37-dc68646e444d" providerId="ADAL" clId="{8113A1A8-F446-4BC9-A9B6-1869F5B08326}" dt="2025-12-10T05:59:02.920" v="157" actId="1076"/>
        <pc:sldMkLst>
          <pc:docMk/>
          <pc:sldMk cId="1865208018" sldId="2147483432"/>
        </pc:sldMkLst>
        <pc:spChg chg="mod">
          <ac:chgData name="Ruwaida Yvonne (DU-I)" userId="d6dc2f3c-16f2-4580-bf37-dc68646e444d" providerId="ADAL" clId="{8113A1A8-F446-4BC9-A9B6-1869F5B08326}" dt="2025-12-10T05:59:02.920" v="157" actId="1076"/>
          <ac:spMkLst>
            <pc:docMk/>
            <pc:sldMk cId="1865208018" sldId="2147483432"/>
            <ac:spMk id="20482" creationId="{329258F8-FAC4-9EB3-DEF3-1016A9A10411}"/>
          </ac:spMkLst>
        </pc:spChg>
      </pc:sldChg>
      <pc:sldChg chg="modSp mod modCm">
        <pc:chgData name="Ruwaida Yvonne (DU-I)" userId="d6dc2f3c-16f2-4580-bf37-dc68646e444d" providerId="ADAL" clId="{8113A1A8-F446-4BC9-A9B6-1869F5B08326}" dt="2025-12-10T07:30:22.327" v="1207" actId="20577"/>
        <pc:sldMkLst>
          <pc:docMk/>
          <pc:sldMk cId="545708226" sldId="2147483434"/>
        </pc:sldMkLst>
        <pc:spChg chg="mod">
          <ac:chgData name="Ruwaida Yvonne (DU-I)" userId="d6dc2f3c-16f2-4580-bf37-dc68646e444d" providerId="ADAL" clId="{8113A1A8-F446-4BC9-A9B6-1869F5B08326}" dt="2025-12-10T07:30:22.327" v="1207" actId="20577"/>
          <ac:spMkLst>
            <pc:docMk/>
            <pc:sldMk cId="545708226" sldId="2147483434"/>
            <ac:spMk id="6" creationId="{C19201DC-CC16-A737-D8C1-1710052F0D15}"/>
          </ac:spMkLst>
        </pc:spChg>
        <pc:extLst>
          <p:ext xmlns:p="http://schemas.openxmlformats.org/presentationml/2006/main" uri="{D6D511B9-2390-475A-947B-AFAB55BFBCF1}">
            <pc226:cmChg xmlns:pc226="http://schemas.microsoft.com/office/powerpoint/2022/06/main/command" chg="mod">
              <pc226:chgData name="Ruwaida Yvonne (DU-I)" userId="d6dc2f3c-16f2-4580-bf37-dc68646e444d" providerId="ADAL" clId="{8113A1A8-F446-4BC9-A9B6-1869F5B08326}" dt="2025-12-10T07:30:22.327" v="1207" actId="20577"/>
              <pc2:cmMkLst xmlns:pc2="http://schemas.microsoft.com/office/powerpoint/2019/9/main/command">
                <pc:docMk/>
                <pc:sldMk cId="545708226" sldId="2147483434"/>
                <pc2:cmMk id="{7423DFEB-0778-4D0E-A1B3-A20826D0F126}"/>
              </pc2:cmMkLst>
            </pc226:cmChg>
          </p:ext>
        </pc:extLst>
      </pc:sldChg>
      <pc:sldChg chg="addSp modSp mod">
        <pc:chgData name="Ruwaida Yvonne (DU-I)" userId="d6dc2f3c-16f2-4580-bf37-dc68646e444d" providerId="ADAL" clId="{8113A1A8-F446-4BC9-A9B6-1869F5B08326}" dt="2025-12-10T07:24:11.283" v="1171" actId="20577"/>
        <pc:sldMkLst>
          <pc:docMk/>
          <pc:sldMk cId="657046697" sldId="2147483441"/>
        </pc:sldMkLst>
        <pc:spChg chg="add mod">
          <ac:chgData name="Ruwaida Yvonne (DU-I)" userId="d6dc2f3c-16f2-4580-bf37-dc68646e444d" providerId="ADAL" clId="{8113A1A8-F446-4BC9-A9B6-1869F5B08326}" dt="2025-12-10T07:24:11.283" v="1171" actId="20577"/>
          <ac:spMkLst>
            <pc:docMk/>
            <pc:sldMk cId="657046697" sldId="2147483441"/>
            <ac:spMk id="4" creationId="{8DE07828-BF9E-9C69-A18C-C071EBE15B1F}"/>
          </ac:spMkLst>
        </pc:spChg>
      </pc:sldChg>
      <pc:sldChg chg="modSp add mod modCm">
        <pc:chgData name="Ruwaida Yvonne (DU-I)" userId="d6dc2f3c-16f2-4580-bf37-dc68646e444d" providerId="ADAL" clId="{8113A1A8-F446-4BC9-A9B6-1869F5B08326}" dt="2025-12-10T07:44:18.918" v="2029" actId="5793"/>
        <pc:sldMkLst>
          <pc:docMk/>
          <pc:sldMk cId="2407041487" sldId="2147483442"/>
        </pc:sldMkLst>
        <pc:spChg chg="mod">
          <ac:chgData name="Ruwaida Yvonne (DU-I)" userId="d6dc2f3c-16f2-4580-bf37-dc68646e444d" providerId="ADAL" clId="{8113A1A8-F446-4BC9-A9B6-1869F5B08326}" dt="2025-12-10T07:43:44.939" v="1984" actId="20577"/>
          <ac:spMkLst>
            <pc:docMk/>
            <pc:sldMk cId="2407041487" sldId="2147483442"/>
            <ac:spMk id="2" creationId="{6521DAD8-2143-5A22-EC71-973C24B6D5AA}"/>
          </ac:spMkLst>
        </pc:spChg>
        <pc:spChg chg="mod">
          <ac:chgData name="Ruwaida Yvonne (DU-I)" userId="d6dc2f3c-16f2-4580-bf37-dc68646e444d" providerId="ADAL" clId="{8113A1A8-F446-4BC9-A9B6-1869F5B08326}" dt="2025-12-10T07:44:18.918" v="2029" actId="5793"/>
          <ac:spMkLst>
            <pc:docMk/>
            <pc:sldMk cId="2407041487" sldId="2147483442"/>
            <ac:spMk id="6" creationId="{037B526D-AF03-EBBB-44BF-1566CE46C4E7}"/>
          </ac:spMkLst>
        </pc:spChg>
        <pc:extLst>
          <p:ext xmlns:p="http://schemas.openxmlformats.org/presentationml/2006/main" uri="{D6D511B9-2390-475A-947B-AFAB55BFBCF1}">
            <pc226:cmChg xmlns:pc226="http://schemas.microsoft.com/office/powerpoint/2022/06/main/command" chg="mod">
              <pc226:chgData name="Ruwaida Yvonne (DU-I)" userId="d6dc2f3c-16f2-4580-bf37-dc68646e444d" providerId="ADAL" clId="{8113A1A8-F446-4BC9-A9B6-1869F5B08326}" dt="2025-12-10T07:44:18.918" v="2029" actId="5793"/>
              <pc2:cmMkLst xmlns:pc2="http://schemas.microsoft.com/office/powerpoint/2019/9/main/command">
                <pc:docMk/>
                <pc:sldMk cId="2407041487" sldId="2147483442"/>
                <pc2:cmMk id="{ADF8293D-DF4A-44E8-9F21-86356D9510FD}"/>
              </pc2:cmMkLst>
            </pc226:cmChg>
          </p:ext>
        </pc:extLst>
      </pc:sldChg>
    </pc:docChg>
  </pc:docChgLst>
  <pc:docChgLst>
    <pc:chgData name="Ruwaida Yvonne (DS-YD)" userId="S::yvonne.ruwaida_vattenfall.com#ext#@energiforetagensverige.onmicrosoft.com::3037e2e3-4175-438e-be74-667a85dc1be9" providerId="AD" clId="Web-{4AE6D51E-712C-615B-A312-631686922E2E}"/>
    <pc:docChg chg="addSld delSld modSld">
      <pc:chgData name="Ruwaida Yvonne (DS-YD)" userId="S::yvonne.ruwaida_vattenfall.com#ext#@energiforetagensverige.onmicrosoft.com::3037e2e3-4175-438e-be74-667a85dc1be9" providerId="AD" clId="Web-{4AE6D51E-712C-615B-A312-631686922E2E}" dt="2025-12-15T06:27:20.891" v="160"/>
      <pc:docMkLst>
        <pc:docMk/>
      </pc:docMkLst>
      <pc:sldChg chg="delSp modSp">
        <pc:chgData name="Ruwaida Yvonne (DS-YD)" userId="S::yvonne.ruwaida_vattenfall.com#ext#@energiforetagensverige.onmicrosoft.com::3037e2e3-4175-438e-be74-667a85dc1be9" providerId="AD" clId="Web-{4AE6D51E-712C-615B-A312-631686922E2E}" dt="2025-12-15T06:25:57.985" v="145" actId="20577"/>
        <pc:sldMkLst>
          <pc:docMk/>
          <pc:sldMk cId="2404446695" sldId="2147482739"/>
        </pc:sldMkLst>
        <pc:spChg chg="del">
          <ac:chgData name="Ruwaida Yvonne (DS-YD)" userId="S::yvonne.ruwaida_vattenfall.com#ext#@energiforetagensverige.onmicrosoft.com::3037e2e3-4175-438e-be74-667a85dc1be9" providerId="AD" clId="Web-{4AE6D51E-712C-615B-A312-631686922E2E}" dt="2025-12-15T06:15:52.145" v="0"/>
          <ac:spMkLst>
            <pc:docMk/>
            <pc:sldMk cId="2404446695" sldId="2147482739"/>
            <ac:spMk id="3" creationId="{0784D113-A9E0-B4D4-F444-3235ABE54AE5}"/>
          </ac:spMkLst>
        </pc:spChg>
        <pc:spChg chg="mod">
          <ac:chgData name="Ruwaida Yvonne (DS-YD)" userId="S::yvonne.ruwaida_vattenfall.com#ext#@energiforetagensverige.onmicrosoft.com::3037e2e3-4175-438e-be74-667a85dc1be9" providerId="AD" clId="Web-{4AE6D51E-712C-615B-A312-631686922E2E}" dt="2025-12-15T06:25:57.985" v="145" actId="20577"/>
          <ac:spMkLst>
            <pc:docMk/>
            <pc:sldMk cId="2404446695" sldId="2147482739"/>
            <ac:spMk id="6" creationId="{41A1A3D5-93F1-4909-9702-5CA9CDA364F9}"/>
          </ac:spMkLst>
        </pc:spChg>
      </pc:sldChg>
      <pc:sldChg chg="delSp modSp">
        <pc:chgData name="Ruwaida Yvonne (DS-YD)" userId="S::yvonne.ruwaida_vattenfall.com#ext#@energiforetagensverige.onmicrosoft.com::3037e2e3-4175-438e-be74-667a85dc1be9" providerId="AD" clId="Web-{4AE6D51E-712C-615B-A312-631686922E2E}" dt="2025-12-15T06:27:02.641" v="159" actId="20577"/>
        <pc:sldMkLst>
          <pc:docMk/>
          <pc:sldMk cId="1637299561" sldId="2147482740"/>
        </pc:sldMkLst>
        <pc:spChg chg="del">
          <ac:chgData name="Ruwaida Yvonne (DS-YD)" userId="S::yvonne.ruwaida_vattenfall.com#ext#@energiforetagensverige.onmicrosoft.com::3037e2e3-4175-438e-be74-667a85dc1be9" providerId="AD" clId="Web-{4AE6D51E-712C-615B-A312-631686922E2E}" dt="2025-12-15T06:15:55.191" v="1"/>
          <ac:spMkLst>
            <pc:docMk/>
            <pc:sldMk cId="1637299561" sldId="2147482740"/>
            <ac:spMk id="4" creationId="{CFFAFC86-229B-ECF2-2251-E0F21CA74B1D}"/>
          </ac:spMkLst>
        </pc:spChg>
        <pc:spChg chg="mod">
          <ac:chgData name="Ruwaida Yvonne (DS-YD)" userId="S::yvonne.ruwaida_vattenfall.com#ext#@energiforetagensverige.onmicrosoft.com::3037e2e3-4175-438e-be74-667a85dc1be9" providerId="AD" clId="Web-{4AE6D51E-712C-615B-A312-631686922E2E}" dt="2025-12-15T06:27:02.641" v="159" actId="20577"/>
          <ac:spMkLst>
            <pc:docMk/>
            <pc:sldMk cId="1637299561" sldId="2147482740"/>
            <ac:spMk id="5" creationId="{53F69647-F232-49D7-A571-C58EDE7FAA21}"/>
          </ac:spMkLst>
        </pc:spChg>
        <pc:spChg chg="mod">
          <ac:chgData name="Ruwaida Yvonne (DS-YD)" userId="S::yvonne.ruwaida_vattenfall.com#ext#@energiforetagensverige.onmicrosoft.com::3037e2e3-4175-438e-be74-667a85dc1be9" providerId="AD" clId="Web-{4AE6D51E-712C-615B-A312-631686922E2E}" dt="2025-12-15T06:27:00.094" v="149" actId="1076"/>
          <ac:spMkLst>
            <pc:docMk/>
            <pc:sldMk cId="1637299561" sldId="2147482740"/>
            <ac:spMk id="17" creationId="{557E8261-7EB6-41DF-B915-74D54F61C981}"/>
          </ac:spMkLst>
        </pc:spChg>
        <pc:spChg chg="mod">
          <ac:chgData name="Ruwaida Yvonne (DS-YD)" userId="S::yvonne.ruwaida_vattenfall.com#ext#@energiforetagensverige.onmicrosoft.com::3037e2e3-4175-438e-be74-667a85dc1be9" providerId="AD" clId="Web-{4AE6D51E-712C-615B-A312-631686922E2E}" dt="2025-12-15T06:27:00.126" v="150" actId="1076"/>
          <ac:spMkLst>
            <pc:docMk/>
            <pc:sldMk cId="1637299561" sldId="2147482740"/>
            <ac:spMk id="18" creationId="{B491C478-040C-424F-9603-D076264F9BCA}"/>
          </ac:spMkLst>
        </pc:spChg>
        <pc:spChg chg="mod">
          <ac:chgData name="Ruwaida Yvonne (DS-YD)" userId="S::yvonne.ruwaida_vattenfall.com#ext#@energiforetagensverige.onmicrosoft.com::3037e2e3-4175-438e-be74-667a85dc1be9" providerId="AD" clId="Web-{4AE6D51E-712C-615B-A312-631686922E2E}" dt="2025-12-15T06:27:00.157" v="151" actId="1076"/>
          <ac:spMkLst>
            <pc:docMk/>
            <pc:sldMk cId="1637299561" sldId="2147482740"/>
            <ac:spMk id="19" creationId="{450E52CB-8625-46BA-A649-95ABBB94A478}"/>
          </ac:spMkLst>
        </pc:spChg>
        <pc:spChg chg="mod">
          <ac:chgData name="Ruwaida Yvonne (DS-YD)" userId="S::yvonne.ruwaida_vattenfall.com#ext#@energiforetagensverige.onmicrosoft.com::3037e2e3-4175-438e-be74-667a85dc1be9" providerId="AD" clId="Web-{4AE6D51E-712C-615B-A312-631686922E2E}" dt="2025-12-15T06:27:00.172" v="152" actId="1076"/>
          <ac:spMkLst>
            <pc:docMk/>
            <pc:sldMk cId="1637299561" sldId="2147482740"/>
            <ac:spMk id="20" creationId="{A1F181E3-D9DD-4534-B442-F84C802F9F35}"/>
          </ac:spMkLst>
        </pc:spChg>
        <pc:spChg chg="mod">
          <ac:chgData name="Ruwaida Yvonne (DS-YD)" userId="S::yvonne.ruwaida_vattenfall.com#ext#@energiforetagensverige.onmicrosoft.com::3037e2e3-4175-438e-be74-667a85dc1be9" providerId="AD" clId="Web-{4AE6D51E-712C-615B-A312-631686922E2E}" dt="2025-12-15T06:27:00.219" v="156" actId="1076"/>
          <ac:spMkLst>
            <pc:docMk/>
            <pc:sldMk cId="1637299561" sldId="2147482740"/>
            <ac:spMk id="24" creationId="{D8798EE9-7FC2-4BA3-9C79-FA95093D01E8}"/>
          </ac:spMkLst>
        </pc:spChg>
        <pc:cxnChg chg="mod">
          <ac:chgData name="Ruwaida Yvonne (DS-YD)" userId="S::yvonne.ruwaida_vattenfall.com#ext#@energiforetagensverige.onmicrosoft.com::3037e2e3-4175-438e-be74-667a85dc1be9" providerId="AD" clId="Web-{4AE6D51E-712C-615B-A312-631686922E2E}" dt="2025-12-15T06:27:00.188" v="153" actId="1076"/>
          <ac:cxnSpMkLst>
            <pc:docMk/>
            <pc:sldMk cId="1637299561" sldId="2147482740"/>
            <ac:cxnSpMk id="21" creationId="{C71B2812-D8A0-41AB-A2AA-6FA3E5DEC12D}"/>
          </ac:cxnSpMkLst>
        </pc:cxnChg>
        <pc:cxnChg chg="mod">
          <ac:chgData name="Ruwaida Yvonne (DS-YD)" userId="S::yvonne.ruwaida_vattenfall.com#ext#@energiforetagensverige.onmicrosoft.com::3037e2e3-4175-438e-be74-667a85dc1be9" providerId="AD" clId="Web-{4AE6D51E-712C-615B-A312-631686922E2E}" dt="2025-12-15T06:27:00.188" v="154" actId="1076"/>
          <ac:cxnSpMkLst>
            <pc:docMk/>
            <pc:sldMk cId="1637299561" sldId="2147482740"/>
            <ac:cxnSpMk id="22" creationId="{FEB0CD20-0994-49E2-A5A7-9C258D0C6C5D}"/>
          </ac:cxnSpMkLst>
        </pc:cxnChg>
        <pc:cxnChg chg="mod">
          <ac:chgData name="Ruwaida Yvonne (DS-YD)" userId="S::yvonne.ruwaida_vattenfall.com#ext#@energiforetagensverige.onmicrosoft.com::3037e2e3-4175-438e-be74-667a85dc1be9" providerId="AD" clId="Web-{4AE6D51E-712C-615B-A312-631686922E2E}" dt="2025-12-15T06:27:00.204" v="155" actId="1076"/>
          <ac:cxnSpMkLst>
            <pc:docMk/>
            <pc:sldMk cId="1637299561" sldId="2147482740"/>
            <ac:cxnSpMk id="23" creationId="{1CD98B0A-3BCF-4B54-AC11-B5F178EACF34}"/>
          </ac:cxnSpMkLst>
        </pc:cxnChg>
        <pc:cxnChg chg="mod">
          <ac:chgData name="Ruwaida Yvonne (DS-YD)" userId="S::yvonne.ruwaida_vattenfall.com#ext#@energiforetagensverige.onmicrosoft.com::3037e2e3-4175-438e-be74-667a85dc1be9" providerId="AD" clId="Web-{4AE6D51E-712C-615B-A312-631686922E2E}" dt="2025-12-15T06:27:00.235" v="157" actId="1076"/>
          <ac:cxnSpMkLst>
            <pc:docMk/>
            <pc:sldMk cId="1637299561" sldId="2147482740"/>
            <ac:cxnSpMk id="25" creationId="{6EB2E647-85D1-4E0F-807C-4929E140A0DC}"/>
          </ac:cxnSpMkLst>
        </pc:cxnChg>
      </pc:sldChg>
      <pc:sldChg chg="modSp">
        <pc:chgData name="Ruwaida Yvonne (DS-YD)" userId="S::yvonne.ruwaida_vattenfall.com#ext#@energiforetagensverige.onmicrosoft.com::3037e2e3-4175-438e-be74-667a85dc1be9" providerId="AD" clId="Web-{4AE6D51E-712C-615B-A312-631686922E2E}" dt="2025-12-15T06:23:15.080" v="78" actId="20577"/>
        <pc:sldMkLst>
          <pc:docMk/>
          <pc:sldMk cId="4141232048" sldId="2147483353"/>
        </pc:sldMkLst>
        <pc:spChg chg="mod">
          <ac:chgData name="Ruwaida Yvonne (DS-YD)" userId="S::yvonne.ruwaida_vattenfall.com#ext#@energiforetagensverige.onmicrosoft.com::3037e2e3-4175-438e-be74-667a85dc1be9" providerId="AD" clId="Web-{4AE6D51E-712C-615B-A312-631686922E2E}" dt="2025-12-15T06:23:15.080" v="78" actId="20577"/>
          <ac:spMkLst>
            <pc:docMk/>
            <pc:sldMk cId="4141232048" sldId="2147483353"/>
            <ac:spMk id="20482" creationId="{9F274122-29FE-F3AF-D34D-212C05567A3D}"/>
          </ac:spMkLst>
        </pc:spChg>
      </pc:sldChg>
      <pc:sldChg chg="delSp">
        <pc:chgData name="Ruwaida Yvonne (DS-YD)" userId="S::yvonne.ruwaida_vattenfall.com#ext#@energiforetagensverige.onmicrosoft.com::3037e2e3-4175-438e-be74-667a85dc1be9" providerId="AD" clId="Web-{4AE6D51E-712C-615B-A312-631686922E2E}" dt="2025-12-15T06:27:20.891" v="160"/>
        <pc:sldMkLst>
          <pc:docMk/>
          <pc:sldMk cId="3450927512" sldId="2147483425"/>
        </pc:sldMkLst>
        <pc:spChg chg="del">
          <ac:chgData name="Ruwaida Yvonne (DS-YD)" userId="S::yvonne.ruwaida_vattenfall.com#ext#@energiforetagensverige.onmicrosoft.com::3037e2e3-4175-438e-be74-667a85dc1be9" providerId="AD" clId="Web-{4AE6D51E-712C-615B-A312-631686922E2E}" dt="2025-12-15T06:27:20.891" v="160"/>
          <ac:spMkLst>
            <pc:docMk/>
            <pc:sldMk cId="3450927512" sldId="2147483425"/>
            <ac:spMk id="4" creationId="{D4DD3DDA-7BB3-ED49-2C89-9008E8DA008E}"/>
          </ac:spMkLst>
        </pc:spChg>
      </pc:sldChg>
      <pc:sldChg chg="modSp">
        <pc:chgData name="Ruwaida Yvonne (DS-YD)" userId="S::yvonne.ruwaida_vattenfall.com#ext#@energiforetagensverige.onmicrosoft.com::3037e2e3-4175-438e-be74-667a85dc1be9" providerId="AD" clId="Web-{4AE6D51E-712C-615B-A312-631686922E2E}" dt="2025-12-15T06:21:11.283" v="8" actId="20577"/>
        <pc:sldMkLst>
          <pc:docMk/>
          <pc:sldMk cId="3905432201" sldId="2147483447"/>
        </pc:sldMkLst>
        <pc:spChg chg="mod">
          <ac:chgData name="Ruwaida Yvonne (DS-YD)" userId="S::yvonne.ruwaida_vattenfall.com#ext#@energiforetagensverige.onmicrosoft.com::3037e2e3-4175-438e-be74-667a85dc1be9" providerId="AD" clId="Web-{4AE6D51E-712C-615B-A312-631686922E2E}" dt="2025-12-15T06:21:11.283" v="8" actId="20577"/>
          <ac:spMkLst>
            <pc:docMk/>
            <pc:sldMk cId="3905432201" sldId="2147483447"/>
            <ac:spMk id="4" creationId="{68B5DE51-2C49-12A1-C0E0-E6BDA358D86D}"/>
          </ac:spMkLst>
        </pc:spChg>
      </pc:sldChg>
      <pc:sldChg chg="modSp add del replId">
        <pc:chgData name="Ruwaida Yvonne (DS-YD)" userId="S::yvonne.ruwaida_vattenfall.com#ext#@energiforetagensverige.onmicrosoft.com::3037e2e3-4175-438e-be74-667a85dc1be9" providerId="AD" clId="Web-{4AE6D51E-712C-615B-A312-631686922E2E}" dt="2025-12-15T06:21:21.908" v="10"/>
        <pc:sldMkLst>
          <pc:docMk/>
          <pc:sldMk cId="1783606428" sldId="2147483451"/>
        </pc:sldMkLst>
        <pc:spChg chg="mod">
          <ac:chgData name="Ruwaida Yvonne (DS-YD)" userId="S::yvonne.ruwaida_vattenfall.com#ext#@energiforetagensverige.onmicrosoft.com::3037e2e3-4175-438e-be74-667a85dc1be9" providerId="AD" clId="Web-{4AE6D51E-712C-615B-A312-631686922E2E}" dt="2025-12-15T06:20:35.424" v="3" actId="20577"/>
          <ac:spMkLst>
            <pc:docMk/>
            <pc:sldMk cId="1783606428" sldId="2147483451"/>
            <ac:spMk id="2" creationId="{F2CBB067-A61F-789B-E098-E236FF930F85}"/>
          </ac:spMkLst>
        </pc:spChg>
      </pc:sldChg>
      <pc:sldChg chg="modSp add replId">
        <pc:chgData name="Ruwaida Yvonne (DS-YD)" userId="S::yvonne.ruwaida_vattenfall.com#ext#@energiforetagensverige.onmicrosoft.com::3037e2e3-4175-438e-be74-667a85dc1be9" providerId="AD" clId="Web-{4AE6D51E-712C-615B-A312-631686922E2E}" dt="2025-12-15T06:21:39.377" v="22" actId="20577"/>
        <pc:sldMkLst>
          <pc:docMk/>
          <pc:sldMk cId="2332783252" sldId="2147483452"/>
        </pc:sldMkLst>
        <pc:spChg chg="mod">
          <ac:chgData name="Ruwaida Yvonne (DS-YD)" userId="S::yvonne.ruwaida_vattenfall.com#ext#@energiforetagensverige.onmicrosoft.com::3037e2e3-4175-438e-be74-667a85dc1be9" providerId="AD" clId="Web-{4AE6D51E-712C-615B-A312-631686922E2E}" dt="2025-12-15T06:21:39.377" v="22" actId="20577"/>
          <ac:spMkLst>
            <pc:docMk/>
            <pc:sldMk cId="2332783252" sldId="2147483452"/>
            <ac:spMk id="2" creationId="{4E7A0DF4-1D97-B593-78CD-16C872B73E6F}"/>
          </ac:spMkLst>
        </pc:spChg>
      </pc:sldChg>
    </pc:docChg>
  </pc:docChgLst>
  <pc:docChgLst>
    <pc:chgData name="Håkan Skarrie" userId="S::hakan.skarrie_kraftringen.se#ext#@energiforetagensverige.onmicrosoft.com::0fa41ca5-7bc0-4747-9858-dd191a1f7454" providerId="AD" clId="Web-{35BB7830-7FA8-AB66-9DBB-7AE98478002D}"/>
    <pc:docChg chg="modSld">
      <pc:chgData name="Håkan Skarrie" userId="S::hakan.skarrie_kraftringen.se#ext#@energiforetagensverige.onmicrosoft.com::0fa41ca5-7bc0-4747-9858-dd191a1f7454" providerId="AD" clId="Web-{35BB7830-7FA8-AB66-9DBB-7AE98478002D}" dt="2025-12-15T07:52:04.175" v="33" actId="14100"/>
      <pc:docMkLst>
        <pc:docMk/>
      </pc:docMkLst>
      <pc:sldChg chg="modSp">
        <pc:chgData name="Håkan Skarrie" userId="S::hakan.skarrie_kraftringen.se#ext#@energiforetagensverige.onmicrosoft.com::0fa41ca5-7bc0-4747-9858-dd191a1f7454" providerId="AD" clId="Web-{35BB7830-7FA8-AB66-9DBB-7AE98478002D}" dt="2025-12-15T07:41:01.680" v="31" actId="20577"/>
        <pc:sldMkLst>
          <pc:docMk/>
          <pc:sldMk cId="2404446695" sldId="2147482739"/>
        </pc:sldMkLst>
        <pc:spChg chg="mod">
          <ac:chgData name="Håkan Skarrie" userId="S::hakan.skarrie_kraftringen.se#ext#@energiforetagensverige.onmicrosoft.com::0fa41ca5-7bc0-4747-9858-dd191a1f7454" providerId="AD" clId="Web-{35BB7830-7FA8-AB66-9DBB-7AE98478002D}" dt="2025-12-15T07:41:01.680" v="31" actId="20577"/>
          <ac:spMkLst>
            <pc:docMk/>
            <pc:sldMk cId="2404446695" sldId="2147482739"/>
            <ac:spMk id="6" creationId="{41A1A3D5-93F1-4909-9702-5CA9CDA364F9}"/>
          </ac:spMkLst>
        </pc:spChg>
        <pc:spChg chg="mod">
          <ac:chgData name="Håkan Skarrie" userId="S::hakan.skarrie_kraftringen.se#ext#@energiforetagensverige.onmicrosoft.com::0fa41ca5-7bc0-4747-9858-dd191a1f7454" providerId="AD" clId="Web-{35BB7830-7FA8-AB66-9DBB-7AE98478002D}" dt="2025-12-15T07:34:35.347" v="25" actId="1076"/>
          <ac:spMkLst>
            <pc:docMk/>
            <pc:sldMk cId="2404446695" sldId="2147482739"/>
            <ac:spMk id="8" creationId="{180E2F17-CB39-45EB-8DB1-12361A415412}"/>
          </ac:spMkLst>
        </pc:spChg>
      </pc:sldChg>
      <pc:sldChg chg="modSp">
        <pc:chgData name="Håkan Skarrie" userId="S::hakan.skarrie_kraftringen.se#ext#@energiforetagensverige.onmicrosoft.com::0fa41ca5-7bc0-4747-9858-dd191a1f7454" providerId="AD" clId="Web-{35BB7830-7FA8-AB66-9DBB-7AE98478002D}" dt="2025-12-15T07:28:18.243" v="20" actId="1076"/>
        <pc:sldMkLst>
          <pc:docMk/>
          <pc:sldMk cId="1637299561" sldId="2147482740"/>
        </pc:sldMkLst>
        <pc:spChg chg="mod">
          <ac:chgData name="Håkan Skarrie" userId="S::hakan.skarrie_kraftringen.se#ext#@energiforetagensverige.onmicrosoft.com::0fa41ca5-7bc0-4747-9858-dd191a1f7454" providerId="AD" clId="Web-{35BB7830-7FA8-AB66-9DBB-7AE98478002D}" dt="2025-12-15T07:26:39.535" v="11" actId="20577"/>
          <ac:spMkLst>
            <pc:docMk/>
            <pc:sldMk cId="1637299561" sldId="2147482740"/>
            <ac:spMk id="5" creationId="{53F69647-F232-49D7-A571-C58EDE7FAA21}"/>
          </ac:spMkLst>
        </pc:spChg>
        <pc:spChg chg="mod">
          <ac:chgData name="Håkan Skarrie" userId="S::hakan.skarrie_kraftringen.se#ext#@energiforetagensverige.onmicrosoft.com::0fa41ca5-7bc0-4747-9858-dd191a1f7454" providerId="AD" clId="Web-{35BB7830-7FA8-AB66-9DBB-7AE98478002D}" dt="2025-12-15T07:21:12.164" v="8" actId="20577"/>
          <ac:spMkLst>
            <pc:docMk/>
            <pc:sldMk cId="1637299561" sldId="2147482740"/>
            <ac:spMk id="8" creationId="{180E2F17-CB39-45EB-8DB1-12361A415412}"/>
          </ac:spMkLst>
        </pc:spChg>
        <pc:spChg chg="mod">
          <ac:chgData name="Håkan Skarrie" userId="S::hakan.skarrie_kraftringen.se#ext#@energiforetagensverige.onmicrosoft.com::0fa41ca5-7bc0-4747-9858-dd191a1f7454" providerId="AD" clId="Web-{35BB7830-7FA8-AB66-9DBB-7AE98478002D}" dt="2025-12-15T07:27:47.586" v="17" actId="1076"/>
          <ac:spMkLst>
            <pc:docMk/>
            <pc:sldMk cId="1637299561" sldId="2147482740"/>
            <ac:spMk id="18" creationId="{B491C478-040C-424F-9603-D076264F9BCA}"/>
          </ac:spMkLst>
        </pc:spChg>
        <pc:spChg chg="mod">
          <ac:chgData name="Håkan Skarrie" userId="S::hakan.skarrie_kraftringen.se#ext#@energiforetagensverige.onmicrosoft.com::0fa41ca5-7bc0-4747-9858-dd191a1f7454" providerId="AD" clId="Web-{35BB7830-7FA8-AB66-9DBB-7AE98478002D}" dt="2025-12-15T07:28:18.243" v="20" actId="1076"/>
          <ac:spMkLst>
            <pc:docMk/>
            <pc:sldMk cId="1637299561" sldId="2147482740"/>
            <ac:spMk id="20" creationId="{A1F181E3-D9DD-4534-B442-F84C802F9F35}"/>
          </ac:spMkLst>
        </pc:spChg>
        <pc:cxnChg chg="mod">
          <ac:chgData name="Håkan Skarrie" userId="S::hakan.skarrie_kraftringen.se#ext#@energiforetagensverige.onmicrosoft.com::0fa41ca5-7bc0-4747-9858-dd191a1f7454" providerId="AD" clId="Web-{35BB7830-7FA8-AB66-9DBB-7AE98478002D}" dt="2025-12-15T07:27:41.179" v="16" actId="14100"/>
          <ac:cxnSpMkLst>
            <pc:docMk/>
            <pc:sldMk cId="1637299561" sldId="2147482740"/>
            <ac:cxnSpMk id="21" creationId="{C71B2812-D8A0-41AB-A2AA-6FA3E5DEC12D}"/>
          </ac:cxnSpMkLst>
        </pc:cxnChg>
        <pc:cxnChg chg="mod">
          <ac:chgData name="Håkan Skarrie" userId="S::hakan.skarrie_kraftringen.se#ext#@energiforetagensverige.onmicrosoft.com::0fa41ca5-7bc0-4747-9858-dd191a1f7454" providerId="AD" clId="Web-{35BB7830-7FA8-AB66-9DBB-7AE98478002D}" dt="2025-12-15T07:27:52.461" v="18" actId="1076"/>
          <ac:cxnSpMkLst>
            <pc:docMk/>
            <pc:sldMk cId="1637299561" sldId="2147482740"/>
            <ac:cxnSpMk id="22" creationId="{FEB0CD20-0994-49E2-A5A7-9C258D0C6C5D}"/>
          </ac:cxnSpMkLst>
        </pc:cxnChg>
      </pc:sldChg>
      <pc:sldChg chg="modSp">
        <pc:chgData name="Håkan Skarrie" userId="S::hakan.skarrie_kraftringen.se#ext#@energiforetagensverige.onmicrosoft.com::0fa41ca5-7bc0-4747-9858-dd191a1f7454" providerId="AD" clId="Web-{35BB7830-7FA8-AB66-9DBB-7AE98478002D}" dt="2025-12-15T07:33:33.268" v="24" actId="14100"/>
        <pc:sldMkLst>
          <pc:docMk/>
          <pc:sldMk cId="3450927512" sldId="2147483425"/>
        </pc:sldMkLst>
        <pc:spChg chg="mod">
          <ac:chgData name="Håkan Skarrie" userId="S::hakan.skarrie_kraftringen.se#ext#@energiforetagensverige.onmicrosoft.com::0fa41ca5-7bc0-4747-9858-dd191a1f7454" providerId="AD" clId="Web-{35BB7830-7FA8-AB66-9DBB-7AE98478002D}" dt="2025-12-15T07:32:45.798" v="21" actId="14100"/>
          <ac:spMkLst>
            <pc:docMk/>
            <pc:sldMk cId="3450927512" sldId="2147483425"/>
            <ac:spMk id="11" creationId="{CB70291F-F6C0-A82A-BE02-5F250107AC1B}"/>
          </ac:spMkLst>
        </pc:spChg>
        <pc:spChg chg="mod">
          <ac:chgData name="Håkan Skarrie" userId="S::hakan.skarrie_kraftringen.se#ext#@energiforetagensverige.onmicrosoft.com::0fa41ca5-7bc0-4747-9858-dd191a1f7454" providerId="AD" clId="Web-{35BB7830-7FA8-AB66-9DBB-7AE98478002D}" dt="2025-12-15T07:33:33.268" v="24" actId="14100"/>
          <ac:spMkLst>
            <pc:docMk/>
            <pc:sldMk cId="3450927512" sldId="2147483425"/>
            <ac:spMk id="12" creationId="{33217C52-D444-C10E-5AE1-251A7AC09BFF}"/>
          </ac:spMkLst>
        </pc:spChg>
      </pc:sldChg>
      <pc:sldChg chg="modSp">
        <pc:chgData name="Håkan Skarrie" userId="S::hakan.skarrie_kraftringen.se#ext#@energiforetagensverige.onmicrosoft.com::0fa41ca5-7bc0-4747-9858-dd191a1f7454" providerId="AD" clId="Web-{35BB7830-7FA8-AB66-9DBB-7AE98478002D}" dt="2025-12-15T07:52:04.175" v="33" actId="14100"/>
        <pc:sldMkLst>
          <pc:docMk/>
          <pc:sldMk cId="818048295" sldId="2147483448"/>
        </pc:sldMkLst>
        <pc:spChg chg="mod">
          <ac:chgData name="Håkan Skarrie" userId="S::hakan.skarrie_kraftringen.se#ext#@energiforetagensverige.onmicrosoft.com::0fa41ca5-7bc0-4747-9858-dd191a1f7454" providerId="AD" clId="Web-{35BB7830-7FA8-AB66-9DBB-7AE98478002D}" dt="2025-12-15T07:52:04.175" v="33" actId="14100"/>
          <ac:spMkLst>
            <pc:docMk/>
            <pc:sldMk cId="818048295" sldId="2147483448"/>
            <ac:spMk id="6" creationId="{551912B1-DEA2-68EF-744D-9D8A9AEF228A}"/>
          </ac:spMkLst>
        </pc:spChg>
      </pc:sldChg>
    </pc:docChg>
  </pc:docChgLst>
  <pc:docChgLst>
    <pc:chgData name="Ruwaida Yvonne (DS-YD)" userId="S::yvonne.ruwaida_vattenfall.com#ext#@energiforetagensverige.onmicrosoft.com::3037e2e3-4175-438e-be74-667a85dc1be9" providerId="AD" clId="Web-{9ECA7381-1C08-86A7-96EE-D3FB59347F38}"/>
    <pc:docChg chg="addSld delSld modSld sldOrd">
      <pc:chgData name="Ruwaida Yvonne (DS-YD)" userId="S::yvonne.ruwaida_vattenfall.com#ext#@energiforetagensverige.onmicrosoft.com::3037e2e3-4175-438e-be74-667a85dc1be9" providerId="AD" clId="Web-{9ECA7381-1C08-86A7-96EE-D3FB59347F38}" dt="2025-12-02T14:13:56.427" v="771"/>
      <pc:docMkLst>
        <pc:docMk/>
      </pc:docMkLst>
      <pc:sldChg chg="addSp modSp ord">
        <pc:chgData name="Ruwaida Yvonne (DS-YD)" userId="S::yvonne.ruwaida_vattenfall.com#ext#@energiforetagensverige.onmicrosoft.com::3037e2e3-4175-438e-be74-667a85dc1be9" providerId="AD" clId="Web-{9ECA7381-1C08-86A7-96EE-D3FB59347F38}" dt="2025-12-02T13:40:41.927" v="55" actId="20577"/>
        <pc:sldMkLst>
          <pc:docMk/>
          <pc:sldMk cId="3894643897" sldId="260"/>
        </pc:sldMkLst>
        <pc:spChg chg="mod">
          <ac:chgData name="Ruwaida Yvonne (DS-YD)" userId="S::yvonne.ruwaida_vattenfall.com#ext#@energiforetagensverige.onmicrosoft.com::3037e2e3-4175-438e-be74-667a85dc1be9" providerId="AD" clId="Web-{9ECA7381-1C08-86A7-96EE-D3FB59347F38}" dt="2025-12-02T13:40:18.068" v="33" actId="20577"/>
          <ac:spMkLst>
            <pc:docMk/>
            <pc:sldMk cId="3894643897" sldId="260"/>
            <ac:spMk id="2" creationId="{BA9F9D17-A70C-60B8-C7D9-BBEE49019F82}"/>
          </ac:spMkLst>
        </pc:spChg>
      </pc:sldChg>
      <pc:sldChg chg="add mod modShow">
        <pc:chgData name="Ruwaida Yvonne (DS-YD)" userId="S::yvonne.ruwaida_vattenfall.com#ext#@energiforetagensverige.onmicrosoft.com::3037e2e3-4175-438e-be74-667a85dc1be9" providerId="AD" clId="Web-{9ECA7381-1C08-86A7-96EE-D3FB59347F38}" dt="2025-12-02T14:00:22.116" v="336"/>
        <pc:sldMkLst>
          <pc:docMk/>
          <pc:sldMk cId="835258741" sldId="2147482729"/>
        </pc:sldMkLst>
      </pc:sldChg>
      <pc:sldChg chg="addSp modSp">
        <pc:chgData name="Ruwaida Yvonne (DS-YD)" userId="S::yvonne.ruwaida_vattenfall.com#ext#@energiforetagensverige.onmicrosoft.com::3037e2e3-4175-438e-be74-667a85dc1be9" providerId="AD" clId="Web-{9ECA7381-1C08-86A7-96EE-D3FB59347F38}" dt="2025-12-02T13:53:24.166" v="164" actId="20577"/>
        <pc:sldMkLst>
          <pc:docMk/>
          <pc:sldMk cId="2404446695" sldId="2147482739"/>
        </pc:sldMkLst>
      </pc:sldChg>
      <pc:sldChg chg="addSp modSp add">
        <pc:chgData name="Ruwaida Yvonne (DS-YD)" userId="S::yvonne.ruwaida_vattenfall.com#ext#@energiforetagensverige.onmicrosoft.com::3037e2e3-4175-438e-be74-667a85dc1be9" providerId="AD" clId="Web-{9ECA7381-1C08-86A7-96EE-D3FB59347F38}" dt="2025-12-02T14:00:39.258" v="372" actId="20577"/>
        <pc:sldMkLst>
          <pc:docMk/>
          <pc:sldMk cId="568635908" sldId="2147482765"/>
        </pc:sldMkLst>
      </pc:sldChg>
      <pc:sldChg chg="modSp ord">
        <pc:chgData name="Ruwaida Yvonne (DS-YD)" userId="S::yvonne.ruwaida_vattenfall.com#ext#@energiforetagensverige.onmicrosoft.com::3037e2e3-4175-438e-be74-667a85dc1be9" providerId="AD" clId="Web-{9ECA7381-1C08-86A7-96EE-D3FB59347F38}" dt="2025-12-02T14:05:44.182" v="599" actId="20577"/>
        <pc:sldMkLst>
          <pc:docMk/>
          <pc:sldMk cId="384889971" sldId="2147483323"/>
        </pc:sldMkLst>
        <pc:spChg chg="mod">
          <ac:chgData name="Ruwaida Yvonne (DS-YD)" userId="S::yvonne.ruwaida_vattenfall.com#ext#@energiforetagensverige.onmicrosoft.com::3037e2e3-4175-438e-be74-667a85dc1be9" providerId="AD" clId="Web-{9ECA7381-1C08-86A7-96EE-D3FB59347F38}" dt="2025-12-02T14:05:44.182" v="599" actId="20577"/>
          <ac:spMkLst>
            <pc:docMk/>
            <pc:sldMk cId="384889971" sldId="2147483323"/>
            <ac:spMk id="2" creationId="{6BE4BB4A-E732-1366-642E-C7785DE35197}"/>
          </ac:spMkLst>
        </pc:spChg>
      </pc:sldChg>
      <pc:sldChg chg="modSp">
        <pc:chgData name="Ruwaida Yvonne (DS-YD)" userId="S::yvonne.ruwaida_vattenfall.com#ext#@energiforetagensverige.onmicrosoft.com::3037e2e3-4175-438e-be74-667a85dc1be9" providerId="AD" clId="Web-{9ECA7381-1C08-86A7-96EE-D3FB59347F38}" dt="2025-12-02T13:41:30.647" v="84" actId="20577"/>
        <pc:sldMkLst>
          <pc:docMk/>
          <pc:sldMk cId="2993920802" sldId="2147483327"/>
        </pc:sldMkLst>
        <pc:spChg chg="mod">
          <ac:chgData name="Ruwaida Yvonne (DS-YD)" userId="S::yvonne.ruwaida_vattenfall.com#ext#@energiforetagensverige.onmicrosoft.com::3037e2e3-4175-438e-be74-667a85dc1be9" providerId="AD" clId="Web-{9ECA7381-1C08-86A7-96EE-D3FB59347F38}" dt="2025-12-02T13:41:30.647" v="84" actId="20577"/>
          <ac:spMkLst>
            <pc:docMk/>
            <pc:sldMk cId="2993920802" sldId="2147483327"/>
            <ac:spMk id="20482" creationId="{C89AC91C-55A0-F782-6CDD-7A98459EDEDC}"/>
          </ac:spMkLst>
        </pc:spChg>
      </pc:sldChg>
      <pc:sldChg chg="modSp">
        <pc:chgData name="Ruwaida Yvonne (DS-YD)" userId="S::yvonne.ruwaida_vattenfall.com#ext#@energiforetagensverige.onmicrosoft.com::3037e2e3-4175-438e-be74-667a85dc1be9" providerId="AD" clId="Web-{9ECA7381-1C08-86A7-96EE-D3FB59347F38}" dt="2025-12-02T13:54:54.355" v="173" actId="20577"/>
        <pc:sldMkLst>
          <pc:docMk/>
          <pc:sldMk cId="3645235798" sldId="2147483331"/>
        </pc:sldMkLst>
        <pc:spChg chg="mod">
          <ac:chgData name="Ruwaida Yvonne (DS-YD)" userId="S::yvonne.ruwaida_vattenfall.com#ext#@energiforetagensverige.onmicrosoft.com::3037e2e3-4175-438e-be74-667a85dc1be9" providerId="AD" clId="Web-{9ECA7381-1C08-86A7-96EE-D3FB59347F38}" dt="2025-12-02T13:54:54.355" v="173" actId="20577"/>
          <ac:spMkLst>
            <pc:docMk/>
            <pc:sldMk cId="3645235798" sldId="2147483331"/>
            <ac:spMk id="20482" creationId="{D4C530E7-A728-9D70-71B6-B5B1D2C6F3C6}"/>
          </ac:spMkLst>
        </pc:spChg>
      </pc:sldChg>
      <pc:sldChg chg="addSp modSp">
        <pc:chgData name="Ruwaida Yvonne (DS-YD)" userId="S::yvonne.ruwaida_vattenfall.com#ext#@energiforetagensverige.onmicrosoft.com::3037e2e3-4175-438e-be74-667a85dc1be9" providerId="AD" clId="Web-{9ECA7381-1C08-86A7-96EE-D3FB59347F38}" dt="2025-12-02T14:02:44.986" v="444" actId="20577"/>
        <pc:sldMkLst>
          <pc:docMk/>
          <pc:sldMk cId="1273378276" sldId="2147483336"/>
        </pc:sldMkLst>
        <pc:spChg chg="mod">
          <ac:chgData name="Ruwaida Yvonne (DS-YD)" userId="S::yvonne.ruwaida_vattenfall.com#ext#@energiforetagensverige.onmicrosoft.com::3037e2e3-4175-438e-be74-667a85dc1be9" providerId="AD" clId="Web-{9ECA7381-1C08-86A7-96EE-D3FB59347F38}" dt="2025-12-02T14:02:44.986" v="444" actId="20577"/>
          <ac:spMkLst>
            <pc:docMk/>
            <pc:sldMk cId="1273378276" sldId="2147483336"/>
            <ac:spMk id="2" creationId="{66A05242-3C4E-9CF3-B689-630239B7059B}"/>
          </ac:spMkLst>
        </pc:spChg>
        <pc:spChg chg="mod">
          <ac:chgData name="Ruwaida Yvonne (DS-YD)" userId="S::yvonne.ruwaida_vattenfall.com#ext#@energiforetagensverige.onmicrosoft.com::3037e2e3-4175-438e-be74-667a85dc1be9" providerId="AD" clId="Web-{9ECA7381-1C08-86A7-96EE-D3FB59347F38}" dt="2025-12-02T14:02:31.157" v="442" actId="20577"/>
          <ac:spMkLst>
            <pc:docMk/>
            <pc:sldMk cId="1273378276" sldId="2147483336"/>
            <ac:spMk id="5" creationId="{B9396908-74F1-444C-935E-91E9D0675A40}"/>
          </ac:spMkLst>
        </pc:spChg>
      </pc:sldChg>
      <pc:sldChg chg="modSp">
        <pc:chgData name="Ruwaida Yvonne (DS-YD)" userId="S::yvonne.ruwaida_vattenfall.com#ext#@energiforetagensverige.onmicrosoft.com::3037e2e3-4175-438e-be74-667a85dc1be9" providerId="AD" clId="Web-{9ECA7381-1C08-86A7-96EE-D3FB59347F38}" dt="2025-12-02T13:40:29.021" v="47" actId="20577"/>
        <pc:sldMkLst>
          <pc:docMk/>
          <pc:sldMk cId="3822468683" sldId="2147483424"/>
        </pc:sldMkLst>
      </pc:sldChg>
      <pc:sldChg chg="addSp modSp add ord replId">
        <pc:chgData name="Ruwaida Yvonne (DS-YD)" userId="S::yvonne.ruwaida_vattenfall.com#ext#@energiforetagensverige.onmicrosoft.com::3037e2e3-4175-438e-be74-667a85dc1be9" providerId="AD" clId="Web-{9ECA7381-1C08-86A7-96EE-D3FB59347F38}" dt="2025-12-02T13:41:13.490" v="76" actId="20577"/>
        <pc:sldMkLst>
          <pc:docMk/>
          <pc:sldMk cId="2710493872" sldId="2147483426"/>
        </pc:sldMkLst>
        <pc:spChg chg="mod">
          <ac:chgData name="Ruwaida Yvonne (DS-YD)" userId="S::yvonne.ruwaida_vattenfall.com#ext#@energiforetagensverige.onmicrosoft.com::3037e2e3-4175-438e-be74-667a85dc1be9" providerId="AD" clId="Web-{9ECA7381-1C08-86A7-96EE-D3FB59347F38}" dt="2025-12-02T13:39:11.207" v="25" actId="20577"/>
          <ac:spMkLst>
            <pc:docMk/>
            <pc:sldMk cId="2710493872" sldId="2147483426"/>
            <ac:spMk id="2" creationId="{9FE99093-63A7-4F13-C013-BB3FD082AF63}"/>
          </ac:spMkLst>
        </pc:spChg>
        <pc:spChg chg="mod">
          <ac:chgData name="Ruwaida Yvonne (DS-YD)" userId="S::yvonne.ruwaida_vattenfall.com#ext#@energiforetagensverige.onmicrosoft.com::3037e2e3-4175-438e-be74-667a85dc1be9" providerId="AD" clId="Web-{9ECA7381-1C08-86A7-96EE-D3FB59347F38}" dt="2025-12-02T13:39:06.364" v="24" actId="20577"/>
          <ac:spMkLst>
            <pc:docMk/>
            <pc:sldMk cId="2710493872" sldId="2147483426"/>
            <ac:spMk id="3" creationId="{2943707A-9F33-E653-CA17-987D4A00EEE5}"/>
          </ac:spMkLst>
        </pc:spChg>
      </pc:sldChg>
      <pc:sldChg chg="modSp add replId">
        <pc:chgData name="Ruwaida Yvonne (DS-YD)" userId="S::yvonne.ruwaida_vattenfall.com#ext#@energiforetagensverige.onmicrosoft.com::3037e2e3-4175-438e-be74-667a85dc1be9" providerId="AD" clId="Web-{9ECA7381-1C08-86A7-96EE-D3FB59347F38}" dt="2025-12-02T13:59:28.939" v="302" actId="20577"/>
        <pc:sldMkLst>
          <pc:docMk/>
          <pc:sldMk cId="234606581" sldId="2147483427"/>
        </pc:sldMkLst>
        <pc:spChg chg="mod">
          <ac:chgData name="Ruwaida Yvonne (DS-YD)" userId="S::yvonne.ruwaida_vattenfall.com#ext#@energiforetagensverige.onmicrosoft.com::3037e2e3-4175-438e-be74-667a85dc1be9" providerId="AD" clId="Web-{9ECA7381-1C08-86A7-96EE-D3FB59347F38}" dt="2025-12-02T13:59:28.939" v="302" actId="20577"/>
          <ac:spMkLst>
            <pc:docMk/>
            <pc:sldMk cId="234606581" sldId="2147483427"/>
            <ac:spMk id="20482" creationId="{8586F85E-AC86-05B2-069D-B2740923BF7C}"/>
          </ac:spMkLst>
        </pc:spChg>
      </pc:sldChg>
      <pc:sldChg chg="addSp delSp modSp add replId">
        <pc:chgData name="Ruwaida Yvonne (DS-YD)" userId="S::yvonne.ruwaida_vattenfall.com#ext#@energiforetagensverige.onmicrosoft.com::3037e2e3-4175-438e-be74-667a85dc1be9" providerId="AD" clId="Web-{9ECA7381-1C08-86A7-96EE-D3FB59347F38}" dt="2025-12-02T14:06:39.621" v="615" actId="20577"/>
        <pc:sldMkLst>
          <pc:docMk/>
          <pc:sldMk cId="2043748829" sldId="2147483428"/>
        </pc:sldMkLst>
        <pc:spChg chg="mod">
          <ac:chgData name="Ruwaida Yvonne (DS-YD)" userId="S::yvonne.ruwaida_vattenfall.com#ext#@energiforetagensverige.onmicrosoft.com::3037e2e3-4175-438e-be74-667a85dc1be9" providerId="AD" clId="Web-{9ECA7381-1C08-86A7-96EE-D3FB59347F38}" dt="2025-12-02T14:03:39.786" v="511" actId="20577"/>
          <ac:spMkLst>
            <pc:docMk/>
            <pc:sldMk cId="2043748829" sldId="2147483428"/>
            <ac:spMk id="2" creationId="{5D5957AB-5BFF-846A-B874-637D7C2902AC}"/>
          </ac:spMkLst>
        </pc:spChg>
      </pc:sldChg>
      <pc:sldChg chg="addSp modSp add replId">
        <pc:chgData name="Ruwaida Yvonne (DS-YD)" userId="S::yvonne.ruwaida_vattenfall.com#ext#@energiforetagensverige.onmicrosoft.com::3037e2e3-4175-438e-be74-667a85dc1be9" providerId="AD" clId="Web-{9ECA7381-1C08-86A7-96EE-D3FB59347F38}" dt="2025-12-02T14:12:31.535" v="767" actId="20577"/>
        <pc:sldMkLst>
          <pc:docMk/>
          <pc:sldMk cId="4163541555" sldId="2147483429"/>
        </pc:sldMkLst>
        <pc:spChg chg="mod">
          <ac:chgData name="Ruwaida Yvonne (DS-YD)" userId="S::yvonne.ruwaida_vattenfall.com#ext#@energiforetagensverige.onmicrosoft.com::3037e2e3-4175-438e-be74-667a85dc1be9" providerId="AD" clId="Web-{9ECA7381-1C08-86A7-96EE-D3FB59347F38}" dt="2025-12-02T14:06:08.182" v="607" actId="20577"/>
          <ac:spMkLst>
            <pc:docMk/>
            <pc:sldMk cId="4163541555" sldId="2147483429"/>
            <ac:spMk id="20482" creationId="{2B4DE9F3-690B-929C-8EA4-8A51CBA15887}"/>
          </ac:spMkLst>
        </pc:spChg>
      </pc:sldChg>
      <pc:sldChg chg="modSp add replId">
        <pc:chgData name="Ruwaida Yvonne (DS-YD)" userId="S::yvonne.ruwaida_vattenfall.com#ext#@energiforetagensverige.onmicrosoft.com::3037e2e3-4175-438e-be74-667a85dc1be9" providerId="AD" clId="Web-{9ECA7381-1C08-86A7-96EE-D3FB59347F38}" dt="2025-12-02T14:07:59.311" v="663" actId="20577"/>
        <pc:sldMkLst>
          <pc:docMk/>
          <pc:sldMk cId="3535894455" sldId="2147483430"/>
        </pc:sldMkLst>
        <pc:spChg chg="mod">
          <ac:chgData name="Ruwaida Yvonne (DS-YD)" userId="S::yvonne.ruwaida_vattenfall.com#ext#@energiforetagensverige.onmicrosoft.com::3037e2e3-4175-438e-be74-667a85dc1be9" providerId="AD" clId="Web-{9ECA7381-1C08-86A7-96EE-D3FB59347F38}" dt="2025-12-02T14:07:59.311" v="663" actId="20577"/>
          <ac:spMkLst>
            <pc:docMk/>
            <pc:sldMk cId="3535894455" sldId="2147483430"/>
            <ac:spMk id="20482" creationId="{D4C3A865-7275-1C4D-03CC-A4FDB31F698E}"/>
          </ac:spMkLst>
        </pc:spChg>
      </pc:sldChg>
      <pc:sldChg chg="modSp add replId">
        <pc:chgData name="Ruwaida Yvonne (DS-YD)" userId="S::yvonne.ruwaida_vattenfall.com#ext#@energiforetagensverige.onmicrosoft.com::3037e2e3-4175-438e-be74-667a85dc1be9" providerId="AD" clId="Web-{9ECA7381-1C08-86A7-96EE-D3FB59347F38}" dt="2025-12-02T14:07:43.717" v="646" actId="20577"/>
        <pc:sldMkLst>
          <pc:docMk/>
          <pc:sldMk cId="2732799224" sldId="2147483431"/>
        </pc:sldMkLst>
        <pc:spChg chg="mod">
          <ac:chgData name="Ruwaida Yvonne (DS-YD)" userId="S::yvonne.ruwaida_vattenfall.com#ext#@energiforetagensverige.onmicrosoft.com::3037e2e3-4175-438e-be74-667a85dc1be9" providerId="AD" clId="Web-{9ECA7381-1C08-86A7-96EE-D3FB59347F38}" dt="2025-12-02T14:07:43.717" v="646" actId="20577"/>
          <ac:spMkLst>
            <pc:docMk/>
            <pc:sldMk cId="2732799224" sldId="2147483431"/>
            <ac:spMk id="20482" creationId="{8DAE74F3-EFA6-3104-0D8A-AB8E574A3E89}"/>
          </ac:spMkLst>
        </pc:spChg>
      </pc:sldChg>
      <pc:sldChg chg="modSp add replId">
        <pc:chgData name="Ruwaida Yvonne (DS-YD)" userId="S::yvonne.ruwaida_vattenfall.com#ext#@energiforetagensverige.onmicrosoft.com::3037e2e3-4175-438e-be74-667a85dc1be9" providerId="AD" clId="Web-{9ECA7381-1C08-86A7-96EE-D3FB59347F38}" dt="2025-12-02T14:08:12.155" v="669" actId="20577"/>
        <pc:sldMkLst>
          <pc:docMk/>
          <pc:sldMk cId="1865208018" sldId="2147483432"/>
        </pc:sldMkLst>
        <pc:spChg chg="mod">
          <ac:chgData name="Ruwaida Yvonne (DS-YD)" userId="S::yvonne.ruwaida_vattenfall.com#ext#@energiforetagensverige.onmicrosoft.com::3037e2e3-4175-438e-be74-667a85dc1be9" providerId="AD" clId="Web-{9ECA7381-1C08-86A7-96EE-D3FB59347F38}" dt="2025-12-02T14:08:12.155" v="669" actId="20577"/>
          <ac:spMkLst>
            <pc:docMk/>
            <pc:sldMk cId="1865208018" sldId="2147483432"/>
            <ac:spMk id="20482" creationId="{329258F8-FAC4-9EB3-DEF3-1016A9A10411}"/>
          </ac:spMkLst>
        </pc:spChg>
      </pc:sldChg>
    </pc:docChg>
  </pc:docChgLst>
  <pc:docChgLst>
    <pc:chgData name="Håkan Skarrie" userId="f54aa21a-ed70-4bf6-91d9-23e3816789e8" providerId="ADAL" clId="{F8596024-CF44-4D3B-B5CF-239C09B2F956}"/>
    <pc:docChg chg="custSel mod addSld modSld modMainMaster">
      <pc:chgData name="Håkan Skarrie" userId="f54aa21a-ed70-4bf6-91d9-23e3816789e8" providerId="ADAL" clId="{F8596024-CF44-4D3B-B5CF-239C09B2F956}" dt="2025-12-09T13:50:12.082" v="96" actId="20577"/>
      <pc:docMkLst>
        <pc:docMk/>
      </pc:docMkLst>
      <pc:sldChg chg="modSp add mod">
        <pc:chgData name="Håkan Skarrie" userId="f54aa21a-ed70-4bf6-91d9-23e3816789e8" providerId="ADAL" clId="{F8596024-CF44-4D3B-B5CF-239C09B2F956}" dt="2025-12-09T13:48:10.097" v="81" actId="108"/>
        <pc:sldMkLst>
          <pc:docMk/>
          <pc:sldMk cId="545708226" sldId="2147483434"/>
        </pc:sldMkLst>
        <pc:spChg chg="mod">
          <ac:chgData name="Håkan Skarrie" userId="f54aa21a-ed70-4bf6-91d9-23e3816789e8" providerId="ADAL" clId="{F8596024-CF44-4D3B-B5CF-239C09B2F956}" dt="2025-12-09T13:47:58.564" v="80"/>
          <ac:spMkLst>
            <pc:docMk/>
            <pc:sldMk cId="545708226" sldId="2147483434"/>
            <ac:spMk id="2" creationId="{0A2763D4-763F-8559-0D1D-214C2DDD1627}"/>
          </ac:spMkLst>
        </pc:spChg>
        <pc:spChg chg="mod">
          <ac:chgData name="Håkan Skarrie" userId="f54aa21a-ed70-4bf6-91d9-23e3816789e8" providerId="ADAL" clId="{F8596024-CF44-4D3B-B5CF-239C09B2F956}" dt="2025-12-09T13:48:10.097" v="81" actId="108"/>
          <ac:spMkLst>
            <pc:docMk/>
            <pc:sldMk cId="545708226" sldId="2147483434"/>
            <ac:spMk id="6" creationId="{C19201DC-CC16-A737-D8C1-1710052F0D15}"/>
          </ac:spMkLst>
        </pc:spChg>
      </pc:sldChg>
      <pc:sldChg chg="modSp new mod">
        <pc:chgData name="Håkan Skarrie" userId="f54aa21a-ed70-4bf6-91d9-23e3816789e8" providerId="ADAL" clId="{F8596024-CF44-4D3B-B5CF-239C09B2F956}" dt="2025-12-09T13:50:12.082" v="96" actId="20577"/>
        <pc:sldMkLst>
          <pc:docMk/>
          <pc:sldMk cId="2256483187" sldId="2147483435"/>
        </pc:sldMkLst>
        <pc:spChg chg="mod">
          <ac:chgData name="Håkan Skarrie" userId="f54aa21a-ed70-4bf6-91d9-23e3816789e8" providerId="ADAL" clId="{F8596024-CF44-4D3B-B5CF-239C09B2F956}" dt="2025-12-09T13:50:04.348" v="94" actId="14100"/>
          <ac:spMkLst>
            <pc:docMk/>
            <pc:sldMk cId="2256483187" sldId="2147483435"/>
            <ac:spMk id="2" creationId="{71789CB9-79D5-DA1D-5EF1-CC233687BC10}"/>
          </ac:spMkLst>
        </pc:spChg>
        <pc:spChg chg="mod">
          <ac:chgData name="Håkan Skarrie" userId="f54aa21a-ed70-4bf6-91d9-23e3816789e8" providerId="ADAL" clId="{F8596024-CF44-4D3B-B5CF-239C09B2F956}" dt="2025-12-09T13:50:12.082" v="96" actId="20577"/>
          <ac:spMkLst>
            <pc:docMk/>
            <pc:sldMk cId="2256483187" sldId="2147483435"/>
            <ac:spMk id="3" creationId="{E1D457EC-E4B4-5E39-5CB5-B9B45023AD62}"/>
          </ac:spMkLst>
        </pc:spChg>
      </pc:sldChg>
      <pc:sldMasterChg chg="modSp mod">
        <pc:chgData name="Håkan Skarrie" userId="f54aa21a-ed70-4bf6-91d9-23e3816789e8" providerId="ADAL" clId="{F8596024-CF44-4D3B-B5CF-239C09B2F956}" dt="2025-12-09T13:43:09.980" v="1" actId="33475"/>
        <pc:sldMasterMkLst>
          <pc:docMk/>
          <pc:sldMasterMk cId="3792565080" sldId="2147483814"/>
        </pc:sldMasterMkLst>
        <pc:spChg chg="add mod">
          <ac:chgData name="Håkan Skarrie" userId="f54aa21a-ed70-4bf6-91d9-23e3816789e8" providerId="ADAL" clId="{F8596024-CF44-4D3B-B5CF-239C09B2F956}" dt="2025-12-09T13:43:09.980" v="1" actId="33475"/>
          <ac:spMkLst>
            <pc:docMk/>
            <pc:sldMasterMk cId="3792565080" sldId="2147483814"/>
            <ac:spMk id="4" creationId="{D8DEC925-3E67-82FC-CAA4-2CACECF893C7}"/>
          </ac:spMkLst>
        </pc:spChg>
      </pc:sldMasterChg>
      <pc:sldMasterChg chg="addSp mod">
        <pc:chgData name="Håkan Skarrie" userId="f54aa21a-ed70-4bf6-91d9-23e3816789e8" providerId="ADAL" clId="{F8596024-CF44-4D3B-B5CF-239C09B2F956}" dt="2025-12-09T13:43:09.980" v="1" actId="33475"/>
        <pc:sldMasterMkLst>
          <pc:docMk/>
          <pc:sldMasterMk cId="3960348530" sldId="2147483984"/>
        </pc:sldMasterMkLst>
        <pc:spChg chg="add">
          <ac:chgData name="Håkan Skarrie" userId="f54aa21a-ed70-4bf6-91d9-23e3816789e8" providerId="ADAL" clId="{F8596024-CF44-4D3B-B5CF-239C09B2F956}" dt="2025-12-09T13:43:09.980" v="1" actId="33475"/>
          <ac:spMkLst>
            <pc:docMk/>
            <pc:sldMasterMk cId="3960348530" sldId="2147483984"/>
            <ac:spMk id="7" creationId="{12C242FD-D6BA-5241-F0BD-F9A12C9D87E6}"/>
          </ac:spMkLst>
        </pc:spChg>
      </pc:sldMasterChg>
    </pc:docChg>
  </pc:docChgLst>
  <pc:docChgLst>
    <pc:chgData name="monika.topel@svk.se" userId="S::urn:spo:guest#monika.topel@svk.se::" providerId="AD" clId="Web-{ADBAFAAF-4D8E-8B28-70E0-5F3DDB70BEDB}"/>
    <pc:docChg chg="modSld">
      <pc:chgData name="monika.topel@svk.se" userId="S::urn:spo:guest#monika.topel@svk.se::" providerId="AD" clId="Web-{ADBAFAAF-4D8E-8B28-70E0-5F3DDB70BEDB}" dt="2025-12-11T10:19:26.419" v="296" actId="14100"/>
      <pc:docMkLst>
        <pc:docMk/>
      </pc:docMkLst>
      <pc:sldChg chg="addSp delSp modSp">
        <pc:chgData name="monika.topel@svk.se" userId="S::urn:spo:guest#monika.topel@svk.se::" providerId="AD" clId="Web-{ADBAFAAF-4D8E-8B28-70E0-5F3DDB70BEDB}" dt="2025-12-11T09:31:54.876" v="291" actId="20577"/>
        <pc:sldMkLst>
          <pc:docMk/>
          <pc:sldMk cId="3822468683" sldId="2147483424"/>
        </pc:sldMkLst>
        <pc:spChg chg="mod">
          <ac:chgData name="monika.topel@svk.se" userId="S::urn:spo:guest#monika.topel@svk.se::" providerId="AD" clId="Web-{ADBAFAAF-4D8E-8B28-70E0-5F3DDB70BEDB}" dt="2025-12-11T09:31:54.876" v="291" actId="20577"/>
          <ac:spMkLst>
            <pc:docMk/>
            <pc:sldMk cId="3822468683" sldId="2147483424"/>
            <ac:spMk id="3" creationId="{0CB85E82-0888-9365-229F-015B14FD1311}"/>
          </ac:spMkLst>
        </pc:spChg>
        <pc:spChg chg="mod">
          <ac:chgData name="monika.topel@svk.se" userId="S::urn:spo:guest#monika.topel@svk.se::" providerId="AD" clId="Web-{ADBAFAAF-4D8E-8B28-70E0-5F3DDB70BEDB}" dt="2025-12-11T09:30:55.922" v="280" actId="1076"/>
          <ac:spMkLst>
            <pc:docMk/>
            <pc:sldMk cId="3822468683" sldId="2147483424"/>
            <ac:spMk id="8" creationId="{B61528B7-B82F-B88C-F349-4ECAB41E4220}"/>
          </ac:spMkLst>
        </pc:spChg>
        <pc:spChg chg="mod">
          <ac:chgData name="monika.topel@svk.se" userId="S::urn:spo:guest#monika.topel@svk.se::" providerId="AD" clId="Web-{ADBAFAAF-4D8E-8B28-70E0-5F3DDB70BEDB}" dt="2025-12-11T09:30:40.938" v="274" actId="1076"/>
          <ac:spMkLst>
            <pc:docMk/>
            <pc:sldMk cId="3822468683" sldId="2147483424"/>
            <ac:spMk id="11" creationId="{2CF70B78-60B6-C619-D05D-4CA32C77198C}"/>
          </ac:spMkLst>
        </pc:spChg>
        <pc:spChg chg="mod">
          <ac:chgData name="monika.topel@svk.se" userId="S::urn:spo:guest#monika.topel@svk.se::" providerId="AD" clId="Web-{ADBAFAAF-4D8E-8B28-70E0-5F3DDB70BEDB}" dt="2025-12-11T09:30:50.266" v="278" actId="1076"/>
          <ac:spMkLst>
            <pc:docMk/>
            <pc:sldMk cId="3822468683" sldId="2147483424"/>
            <ac:spMk id="20" creationId="{760A11B0-0759-C8BF-6172-550CA857C50A}"/>
          </ac:spMkLst>
        </pc:spChg>
        <pc:spChg chg="add mod">
          <ac:chgData name="monika.topel@svk.se" userId="S::urn:spo:guest#monika.topel@svk.se::" providerId="AD" clId="Web-{ADBAFAAF-4D8E-8B28-70E0-5F3DDB70BEDB}" dt="2025-12-11T09:31:43.407" v="289" actId="20577"/>
          <ac:spMkLst>
            <pc:docMk/>
            <pc:sldMk cId="3822468683" sldId="2147483424"/>
            <ac:spMk id="27" creationId="{95469A99-A702-3537-0256-13AA092DF124}"/>
          </ac:spMkLst>
        </pc:spChg>
        <pc:picChg chg="add mod">
          <ac:chgData name="monika.topel@svk.se" userId="S::urn:spo:guest#monika.topel@svk.se::" providerId="AD" clId="Web-{ADBAFAAF-4D8E-8B28-70E0-5F3DDB70BEDB}" dt="2025-12-11T09:30:55.938" v="281" actId="1076"/>
          <ac:picMkLst>
            <pc:docMk/>
            <pc:sldMk cId="3822468683" sldId="2147483424"/>
            <ac:picMk id="19" creationId="{70F2CDF8-B6FA-E477-A705-C36729876990}"/>
          </ac:picMkLst>
        </pc:picChg>
        <pc:picChg chg="add mod modCrop">
          <ac:chgData name="monika.topel@svk.se" userId="S::urn:spo:guest#monika.topel@svk.se::" providerId="AD" clId="Web-{ADBAFAAF-4D8E-8B28-70E0-5F3DDB70BEDB}" dt="2025-12-11T09:30:40.969" v="275" actId="1076"/>
          <ac:picMkLst>
            <pc:docMk/>
            <pc:sldMk cId="3822468683" sldId="2147483424"/>
            <ac:picMk id="23" creationId="{822CD247-9237-3C06-8574-25D57016899D}"/>
          </ac:picMkLst>
        </pc:picChg>
        <pc:picChg chg="add mod">
          <ac:chgData name="monika.topel@svk.se" userId="S::urn:spo:guest#monika.topel@svk.se::" providerId="AD" clId="Web-{ADBAFAAF-4D8E-8B28-70E0-5F3DDB70BEDB}" dt="2025-12-11T09:30:50.282" v="279" actId="1076"/>
          <ac:picMkLst>
            <pc:docMk/>
            <pc:sldMk cId="3822468683" sldId="2147483424"/>
            <ac:picMk id="25" creationId="{95F9A408-74F6-4D01-7869-909B19784812}"/>
          </ac:picMkLst>
        </pc:picChg>
        <pc:picChg chg="add mod">
          <ac:chgData name="monika.topel@svk.se" userId="S::urn:spo:guest#monika.topel@svk.se::" providerId="AD" clId="Web-{ADBAFAAF-4D8E-8B28-70E0-5F3DDB70BEDB}" dt="2025-12-11T09:31:20.376" v="283" actId="1076"/>
          <ac:picMkLst>
            <pc:docMk/>
            <pc:sldMk cId="3822468683" sldId="2147483424"/>
            <ac:picMk id="26" creationId="{78E11873-B6DB-DFAE-F7BF-5AD7DCBAE67D}"/>
          </ac:picMkLst>
        </pc:picChg>
      </pc:sldChg>
    </pc:docChg>
  </pc:docChgLst>
  <pc:docChgLst>
    <pc:chgData name="lovisa.bielke@eon.se" userId="S::urn:spo:guest#lovisa.bielke@eon.se::" providerId="AD" clId="Web-{0ACE9EDC-4386-9318-F109-9712E46BB450}"/>
    <pc:docChg chg="addSld delSld modSld">
      <pc:chgData name="lovisa.bielke@eon.se" userId="S::urn:spo:guest#lovisa.bielke@eon.se::" providerId="AD" clId="Web-{0ACE9EDC-4386-9318-F109-9712E46BB450}" dt="2025-12-11T17:46:41.999" v="622"/>
      <pc:docMkLst>
        <pc:docMk/>
      </pc:docMkLst>
      <pc:sldChg chg="delSp addAnim">
        <pc:chgData name="lovisa.bielke@eon.se" userId="S::urn:spo:guest#lovisa.bielke@eon.se::" providerId="AD" clId="Web-{0ACE9EDC-4386-9318-F109-9712E46BB450}" dt="2025-12-11T16:52:17.100" v="6"/>
        <pc:sldMkLst>
          <pc:docMk/>
          <pc:sldMk cId="568635908" sldId="2147482765"/>
        </pc:sldMkLst>
      </pc:sldChg>
      <pc:sldChg chg="modSp">
        <pc:chgData name="lovisa.bielke@eon.se" userId="S::urn:spo:guest#lovisa.bielke@eon.se::" providerId="AD" clId="Web-{0ACE9EDC-4386-9318-F109-9712E46BB450}" dt="2025-12-11T16:53:57.850" v="25" actId="20577"/>
        <pc:sldMkLst>
          <pc:docMk/>
          <pc:sldMk cId="1273378276" sldId="2147483336"/>
        </pc:sldMkLst>
        <pc:spChg chg="mod">
          <ac:chgData name="lovisa.bielke@eon.se" userId="S::urn:spo:guest#lovisa.bielke@eon.se::" providerId="AD" clId="Web-{0ACE9EDC-4386-9318-F109-9712E46BB450}" dt="2025-12-11T16:53:57.850" v="25" actId="20577"/>
          <ac:spMkLst>
            <pc:docMk/>
            <pc:sldMk cId="1273378276" sldId="2147483336"/>
            <ac:spMk id="2" creationId="{66A05242-3C4E-9CF3-B689-630239B7059B}"/>
          </ac:spMkLst>
        </pc:spChg>
      </pc:sldChg>
      <pc:sldChg chg="addSp delSp modSp mod modClrScheme chgLayout">
        <pc:chgData name="lovisa.bielke@eon.se" userId="S::urn:spo:guest#lovisa.bielke@eon.se::" providerId="AD" clId="Web-{0ACE9EDC-4386-9318-F109-9712E46BB450}" dt="2025-12-11T17:11:42.628" v="566" actId="20577"/>
        <pc:sldMkLst>
          <pc:docMk/>
          <pc:sldMk cId="2043748829" sldId="2147483428"/>
        </pc:sldMkLst>
        <pc:spChg chg="mod ord">
          <ac:chgData name="lovisa.bielke@eon.se" userId="S::urn:spo:guest#lovisa.bielke@eon.se::" providerId="AD" clId="Web-{0ACE9EDC-4386-9318-F109-9712E46BB450}" dt="2025-12-11T16:56:31.552" v="179" actId="20577"/>
          <ac:spMkLst>
            <pc:docMk/>
            <pc:sldMk cId="2043748829" sldId="2147483428"/>
            <ac:spMk id="2" creationId="{5D5957AB-5BFF-846A-B874-637D7C2902AC}"/>
          </ac:spMkLst>
        </pc:spChg>
        <pc:spChg chg="mod ord">
          <ac:chgData name="lovisa.bielke@eon.se" userId="S::urn:spo:guest#lovisa.bielke@eon.se::" providerId="AD" clId="Web-{0ACE9EDC-4386-9318-F109-9712E46BB450}" dt="2025-12-11T16:55:21.959" v="117"/>
          <ac:spMkLst>
            <pc:docMk/>
            <pc:sldMk cId="2043748829" sldId="2147483428"/>
            <ac:spMk id="3" creationId="{592E86D1-55C7-0B69-EBDD-AAAC18409A2A}"/>
          </ac:spMkLst>
        </pc:spChg>
        <pc:spChg chg="add mod ord">
          <ac:chgData name="lovisa.bielke@eon.se" userId="S::urn:spo:guest#lovisa.bielke@eon.se::" providerId="AD" clId="Web-{0ACE9EDC-4386-9318-F109-9712E46BB450}" dt="2025-12-11T16:55:21.959" v="117"/>
          <ac:spMkLst>
            <pc:docMk/>
            <pc:sldMk cId="2043748829" sldId="2147483428"/>
            <ac:spMk id="4" creationId="{5EADD02B-B800-BCB3-30AB-86389B1CD68F}"/>
          </ac:spMkLst>
        </pc:spChg>
        <pc:spChg chg="add mod">
          <ac:chgData name="lovisa.bielke@eon.se" userId="S::urn:spo:guest#lovisa.bielke@eon.se::" providerId="AD" clId="Web-{0ACE9EDC-4386-9318-F109-9712E46BB450}" dt="2025-12-11T17:11:42.628" v="566" actId="20577"/>
          <ac:spMkLst>
            <pc:docMk/>
            <pc:sldMk cId="2043748829" sldId="2147483428"/>
            <ac:spMk id="7" creationId="{A1607201-455A-4CCA-B3BB-558B61823CCD}"/>
          </ac:spMkLst>
        </pc:spChg>
      </pc:sldChg>
      <pc:sldChg chg="modSp">
        <pc:chgData name="lovisa.bielke@eon.se" userId="S::urn:spo:guest#lovisa.bielke@eon.se::" providerId="AD" clId="Web-{0ACE9EDC-4386-9318-F109-9712E46BB450}" dt="2025-12-11T17:06:26.488" v="551" actId="20577"/>
        <pc:sldMkLst>
          <pc:docMk/>
          <pc:sldMk cId="657046697" sldId="2147483441"/>
        </pc:sldMkLst>
        <pc:spChg chg="mod">
          <ac:chgData name="lovisa.bielke@eon.se" userId="S::urn:spo:guest#lovisa.bielke@eon.se::" providerId="AD" clId="Web-{0ACE9EDC-4386-9318-F109-9712E46BB450}" dt="2025-12-11T17:06:26.488" v="551" actId="20577"/>
          <ac:spMkLst>
            <pc:docMk/>
            <pc:sldMk cId="657046697" sldId="2147483441"/>
            <ac:spMk id="4" creationId="{8DE07828-BF9E-9C69-A18C-C071EBE15B1F}"/>
          </ac:spMkLst>
        </pc:spChg>
      </pc:sldChg>
      <pc:sldChg chg="modSp add">
        <pc:chgData name="lovisa.bielke@eon.se" userId="S::urn:spo:guest#lovisa.bielke@eon.se::" providerId="AD" clId="Web-{0ACE9EDC-4386-9318-F109-9712E46BB450}" dt="2025-12-11T17:46:37.046" v="621" actId="20577"/>
        <pc:sldMkLst>
          <pc:docMk/>
          <pc:sldMk cId="3905432201" sldId="2147483447"/>
        </pc:sldMkLst>
        <pc:spChg chg="mod">
          <ac:chgData name="lovisa.bielke@eon.se" userId="S::urn:spo:guest#lovisa.bielke@eon.se::" providerId="AD" clId="Web-{0ACE9EDC-4386-9318-F109-9712E46BB450}" dt="2025-12-11T17:46:37.046" v="621" actId="20577"/>
          <ac:spMkLst>
            <pc:docMk/>
            <pc:sldMk cId="3905432201" sldId="2147483447"/>
            <ac:spMk id="4" creationId="{68B5DE51-2C49-12A1-C0E0-E6BDA358D86D}"/>
          </ac:spMkLst>
        </pc:spChg>
      </pc:sldChg>
      <pc:sldMasterChg chg="addSldLayout">
        <pc:chgData name="lovisa.bielke@eon.se" userId="S::urn:spo:guest#lovisa.bielke@eon.se::" providerId="AD" clId="Web-{0ACE9EDC-4386-9318-F109-9712E46BB450}" dt="2025-12-11T17:19:15.803" v="567"/>
        <pc:sldMasterMkLst>
          <pc:docMk/>
          <pc:sldMasterMk cId="3960348530" sldId="2147483984"/>
        </pc:sldMasterMkLst>
        <pc:sldLayoutChg chg="add">
          <pc:chgData name="lovisa.bielke@eon.se" userId="S::urn:spo:guest#lovisa.bielke@eon.se::" providerId="AD" clId="Web-{0ACE9EDC-4386-9318-F109-9712E46BB450}" dt="2025-12-11T17:19:15.803" v="567"/>
          <pc:sldLayoutMkLst>
            <pc:docMk/>
            <pc:sldMasterMk cId="3960348530" sldId="2147483984"/>
            <pc:sldLayoutMk cId="1411100355" sldId="2147484005"/>
          </pc:sldLayoutMkLst>
        </pc:sldLayoutChg>
      </pc:sldMasterChg>
    </pc:docChg>
  </pc:docChgLst>
  <pc:docChgLst>
    <pc:chgData name="lovisa.bielke@eon.se" userId="S::urn:spo:guest#lovisa.bielke@eon.se::" providerId="AD" clId="Web-{A9899FF5-6588-AD1D-7967-FD2C1107DF0A}"/>
    <pc:docChg chg="modSld">
      <pc:chgData name="lovisa.bielke@eon.se" userId="S::urn:spo:guest#lovisa.bielke@eon.se::" providerId="AD" clId="Web-{A9899FF5-6588-AD1D-7967-FD2C1107DF0A}" dt="2025-12-04T19:15:02.404" v="2" actId="1076"/>
      <pc:docMkLst>
        <pc:docMk/>
      </pc:docMkLst>
      <pc:sldChg chg="modSp">
        <pc:chgData name="lovisa.bielke@eon.se" userId="S::urn:spo:guest#lovisa.bielke@eon.se::" providerId="AD" clId="Web-{A9899FF5-6588-AD1D-7967-FD2C1107DF0A}" dt="2025-12-04T19:15:02.404" v="2" actId="1076"/>
        <pc:sldMkLst>
          <pc:docMk/>
          <pc:sldMk cId="568635908" sldId="2147482765"/>
        </pc:sldMkLst>
      </pc:sldChg>
    </pc:docChg>
  </pc:docChgLst>
  <pc:docChgLst>
    <pc:chgData name="Ruwaida Yvonne (DS-YD)" userId="S::yvonne.ruwaida_vattenfall.com#ext#@energiforetagensverige.onmicrosoft.com::3037e2e3-4175-438e-be74-667a85dc1be9" providerId="AD" clId="Web-{0263EFDD-3E0C-D65E-AA97-212DF0CFEA9A}"/>
    <pc:docChg chg="addSld modSld">
      <pc:chgData name="Ruwaida Yvonne (DS-YD)" userId="S::yvonne.ruwaida_vattenfall.com#ext#@energiforetagensverige.onmicrosoft.com::3037e2e3-4175-438e-be74-667a85dc1be9" providerId="AD" clId="Web-{0263EFDD-3E0C-D65E-AA97-212DF0CFEA9A}" dt="2025-12-10T06:02:15.243" v="35" actId="20577"/>
      <pc:docMkLst>
        <pc:docMk/>
      </pc:docMkLst>
      <pc:sldChg chg="addSp delSp modSp">
        <pc:chgData name="Ruwaida Yvonne (DS-YD)" userId="S::yvonne.ruwaida_vattenfall.com#ext#@energiforetagensverige.onmicrosoft.com::3037e2e3-4175-438e-be74-667a85dc1be9" providerId="AD" clId="Web-{0263EFDD-3E0C-D65E-AA97-212DF0CFEA9A}" dt="2025-12-10T06:02:15.243" v="35" actId="20577"/>
        <pc:sldMkLst>
          <pc:docMk/>
          <pc:sldMk cId="4141232048" sldId="2147483353"/>
        </pc:sldMkLst>
        <pc:spChg chg="add del mod">
          <ac:chgData name="Ruwaida Yvonne (DS-YD)" userId="S::yvonne.ruwaida_vattenfall.com#ext#@energiforetagensverige.onmicrosoft.com::3037e2e3-4175-438e-be74-667a85dc1be9" providerId="AD" clId="Web-{0263EFDD-3E0C-D65E-AA97-212DF0CFEA9A}" dt="2025-12-10T06:02:15.243" v="35" actId="20577"/>
          <ac:spMkLst>
            <pc:docMk/>
            <pc:sldMk cId="4141232048" sldId="2147483353"/>
            <ac:spMk id="20482" creationId="{9F274122-29FE-F3AF-D34D-212C05567A3D}"/>
          </ac:spMkLst>
        </pc:spChg>
      </pc:sldChg>
      <pc:sldChg chg="delSp modSp add replId">
        <pc:chgData name="Ruwaida Yvonne (DS-YD)" userId="S::yvonne.ruwaida_vattenfall.com#ext#@energiforetagensverige.onmicrosoft.com::3037e2e3-4175-438e-be74-667a85dc1be9" providerId="AD" clId="Web-{0263EFDD-3E0C-D65E-AA97-212DF0CFEA9A}" dt="2025-12-10T06:00:15.476" v="11"/>
        <pc:sldMkLst>
          <pc:docMk/>
          <pc:sldMk cId="657046697" sldId="2147483441"/>
        </pc:sldMkLst>
        <pc:spChg chg="mod">
          <ac:chgData name="Ruwaida Yvonne (DS-YD)" userId="S::yvonne.ruwaida_vattenfall.com#ext#@energiforetagensverige.onmicrosoft.com::3037e2e3-4175-438e-be74-667a85dc1be9" providerId="AD" clId="Web-{0263EFDD-3E0C-D65E-AA97-212DF0CFEA9A}" dt="2025-12-10T06:00:12.992" v="10" actId="20577"/>
          <ac:spMkLst>
            <pc:docMk/>
            <pc:sldMk cId="657046697" sldId="2147483441"/>
            <ac:spMk id="2" creationId="{32CC597F-E3F1-7C17-A507-3CEDC7661C0A}"/>
          </ac:spMkLst>
        </pc:spChg>
      </pc:sldChg>
    </pc:docChg>
  </pc:docChgLst>
  <pc:docChgLst>
    <pc:chgData clId="Web-{9293FAA4-187D-01E4-9922-5712C56333C4}"/>
    <pc:docChg chg="modSld">
      <pc:chgData name="" userId="" providerId="" clId="Web-{9293FAA4-187D-01E4-9922-5712C56333C4}" dt="2025-12-02T11:42:47.072" v="1" actId="20577"/>
      <pc:docMkLst>
        <pc:docMk/>
      </pc:docMkLst>
      <pc:sldChg chg="modSp">
        <pc:chgData name="" userId="" providerId="" clId="Web-{9293FAA4-187D-01E4-9922-5712C56333C4}" dt="2025-12-02T11:42:47.072" v="1" actId="20577"/>
        <pc:sldMkLst>
          <pc:docMk/>
          <pc:sldMk cId="3494605341" sldId="257"/>
        </pc:sldMkLst>
        <pc:spChg chg="mod">
          <ac:chgData name="" userId="" providerId="" clId="Web-{9293FAA4-187D-01E4-9922-5712C56333C4}" dt="2025-12-02T11:42:47.072" v="1" actId="20577"/>
          <ac:spMkLst>
            <pc:docMk/>
            <pc:sldMk cId="3494605341" sldId="257"/>
            <ac:spMk id="20482" creationId="{FA61A585-3C52-424D-B266-1D3F308072E0}"/>
          </ac:spMkLst>
        </pc:spChg>
      </pc:sldChg>
    </pc:docChg>
  </pc:docChgLst>
  <pc:docChgLst>
    <pc:chgData name="Ruwaida Yvonne (DS-YD)" userId="S::yvonne.ruwaida_vattenfall.com#ext#@energiforetagensverige.onmicrosoft.com::3037e2e3-4175-438e-be74-667a85dc1be9" providerId="AD" clId="Web-{2E50904B-8817-6501-E771-EC896002A066}"/>
    <pc:docChg chg="addSld delSld modSld">
      <pc:chgData name="Ruwaida Yvonne (DS-YD)" userId="S::yvonne.ruwaida_vattenfall.com#ext#@energiforetagensverige.onmicrosoft.com::3037e2e3-4175-438e-be74-667a85dc1be9" providerId="AD" clId="Web-{2E50904B-8817-6501-E771-EC896002A066}" dt="2025-12-10T05:47:07.749" v="324" actId="20577"/>
      <pc:docMkLst>
        <pc:docMk/>
      </pc:docMkLst>
      <pc:sldChg chg="modSp">
        <pc:chgData name="Ruwaida Yvonne (DS-YD)" userId="S::yvonne.ruwaida_vattenfall.com#ext#@energiforetagensverige.onmicrosoft.com::3037e2e3-4175-438e-be74-667a85dc1be9" providerId="AD" clId="Web-{2E50904B-8817-6501-E771-EC896002A066}" dt="2025-12-10T05:23:28.704" v="149" actId="1076"/>
        <pc:sldMkLst>
          <pc:docMk/>
          <pc:sldMk cId="3894643897" sldId="260"/>
        </pc:sldMkLst>
      </pc:sldChg>
      <pc:sldChg chg="addSp delSp modSp">
        <pc:chgData name="Ruwaida Yvonne (DS-YD)" userId="S::yvonne.ruwaida_vattenfall.com#ext#@energiforetagensverige.onmicrosoft.com::3037e2e3-4175-438e-be74-667a85dc1be9" providerId="AD" clId="Web-{2E50904B-8817-6501-E771-EC896002A066}" dt="2025-12-10T05:40:32.593" v="309" actId="1076"/>
        <pc:sldMkLst>
          <pc:docMk/>
          <pc:sldMk cId="2404446695" sldId="2147482739"/>
        </pc:sldMkLst>
      </pc:sldChg>
      <pc:sldChg chg="addSp delSp modSp">
        <pc:chgData name="Ruwaida Yvonne (DS-YD)" userId="S::yvonne.ruwaida_vattenfall.com#ext#@energiforetagensverige.onmicrosoft.com::3037e2e3-4175-438e-be74-667a85dc1be9" providerId="AD" clId="Web-{2E50904B-8817-6501-E771-EC896002A066}" dt="2025-12-10T05:40:48.905" v="312"/>
        <pc:sldMkLst>
          <pc:docMk/>
          <pc:sldMk cId="1637299561" sldId="2147482740"/>
        </pc:sldMkLst>
      </pc:sldChg>
      <pc:sldChg chg="addSp delSp modSp">
        <pc:chgData name="Ruwaida Yvonne (DS-YD)" userId="S::yvonne.ruwaida_vattenfall.com#ext#@energiforetagensverige.onmicrosoft.com::3037e2e3-4175-438e-be74-667a85dc1be9" providerId="AD" clId="Web-{2E50904B-8817-6501-E771-EC896002A066}" dt="2025-12-10T05:36:41.656" v="286"/>
        <pc:sldMkLst>
          <pc:docMk/>
          <pc:sldMk cId="2993920802" sldId="2147483327"/>
        </pc:sldMkLst>
      </pc:sldChg>
      <pc:sldChg chg="addSp delSp modSp">
        <pc:chgData name="Ruwaida Yvonne (DS-YD)" userId="S::yvonne.ruwaida_vattenfall.com#ext#@energiforetagensverige.onmicrosoft.com::3037e2e3-4175-438e-be74-667a85dc1be9" providerId="AD" clId="Web-{2E50904B-8817-6501-E771-EC896002A066}" dt="2025-12-10T05:30:39.047" v="209" actId="20577"/>
        <pc:sldMkLst>
          <pc:docMk/>
          <pc:sldMk cId="1273378276" sldId="2147483336"/>
        </pc:sldMkLst>
        <pc:spChg chg="mod">
          <ac:chgData name="Ruwaida Yvonne (DS-YD)" userId="S::yvonne.ruwaida_vattenfall.com#ext#@energiforetagensverige.onmicrosoft.com::3037e2e3-4175-438e-be74-667a85dc1be9" providerId="AD" clId="Web-{2E50904B-8817-6501-E771-EC896002A066}" dt="2025-12-10T05:30:39.047" v="209" actId="20577"/>
          <ac:spMkLst>
            <pc:docMk/>
            <pc:sldMk cId="1273378276" sldId="2147483336"/>
            <ac:spMk id="5" creationId="{B9396908-74F1-444C-935E-91E9D0675A40}"/>
          </ac:spMkLst>
        </pc:spChg>
        <pc:picChg chg="add mod">
          <ac:chgData name="Ruwaida Yvonne (DS-YD)" userId="S::yvonne.ruwaida_vattenfall.com#ext#@energiforetagensverige.onmicrosoft.com::3037e2e3-4175-438e-be74-667a85dc1be9" providerId="AD" clId="Web-{2E50904B-8817-6501-E771-EC896002A066}" dt="2025-12-10T05:29:33.078" v="178" actId="14100"/>
          <ac:picMkLst>
            <pc:docMk/>
            <pc:sldMk cId="1273378276" sldId="2147483336"/>
            <ac:picMk id="8" creationId="{5F40FD46-3A84-11D5-299C-1AC5980795BC}"/>
          </ac:picMkLst>
        </pc:picChg>
      </pc:sldChg>
      <pc:sldChg chg="addSp delSp modSp add del">
        <pc:chgData name="Ruwaida Yvonne (DS-YD)" userId="S::yvonne.ruwaida_vattenfall.com#ext#@energiforetagensverige.onmicrosoft.com::3037e2e3-4175-438e-be74-667a85dc1be9" providerId="AD" clId="Web-{2E50904B-8817-6501-E771-EC896002A066}" dt="2025-12-10T05:47:07.749" v="324" actId="20577"/>
        <pc:sldMkLst>
          <pc:docMk/>
          <pc:sldMk cId="1079964435" sldId="2147483341"/>
        </pc:sldMkLst>
        <pc:spChg chg="mod">
          <ac:chgData name="Ruwaida Yvonne (DS-YD)" userId="S::yvonne.ruwaida_vattenfall.com#ext#@energiforetagensverige.onmicrosoft.com::3037e2e3-4175-438e-be74-667a85dc1be9" providerId="AD" clId="Web-{2E50904B-8817-6501-E771-EC896002A066}" dt="2025-12-10T05:47:07.749" v="324" actId="20577"/>
          <ac:spMkLst>
            <pc:docMk/>
            <pc:sldMk cId="1079964435" sldId="2147483341"/>
            <ac:spMk id="10" creationId="{ABCEFB03-A442-B4AE-2DFA-65D519F51466}"/>
          </ac:spMkLst>
        </pc:spChg>
      </pc:sldChg>
      <pc:sldChg chg="delSp modSp">
        <pc:chgData name="Ruwaida Yvonne (DS-YD)" userId="S::yvonne.ruwaida_vattenfall.com#ext#@energiforetagensverige.onmicrosoft.com::3037e2e3-4175-438e-be74-667a85dc1be9" providerId="AD" clId="Web-{2E50904B-8817-6501-E771-EC896002A066}" dt="2025-12-10T05:33:47.171" v="282" actId="20577"/>
        <pc:sldMkLst>
          <pc:docMk/>
          <pc:sldMk cId="2710493872" sldId="2147483426"/>
        </pc:sldMkLst>
        <pc:spChg chg="mod">
          <ac:chgData name="Ruwaida Yvonne (DS-YD)" userId="S::yvonne.ruwaida_vattenfall.com#ext#@energiforetagensverige.onmicrosoft.com::3037e2e3-4175-438e-be74-667a85dc1be9" providerId="AD" clId="Web-{2E50904B-8817-6501-E771-EC896002A066}" dt="2025-12-10T05:33:47.171" v="282" actId="20577"/>
          <ac:spMkLst>
            <pc:docMk/>
            <pc:sldMk cId="2710493872" sldId="2147483426"/>
            <ac:spMk id="2" creationId="{9FE99093-63A7-4F13-C013-BB3FD082AF63}"/>
          </ac:spMkLst>
        </pc:spChg>
      </pc:sldChg>
      <pc:sldChg chg="modSp">
        <pc:chgData name="Ruwaida Yvonne (DS-YD)" userId="S::yvonne.ruwaida_vattenfall.com#ext#@energiforetagensverige.onmicrosoft.com::3037e2e3-4175-438e-be74-667a85dc1be9" providerId="AD" clId="Web-{2E50904B-8817-6501-E771-EC896002A066}" dt="2025-12-10T05:25:13.610" v="159" actId="20577"/>
        <pc:sldMkLst>
          <pc:docMk/>
          <pc:sldMk cId="4163541555" sldId="2147483429"/>
        </pc:sldMkLst>
        <pc:spChg chg="mod">
          <ac:chgData name="Ruwaida Yvonne (DS-YD)" userId="S::yvonne.ruwaida_vattenfall.com#ext#@energiforetagensverige.onmicrosoft.com::3037e2e3-4175-438e-be74-667a85dc1be9" providerId="AD" clId="Web-{2E50904B-8817-6501-E771-EC896002A066}" dt="2025-12-10T05:25:13.610" v="159" actId="20577"/>
          <ac:spMkLst>
            <pc:docMk/>
            <pc:sldMk cId="4163541555" sldId="2147483429"/>
            <ac:spMk id="20482" creationId="{2B4DE9F3-690B-929C-8EA4-8A51CBA15887}"/>
          </ac:spMkLst>
        </pc:spChg>
      </pc:sldChg>
      <pc:sldChg chg="addSp modSp new">
        <pc:chgData name="Ruwaida Yvonne (DS-YD)" userId="S::yvonne.ruwaida_vattenfall.com#ext#@energiforetagensverige.onmicrosoft.com::3037e2e3-4175-438e-be74-667a85dc1be9" providerId="AD" clId="Web-{2E50904B-8817-6501-E771-EC896002A066}" dt="2025-12-10T05:36:50.843" v="288"/>
        <pc:sldMkLst>
          <pc:docMk/>
          <pc:sldMk cId="3809603985" sldId="2147483436"/>
        </pc:sldMkLst>
        <pc:picChg chg="add mod">
          <ac:chgData name="Ruwaida Yvonne (DS-YD)" userId="S::yvonne.ruwaida_vattenfall.com#ext#@energiforetagensverige.onmicrosoft.com::3037e2e3-4175-438e-be74-667a85dc1be9" providerId="AD" clId="Web-{2E50904B-8817-6501-E771-EC896002A066}" dt="2025-12-10T05:36:50.843" v="288"/>
          <ac:picMkLst>
            <pc:docMk/>
            <pc:sldMk cId="3809603985" sldId="2147483436"/>
            <ac:picMk id="7" creationId="{1E316CAF-146D-9455-2BE3-E6674B2600F4}"/>
          </ac:picMkLst>
        </pc:picChg>
      </pc:sldChg>
      <pc:sldChg chg="addSp modSp new">
        <pc:chgData name="Ruwaida Yvonne (DS-YD)" userId="S::yvonne.ruwaida_vattenfall.com#ext#@energiforetagensverige.onmicrosoft.com::3037e2e3-4175-438e-be74-667a85dc1be9" providerId="AD" clId="Web-{2E50904B-8817-6501-E771-EC896002A066}" dt="2025-12-10T05:39:15.077" v="302" actId="14100"/>
        <pc:sldMkLst>
          <pc:docMk/>
          <pc:sldMk cId="179020990" sldId="2147483437"/>
        </pc:sldMkLst>
        <pc:picChg chg="add mod">
          <ac:chgData name="Ruwaida Yvonne (DS-YD)" userId="S::yvonne.ruwaida_vattenfall.com#ext#@energiforetagensverige.onmicrosoft.com::3037e2e3-4175-438e-be74-667a85dc1be9" providerId="AD" clId="Web-{2E50904B-8817-6501-E771-EC896002A066}" dt="2025-12-10T05:39:15.077" v="302" actId="14100"/>
          <ac:picMkLst>
            <pc:docMk/>
            <pc:sldMk cId="179020990" sldId="2147483437"/>
            <ac:picMk id="7" creationId="{6F622461-BC5F-5E52-5124-42976C02F1F7}"/>
          </ac:picMkLst>
        </pc:picChg>
      </pc:sldChg>
      <pc:sldChg chg="addSp modSp new">
        <pc:chgData name="Ruwaida Yvonne (DS-YD)" userId="S::yvonne.ruwaida_vattenfall.com#ext#@energiforetagensverige.onmicrosoft.com::3037e2e3-4175-438e-be74-667a85dc1be9" providerId="AD" clId="Web-{2E50904B-8817-6501-E771-EC896002A066}" dt="2025-12-10T05:38:23.937" v="299" actId="14100"/>
        <pc:sldMkLst>
          <pc:docMk/>
          <pc:sldMk cId="3663027083" sldId="2147483438"/>
        </pc:sldMkLst>
        <pc:picChg chg="add mod">
          <ac:chgData name="Ruwaida Yvonne (DS-YD)" userId="S::yvonne.ruwaida_vattenfall.com#ext#@energiforetagensverige.onmicrosoft.com::3037e2e3-4175-438e-be74-667a85dc1be9" providerId="AD" clId="Web-{2E50904B-8817-6501-E771-EC896002A066}" dt="2025-12-10T05:38:23.937" v="299" actId="14100"/>
          <ac:picMkLst>
            <pc:docMk/>
            <pc:sldMk cId="3663027083" sldId="2147483438"/>
            <ac:picMk id="7" creationId="{156C50DF-75D8-0979-19B0-B88643C24F57}"/>
          </ac:picMkLst>
        </pc:picChg>
      </pc:sldChg>
      <pc:sldChg chg="addSp modSp new">
        <pc:chgData name="Ruwaida Yvonne (DS-YD)" userId="S::yvonne.ruwaida_vattenfall.com#ext#@energiforetagensverige.onmicrosoft.com::3037e2e3-4175-438e-be74-667a85dc1be9" providerId="AD" clId="Web-{2E50904B-8817-6501-E771-EC896002A066}" dt="2025-12-10T05:37:40.859" v="295" actId="1076"/>
        <pc:sldMkLst>
          <pc:docMk/>
          <pc:sldMk cId="834103435" sldId="2147483439"/>
        </pc:sldMkLst>
        <pc:picChg chg="add mod">
          <ac:chgData name="Ruwaida Yvonne (DS-YD)" userId="S::yvonne.ruwaida_vattenfall.com#ext#@energiforetagensverige.onmicrosoft.com::3037e2e3-4175-438e-be74-667a85dc1be9" providerId="AD" clId="Web-{2E50904B-8817-6501-E771-EC896002A066}" dt="2025-12-10T05:37:40.859" v="295" actId="1076"/>
          <ac:picMkLst>
            <pc:docMk/>
            <pc:sldMk cId="834103435" sldId="2147483439"/>
            <ac:picMk id="7" creationId="{A2DE5BD0-B662-B248-482C-769D264A3820}"/>
          </ac:picMkLst>
        </pc:picChg>
      </pc:sldChg>
      <pc:sldChg chg="addSp delSp modSp new">
        <pc:chgData name="Ruwaida Yvonne (DS-YD)" userId="S::yvonne.ruwaida_vattenfall.com#ext#@energiforetagensverige.onmicrosoft.com::3037e2e3-4175-438e-be74-667a85dc1be9" providerId="AD" clId="Web-{2E50904B-8817-6501-E771-EC896002A066}" dt="2025-12-10T05:46:50.155" v="321" actId="14100"/>
        <pc:sldMkLst>
          <pc:docMk/>
          <pc:sldMk cId="4017946921" sldId="2147483440"/>
        </pc:sldMkLst>
        <pc:picChg chg="add mod ord">
          <ac:chgData name="Ruwaida Yvonne (DS-YD)" userId="S::yvonne.ruwaida_vattenfall.com#ext#@energiforetagensverige.onmicrosoft.com::3037e2e3-4175-438e-be74-667a85dc1be9" providerId="AD" clId="Web-{2E50904B-8817-6501-E771-EC896002A066}" dt="2025-12-10T05:46:50.155" v="321" actId="14100"/>
          <ac:picMkLst>
            <pc:docMk/>
            <pc:sldMk cId="4017946921" sldId="2147483440"/>
            <ac:picMk id="6" creationId="{19D04DB0-D84D-8E2C-EBE0-10848538411A}"/>
          </ac:picMkLst>
        </pc:picChg>
      </pc:sldChg>
    </pc:docChg>
  </pc:docChgLst>
  <pc:docChgLst>
    <pc:chgData name="Erik Lejerskog" userId="S::erik.lejerskog@energiforetagen.se::df51e326-eceb-4d14-8e58-4e49517ca998" providerId="AD" clId="Web-{81281CA9-0149-A989-C732-EFA2FE55CE3C}"/>
    <pc:docChg chg="modSld">
      <pc:chgData name="Erik Lejerskog" userId="S::erik.lejerskog@energiforetagen.se::df51e326-eceb-4d14-8e58-4e49517ca998" providerId="AD" clId="Web-{81281CA9-0149-A989-C732-EFA2FE55CE3C}" dt="2025-12-15T09:22:43.542" v="102" actId="14100"/>
      <pc:docMkLst>
        <pc:docMk/>
      </pc:docMkLst>
      <pc:sldChg chg="modSp">
        <pc:chgData name="Erik Lejerskog" userId="S::erik.lejerskog@energiforetagen.se::df51e326-eceb-4d14-8e58-4e49517ca998" providerId="AD" clId="Web-{81281CA9-0149-A989-C732-EFA2FE55CE3C}" dt="2025-12-15T09:22:43.542" v="102" actId="14100"/>
        <pc:sldMkLst>
          <pc:docMk/>
          <pc:sldMk cId="3894643897" sldId="260"/>
        </pc:sldMkLst>
        <pc:spChg chg="mod">
          <ac:chgData name="Erik Lejerskog" userId="S::erik.lejerskog@energiforetagen.se::df51e326-eceb-4d14-8e58-4e49517ca998" providerId="AD" clId="Web-{81281CA9-0149-A989-C732-EFA2FE55CE3C}" dt="2025-12-15T09:22:43.542" v="102" actId="14100"/>
          <ac:spMkLst>
            <pc:docMk/>
            <pc:sldMk cId="3894643897" sldId="260"/>
            <ac:spMk id="2" creationId="{BA9F9D17-A70C-60B8-C7D9-BBEE49019F82}"/>
          </ac:spMkLst>
        </pc:spChg>
      </pc:sldChg>
    </pc:docChg>
  </pc:docChgLst>
  <pc:docChgLst>
    <pc:chgData name="Per Wikström" userId="53f094e9-4f70-4748-9b57-230e29b1f823" providerId="ADAL" clId="{15F38E7D-8B4B-31F1-9721-3198D024FD70}"/>
    <pc:docChg chg="mod modMainMaster">
      <pc:chgData name="Per Wikström" userId="53f094e9-4f70-4748-9b57-230e29b1f823" providerId="ADAL" clId="{15F38E7D-8B4B-31F1-9721-3198D024FD70}" dt="2025-12-15T08:07:45.906" v="1" actId="33475"/>
      <pc:docMkLst>
        <pc:docMk/>
      </pc:docMkLst>
      <pc:sldMasterChg chg="addSp mod">
        <pc:chgData name="Per Wikström" userId="53f094e9-4f70-4748-9b57-230e29b1f823" providerId="ADAL" clId="{15F38E7D-8B4B-31F1-9721-3198D024FD70}" dt="2025-12-15T08:07:45.902" v="0" actId="33475"/>
        <pc:sldMasterMkLst>
          <pc:docMk/>
          <pc:sldMasterMk cId="2361449114" sldId="2147483660"/>
        </pc:sldMasterMkLst>
        <pc:spChg chg="add">
          <ac:chgData name="Per Wikström" userId="53f094e9-4f70-4748-9b57-230e29b1f823" providerId="ADAL" clId="{15F38E7D-8B4B-31F1-9721-3198D024FD70}" dt="2025-12-15T08:07:45.902" v="0" actId="33475"/>
          <ac:spMkLst>
            <pc:docMk/>
            <pc:sldMasterMk cId="2361449114" sldId="2147483660"/>
            <ac:spMk id="8" creationId="{57281119-7331-8B8F-D5BE-F80BF8434ACF}"/>
          </ac:spMkLst>
        </pc:spChg>
      </pc:sldMasterChg>
      <pc:sldMasterChg chg="modSp mod">
        <pc:chgData name="Per Wikström" userId="53f094e9-4f70-4748-9b57-230e29b1f823" providerId="ADAL" clId="{15F38E7D-8B4B-31F1-9721-3198D024FD70}" dt="2025-12-15T08:07:45.902" v="0" actId="33475"/>
        <pc:sldMasterMkLst>
          <pc:docMk/>
          <pc:sldMasterMk cId="3792565080" sldId="2147483814"/>
        </pc:sldMasterMkLst>
        <pc:spChg chg="mod">
          <ac:chgData name="Per Wikström" userId="53f094e9-4f70-4748-9b57-230e29b1f823" providerId="ADAL" clId="{15F38E7D-8B4B-31F1-9721-3198D024FD70}" dt="2025-12-15T08:07:45.902" v="0" actId="33475"/>
          <ac:spMkLst>
            <pc:docMk/>
            <pc:sldMasterMk cId="3792565080" sldId="2147483814"/>
            <ac:spMk id="3" creationId="{D2D0F625-1C98-7929-049A-8CAFF7C67509}"/>
          </ac:spMkLst>
        </pc:spChg>
      </pc:sldMasterChg>
      <pc:sldMasterChg chg="addSp mod">
        <pc:chgData name="Per Wikström" userId="53f094e9-4f70-4748-9b57-230e29b1f823" providerId="ADAL" clId="{15F38E7D-8B4B-31F1-9721-3198D024FD70}" dt="2025-12-15T08:07:45.902" v="0" actId="33475"/>
        <pc:sldMasterMkLst>
          <pc:docMk/>
          <pc:sldMasterMk cId="3960348530" sldId="2147483984"/>
        </pc:sldMasterMkLst>
        <pc:spChg chg="add">
          <ac:chgData name="Per Wikström" userId="53f094e9-4f70-4748-9b57-230e29b1f823" providerId="ADAL" clId="{15F38E7D-8B4B-31F1-9721-3198D024FD70}" dt="2025-12-15T08:07:45.902" v="0" actId="33475"/>
          <ac:spMkLst>
            <pc:docMk/>
            <pc:sldMasterMk cId="3960348530" sldId="2147483984"/>
            <ac:spMk id="8" creationId="{D09D2314-47BA-B38A-66E1-B952B2B0BA8F}"/>
          </ac:spMkLst>
        </pc:spChg>
      </pc:sldMasterChg>
    </pc:docChg>
  </pc:docChgLst>
  <pc:docChgLst>
    <pc:chgData name="Ruwaida Yvonne (DS-YD)" userId="S::yvonne.ruwaida_vattenfall.com#ext#@energiforetagensverige.onmicrosoft.com::3037e2e3-4175-438e-be74-667a85dc1be9" providerId="AD" clId="Web-{9293FAA4-187D-01E4-9922-5712C56333C4}"/>
    <pc:docChg chg="addSld delSld modSld sldOrd">
      <pc:chgData name="Ruwaida Yvonne (DS-YD)" userId="S::yvonne.ruwaida_vattenfall.com#ext#@energiforetagensverige.onmicrosoft.com::3037e2e3-4175-438e-be74-667a85dc1be9" providerId="AD" clId="Web-{9293FAA4-187D-01E4-9922-5712C56333C4}" dt="2025-12-02T11:49:48.174" v="176"/>
      <pc:docMkLst>
        <pc:docMk/>
      </pc:docMkLst>
      <pc:sldChg chg="modSp ord">
        <pc:chgData name="Ruwaida Yvonne (DS-YD)" userId="S::yvonne.ruwaida_vattenfall.com#ext#@energiforetagensverige.onmicrosoft.com::3037e2e3-4175-438e-be74-667a85dc1be9" providerId="AD" clId="Web-{9293FAA4-187D-01E4-9922-5712C56333C4}" dt="2025-12-02T11:49:35.533" v="175"/>
        <pc:sldMkLst>
          <pc:docMk/>
          <pc:sldMk cId="3894643897" sldId="260"/>
        </pc:sldMkLst>
        <pc:spChg chg="mod">
          <ac:chgData name="Ruwaida Yvonne (DS-YD)" userId="S::yvonne.ruwaida_vattenfall.com#ext#@energiforetagensverige.onmicrosoft.com::3037e2e3-4175-438e-be74-667a85dc1be9" providerId="AD" clId="Web-{9293FAA4-187D-01E4-9922-5712C56333C4}" dt="2025-12-02T11:49:35.424" v="174" actId="20577"/>
          <ac:spMkLst>
            <pc:docMk/>
            <pc:sldMk cId="3894643897" sldId="260"/>
            <ac:spMk id="2" creationId="{BA9F9D17-A70C-60B8-C7D9-BBEE49019F82}"/>
          </ac:spMkLst>
        </pc:spChg>
      </pc:sldChg>
      <pc:sldChg chg="ord">
        <pc:chgData name="Ruwaida Yvonne (DS-YD)" userId="S::yvonne.ruwaida_vattenfall.com#ext#@energiforetagensverige.onmicrosoft.com::3037e2e3-4175-438e-be74-667a85dc1be9" providerId="AD" clId="Web-{9293FAA4-187D-01E4-9922-5712C56333C4}" dt="2025-12-02T11:43:28.307" v="1"/>
        <pc:sldMkLst>
          <pc:docMk/>
          <pc:sldMk cId="2975332300" sldId="261"/>
        </pc:sldMkLst>
      </pc:sldChg>
      <pc:sldChg chg="add">
        <pc:chgData name="Ruwaida Yvonne (DS-YD)" userId="S::yvonne.ruwaida_vattenfall.com#ext#@energiforetagensverige.onmicrosoft.com::3037e2e3-4175-438e-be74-667a85dc1be9" providerId="AD" clId="Web-{9293FAA4-187D-01E4-9922-5712C56333C4}" dt="2025-12-02T11:47:53.047" v="158"/>
        <pc:sldMkLst>
          <pc:docMk/>
          <pc:sldMk cId="2404446695" sldId="2147482739"/>
        </pc:sldMkLst>
      </pc:sldChg>
      <pc:sldChg chg="add">
        <pc:chgData name="Ruwaida Yvonne (DS-YD)" userId="S::yvonne.ruwaida_vattenfall.com#ext#@energiforetagensverige.onmicrosoft.com::3037e2e3-4175-438e-be74-667a85dc1be9" providerId="AD" clId="Web-{9293FAA4-187D-01E4-9922-5712C56333C4}" dt="2025-12-02T11:47:53.172" v="159"/>
        <pc:sldMkLst>
          <pc:docMk/>
          <pc:sldMk cId="1637299561" sldId="2147482740"/>
        </pc:sldMkLst>
      </pc:sldChg>
      <pc:sldChg chg="modSp ord">
        <pc:chgData name="Ruwaida Yvonne (DS-YD)" userId="S::yvonne.ruwaida_vattenfall.com#ext#@energiforetagensverige.onmicrosoft.com::3037e2e3-4175-438e-be74-667a85dc1be9" providerId="AD" clId="Web-{9293FAA4-187D-01E4-9922-5712C56333C4}" dt="2025-12-02T11:45:53.389" v="137" actId="20577"/>
        <pc:sldMkLst>
          <pc:docMk/>
          <pc:sldMk cId="384889971" sldId="2147483323"/>
        </pc:sldMkLst>
        <pc:spChg chg="mod">
          <ac:chgData name="Ruwaida Yvonne (DS-YD)" userId="S::yvonne.ruwaida_vattenfall.com#ext#@energiforetagensverige.onmicrosoft.com::3037e2e3-4175-438e-be74-667a85dc1be9" providerId="AD" clId="Web-{9293FAA4-187D-01E4-9922-5712C56333C4}" dt="2025-12-02T11:45:53.389" v="137" actId="20577"/>
          <ac:spMkLst>
            <pc:docMk/>
            <pc:sldMk cId="384889971" sldId="2147483323"/>
            <ac:spMk id="2" creationId="{6BE4BB4A-E732-1366-642E-C7785DE35197}"/>
          </ac:spMkLst>
        </pc:spChg>
        <pc:spChg chg="mod">
          <ac:chgData name="Ruwaida Yvonne (DS-YD)" userId="S::yvonne.ruwaida_vattenfall.com#ext#@energiforetagensverige.onmicrosoft.com::3037e2e3-4175-438e-be74-667a85dc1be9" providerId="AD" clId="Web-{9293FAA4-187D-01E4-9922-5712C56333C4}" dt="2025-12-02T11:43:52.792" v="21" actId="20577"/>
          <ac:spMkLst>
            <pc:docMk/>
            <pc:sldMk cId="384889971" sldId="2147483323"/>
            <ac:spMk id="3" creationId="{A2ACDE62-97C3-6890-D664-512033ECEA2A}"/>
          </ac:spMkLst>
        </pc:spChg>
      </pc:sldChg>
      <pc:sldChg chg="modSp add">
        <pc:chgData name="Ruwaida Yvonne (DS-YD)" userId="S::yvonne.ruwaida_vattenfall.com#ext#@energiforetagensverige.onmicrosoft.com::3037e2e3-4175-438e-be74-667a85dc1be9" providerId="AD" clId="Web-{9293FAA4-187D-01E4-9922-5712C56333C4}" dt="2025-12-02T11:48:06.766" v="161" actId="20577"/>
        <pc:sldMkLst>
          <pc:docMk/>
          <pc:sldMk cId="2993920802" sldId="2147483327"/>
        </pc:sldMkLst>
        <pc:spChg chg="mod">
          <ac:chgData name="Ruwaida Yvonne (DS-YD)" userId="S::yvonne.ruwaida_vattenfall.com#ext#@energiforetagensverige.onmicrosoft.com::3037e2e3-4175-438e-be74-667a85dc1be9" providerId="AD" clId="Web-{9293FAA4-187D-01E4-9922-5712C56333C4}" dt="2025-12-02T11:48:06.766" v="161" actId="20577"/>
          <ac:spMkLst>
            <pc:docMk/>
            <pc:sldMk cId="2993920802" sldId="2147483327"/>
            <ac:spMk id="20482" creationId="{C89AC91C-55A0-F782-6CDD-7A98459EDEDC}"/>
          </ac:spMkLst>
        </pc:spChg>
      </pc:sldChg>
      <pc:sldChg chg="addSp modSp add replId">
        <pc:chgData name="Ruwaida Yvonne (DS-YD)" userId="S::yvonne.ruwaida_vattenfall.com#ext#@energiforetagensverige.onmicrosoft.com::3037e2e3-4175-438e-be74-667a85dc1be9" providerId="AD" clId="Web-{9293FAA4-187D-01E4-9922-5712C56333C4}" dt="2025-12-02T11:46:24.483" v="155" actId="20577"/>
        <pc:sldMkLst>
          <pc:docMk/>
          <pc:sldMk cId="3822468683" sldId="2147483424"/>
        </pc:sldMkLst>
        <pc:spChg chg="mod">
          <ac:chgData name="Ruwaida Yvonne (DS-YD)" userId="S::yvonne.ruwaida_vattenfall.com#ext#@energiforetagensverige.onmicrosoft.com::3037e2e3-4175-438e-be74-667a85dc1be9" providerId="AD" clId="Web-{9293FAA4-187D-01E4-9922-5712C56333C4}" dt="2025-12-02T11:46:02.108" v="145" actId="20577"/>
          <ac:spMkLst>
            <pc:docMk/>
            <pc:sldMk cId="3822468683" sldId="2147483424"/>
            <ac:spMk id="3" creationId="{0CB85E82-0888-9365-229F-015B14FD1311}"/>
          </ac:spMkLst>
        </pc:spChg>
      </pc:sldChg>
      <pc:sldChg chg="addSp delSp new">
        <pc:chgData name="Ruwaida Yvonne (DS-YD)" userId="S::yvonne.ruwaida_vattenfall.com#ext#@energiforetagensverige.onmicrosoft.com::3037e2e3-4175-438e-be74-667a85dc1be9" providerId="AD" clId="Web-{9293FAA4-187D-01E4-9922-5712C56333C4}" dt="2025-12-02T11:49:05.533" v="169"/>
        <pc:sldMkLst>
          <pc:docMk/>
          <pc:sldMk cId="3450927512" sldId="2147483425"/>
        </pc:sldMkLst>
        <pc:spChg chg="add">
          <ac:chgData name="Ruwaida Yvonne (DS-YD)" userId="S::yvonne.ruwaida_vattenfall.com#ext#@energiforetagensverige.onmicrosoft.com::3037e2e3-4175-438e-be74-667a85dc1be9" providerId="AD" clId="Web-{9293FAA4-187D-01E4-9922-5712C56333C4}" dt="2025-12-02T11:49:05.533" v="169"/>
          <ac:spMkLst>
            <pc:docMk/>
            <pc:sldMk cId="3450927512" sldId="2147483425"/>
            <ac:spMk id="11" creationId="{CB70291F-F6C0-A82A-BE02-5F250107AC1B}"/>
          </ac:spMkLst>
        </pc:spChg>
        <pc:spChg chg="add">
          <ac:chgData name="Ruwaida Yvonne (DS-YD)" userId="S::yvonne.ruwaida_vattenfall.com#ext#@energiforetagensverige.onmicrosoft.com::3037e2e3-4175-438e-be74-667a85dc1be9" providerId="AD" clId="Web-{9293FAA4-187D-01E4-9922-5712C56333C4}" dt="2025-12-02T11:49:05.533" v="169"/>
          <ac:spMkLst>
            <pc:docMk/>
            <pc:sldMk cId="3450927512" sldId="2147483425"/>
            <ac:spMk id="12" creationId="{33217C52-D444-C10E-5AE1-251A7AC09BFF}"/>
          </ac:spMkLst>
        </pc:spChg>
      </pc:sldChg>
    </pc:docChg>
  </pc:docChgLst>
  <pc:docChgLst>
    <pc:chgData name="lovisa.bielke@eon.se" userId="S::urn:spo:guest#lovisa.bielke@eon.se::" providerId="AD" clId="Web-{8233D79C-0DB9-71FF-92D6-68E065D1847C}"/>
    <pc:docChg chg="modSld">
      <pc:chgData name="lovisa.bielke@eon.se" userId="S::urn:spo:guest#lovisa.bielke@eon.se::" providerId="AD" clId="Web-{8233D79C-0DB9-71FF-92D6-68E065D1847C}" dt="2025-12-15T10:29:58.166" v="34" actId="20577"/>
      <pc:docMkLst>
        <pc:docMk/>
      </pc:docMkLst>
      <pc:sldChg chg="modSp">
        <pc:chgData name="lovisa.bielke@eon.se" userId="S::urn:spo:guest#lovisa.bielke@eon.se::" providerId="AD" clId="Web-{8233D79C-0DB9-71FF-92D6-68E065D1847C}" dt="2025-12-15T10:29:58.166" v="34" actId="20577"/>
        <pc:sldMkLst>
          <pc:docMk/>
          <pc:sldMk cId="657046697" sldId="2147483441"/>
        </pc:sldMkLst>
        <pc:spChg chg="mod">
          <ac:chgData name="lovisa.bielke@eon.se" userId="S::urn:spo:guest#lovisa.bielke@eon.se::" providerId="AD" clId="Web-{8233D79C-0DB9-71FF-92D6-68E065D1847C}" dt="2025-12-15T10:29:58.166" v="34" actId="20577"/>
          <ac:spMkLst>
            <pc:docMk/>
            <pc:sldMk cId="657046697" sldId="2147483441"/>
            <ac:spMk id="4" creationId="{8DE07828-BF9E-9C69-A18C-C071EBE15B1F}"/>
          </ac:spMkLst>
        </pc:spChg>
      </pc:sldChg>
    </pc:docChg>
  </pc:docChgLst>
  <pc:docChgLst>
    <pc:chgData name="Ruwaida Yvonne (DS-YD)" userId="S::yvonne.ruwaida_vattenfall.com#ext#@energiforetagensverige.onmicrosoft.com::3037e2e3-4175-438e-be74-667a85dc1be9" providerId="AD" clId="Web-{AF014F6D-EAAC-B1D9-16AA-A04B812260D2}"/>
    <pc:docChg chg="delSld modSld">
      <pc:chgData name="Ruwaida Yvonne (DS-YD)" userId="S::yvonne.ruwaida_vattenfall.com#ext#@energiforetagensverige.onmicrosoft.com::3037e2e3-4175-438e-be74-667a85dc1be9" providerId="AD" clId="Web-{AF014F6D-EAAC-B1D9-16AA-A04B812260D2}" dt="2025-12-15T07:57:44.548" v="2"/>
      <pc:docMkLst>
        <pc:docMk/>
      </pc:docMkLst>
      <pc:sldChg chg="del">
        <pc:chgData name="Ruwaida Yvonne (DS-YD)" userId="S::yvonne.ruwaida_vattenfall.com#ext#@energiforetagensverige.onmicrosoft.com::3037e2e3-4175-438e-be74-667a85dc1be9" providerId="AD" clId="Web-{AF014F6D-EAAC-B1D9-16AA-A04B812260D2}" dt="2025-12-15T07:57:20.891" v="0"/>
        <pc:sldMkLst>
          <pc:docMk/>
          <pc:sldMk cId="3103662926" sldId="2147483322"/>
        </pc:sldMkLst>
      </pc:sldChg>
      <pc:sldChg chg="modSp">
        <pc:chgData name="Ruwaida Yvonne (DS-YD)" userId="S::yvonne.ruwaida_vattenfall.com#ext#@energiforetagensverige.onmicrosoft.com::3037e2e3-4175-438e-be74-667a85dc1be9" providerId="AD" clId="Web-{AF014F6D-EAAC-B1D9-16AA-A04B812260D2}" dt="2025-12-15T07:57:31.782" v="1" actId="20577"/>
        <pc:sldMkLst>
          <pc:docMk/>
          <pc:sldMk cId="818048295" sldId="2147483448"/>
        </pc:sldMkLst>
        <pc:spChg chg="mod">
          <ac:chgData name="Ruwaida Yvonne (DS-YD)" userId="S::yvonne.ruwaida_vattenfall.com#ext#@energiforetagensverige.onmicrosoft.com::3037e2e3-4175-438e-be74-667a85dc1be9" providerId="AD" clId="Web-{AF014F6D-EAAC-B1D9-16AA-A04B812260D2}" dt="2025-12-15T07:57:31.782" v="1" actId="20577"/>
          <ac:spMkLst>
            <pc:docMk/>
            <pc:sldMk cId="818048295" sldId="2147483448"/>
            <ac:spMk id="6" creationId="{551912B1-DEA2-68EF-744D-9D8A9AEF228A}"/>
          </ac:spMkLst>
        </pc:spChg>
      </pc:sldChg>
      <pc:sldChg chg="del">
        <pc:chgData name="Ruwaida Yvonne (DS-YD)" userId="S::yvonne.ruwaida_vattenfall.com#ext#@energiforetagensverige.onmicrosoft.com::3037e2e3-4175-438e-be74-667a85dc1be9" providerId="AD" clId="Web-{AF014F6D-EAAC-B1D9-16AA-A04B812260D2}" dt="2025-12-15T07:57:44.548" v="2"/>
        <pc:sldMkLst>
          <pc:docMk/>
          <pc:sldMk cId="2332783252" sldId="2147483452"/>
        </pc:sldMkLst>
      </pc:sldChg>
    </pc:docChg>
  </pc:docChgLst>
  <pc:docChgLst>
    <pc:chgData name="Håkan Skarrie" userId="S::hakan.skarrie_kraftringen.se#ext#@energiforetagensverige.onmicrosoft.com::0fa41ca5-7bc0-4747-9858-dd191a1f7454" providerId="AD" clId="Web-{9974D18E-8B91-FC32-B49F-077A7E7AAF2D}"/>
    <pc:docChg chg="addSld delSld modSld sldOrd">
      <pc:chgData name="Håkan Skarrie" userId="S::hakan.skarrie_kraftringen.se#ext#@energiforetagensverige.onmicrosoft.com::0fa41ca5-7bc0-4747-9858-dd191a1f7454" providerId="AD" clId="Web-{9974D18E-8B91-FC32-B49F-077A7E7AAF2D}" dt="2025-12-12T08:56:34.037" v="1402" actId="20577"/>
      <pc:docMkLst>
        <pc:docMk/>
      </pc:docMkLst>
      <pc:sldChg chg="modSp">
        <pc:chgData name="Håkan Skarrie" userId="S::hakan.skarrie_kraftringen.se#ext#@energiforetagensverige.onmicrosoft.com::0fa41ca5-7bc0-4747-9858-dd191a1f7454" providerId="AD" clId="Web-{9974D18E-8B91-FC32-B49F-077A7E7AAF2D}" dt="2025-12-12T07:21:12.097" v="2" actId="20577"/>
        <pc:sldMkLst>
          <pc:docMk/>
          <pc:sldMk cId="3535894455" sldId="2147483430"/>
        </pc:sldMkLst>
        <pc:spChg chg="mod">
          <ac:chgData name="Håkan Skarrie" userId="S::hakan.skarrie_kraftringen.se#ext#@energiforetagensverige.onmicrosoft.com::0fa41ca5-7bc0-4747-9858-dd191a1f7454" providerId="AD" clId="Web-{9974D18E-8B91-FC32-B49F-077A7E7AAF2D}" dt="2025-12-12T07:21:12.097" v="2" actId="20577"/>
          <ac:spMkLst>
            <pc:docMk/>
            <pc:sldMk cId="3535894455" sldId="2147483430"/>
            <ac:spMk id="20482" creationId="{D4C3A865-7275-1C4D-03CC-A4FDB31F698E}"/>
          </ac:spMkLst>
        </pc:spChg>
      </pc:sldChg>
      <pc:sldChg chg="modSp modCm">
        <pc:chgData name="Håkan Skarrie" userId="S::hakan.skarrie_kraftringen.se#ext#@energiforetagensverige.onmicrosoft.com::0fa41ca5-7bc0-4747-9858-dd191a1f7454" providerId="AD" clId="Web-{9974D18E-8B91-FC32-B49F-077A7E7AAF2D}" dt="2025-12-12T08:56:27.178" v="1400" actId="20577"/>
        <pc:sldMkLst>
          <pc:docMk/>
          <pc:sldMk cId="545708226" sldId="2147483434"/>
        </pc:sldMkLst>
        <pc:spChg chg="mod">
          <ac:chgData name="Håkan Skarrie" userId="S::hakan.skarrie_kraftringen.se#ext#@energiforetagensverige.onmicrosoft.com::0fa41ca5-7bc0-4747-9858-dd191a1f7454" providerId="AD" clId="Web-{9974D18E-8B91-FC32-B49F-077A7E7AAF2D}" dt="2025-12-12T08:56:27.178" v="1400" actId="20577"/>
          <ac:spMkLst>
            <pc:docMk/>
            <pc:sldMk cId="545708226" sldId="2147483434"/>
            <ac:spMk id="2" creationId="{0A2763D4-763F-8559-0D1D-214C2DDD1627}"/>
          </ac:spMkLst>
        </pc:spChg>
        <pc:spChg chg="mod">
          <ac:chgData name="Håkan Skarrie" userId="S::hakan.skarrie_kraftringen.se#ext#@energiforetagensverige.onmicrosoft.com::0fa41ca5-7bc0-4747-9858-dd191a1f7454" providerId="AD" clId="Web-{9974D18E-8B91-FC32-B49F-077A7E7AAF2D}" dt="2025-12-12T08:14:52.116" v="701" actId="20577"/>
          <ac:spMkLst>
            <pc:docMk/>
            <pc:sldMk cId="545708226" sldId="2147483434"/>
            <ac:spMk id="6" creationId="{C19201DC-CC16-A737-D8C1-1710052F0D15}"/>
          </ac:spMkLst>
        </pc:spChg>
        <pc:extLst>
          <p:ext xmlns:p="http://schemas.openxmlformats.org/presentationml/2006/main" uri="{D6D511B9-2390-475A-947B-AFAB55BFBCF1}">
            <pc226:cmChg xmlns:pc226="http://schemas.microsoft.com/office/powerpoint/2022/06/main/command" chg="mod">
              <pc226:chgData name="Håkan Skarrie" userId="S::hakan.skarrie_kraftringen.se#ext#@energiforetagensverige.onmicrosoft.com::0fa41ca5-7bc0-4747-9858-dd191a1f7454" providerId="AD" clId="Web-{9974D18E-8B91-FC32-B49F-077A7E7AAF2D}" dt="2025-12-12T07:57:39.561" v="420" actId="20577"/>
              <pc2:cmMkLst xmlns:pc2="http://schemas.microsoft.com/office/powerpoint/2019/9/main/command">
                <pc:docMk/>
                <pc:sldMk cId="545708226" sldId="2147483434"/>
                <pc2:cmMk id="{7423DFEB-0778-4D0E-A1B3-A20826D0F126}"/>
              </pc2:cmMkLst>
            </pc226:cmChg>
          </p:ext>
        </pc:extLst>
      </pc:sldChg>
      <pc:sldChg chg="modSp">
        <pc:chgData name="Håkan Skarrie" userId="S::hakan.skarrie_kraftringen.se#ext#@energiforetagensverige.onmicrosoft.com::0fa41ca5-7bc0-4747-9858-dd191a1f7454" providerId="AD" clId="Web-{9974D18E-8B91-FC32-B49F-077A7E7AAF2D}" dt="2025-12-12T08:42:55.399" v="1316" actId="20577"/>
        <pc:sldMkLst>
          <pc:docMk/>
          <pc:sldMk cId="2256483187" sldId="2147483435"/>
        </pc:sldMkLst>
        <pc:spChg chg="mod">
          <ac:chgData name="Håkan Skarrie" userId="S::hakan.skarrie_kraftringen.se#ext#@energiforetagensverige.onmicrosoft.com::0fa41ca5-7bc0-4747-9858-dd191a1f7454" providerId="AD" clId="Web-{9974D18E-8B91-FC32-B49F-077A7E7AAF2D}" dt="2025-12-12T08:42:55.399" v="1316" actId="20577"/>
          <ac:spMkLst>
            <pc:docMk/>
            <pc:sldMk cId="2256483187" sldId="2147483435"/>
            <ac:spMk id="3" creationId="{E1D457EC-E4B4-5E39-5CB5-B9B45023AD62}"/>
          </ac:spMkLst>
        </pc:spChg>
      </pc:sldChg>
      <pc:sldChg chg="modSp ord modCm">
        <pc:chgData name="Håkan Skarrie" userId="S::hakan.skarrie_kraftringen.se#ext#@energiforetagensverige.onmicrosoft.com::0fa41ca5-7bc0-4747-9858-dd191a1f7454" providerId="AD" clId="Web-{9974D18E-8B91-FC32-B49F-077A7E7AAF2D}" dt="2025-12-12T08:40:07.128" v="1280" actId="20577"/>
        <pc:sldMkLst>
          <pc:docMk/>
          <pc:sldMk cId="2407041487" sldId="2147483442"/>
        </pc:sldMkLst>
        <pc:spChg chg="mod">
          <ac:chgData name="Håkan Skarrie" userId="S::hakan.skarrie_kraftringen.se#ext#@energiforetagensverige.onmicrosoft.com::0fa41ca5-7bc0-4747-9858-dd191a1f7454" providerId="AD" clId="Web-{9974D18E-8B91-FC32-B49F-077A7E7AAF2D}" dt="2025-12-12T08:40:07.128" v="1280" actId="20577"/>
          <ac:spMkLst>
            <pc:docMk/>
            <pc:sldMk cId="2407041487" sldId="2147483442"/>
            <ac:spMk id="2" creationId="{6521DAD8-2143-5A22-EC71-973C24B6D5AA}"/>
          </ac:spMkLst>
        </pc:spChg>
        <pc:spChg chg="mod">
          <ac:chgData name="Håkan Skarrie" userId="S::hakan.skarrie_kraftringen.se#ext#@energiforetagensverige.onmicrosoft.com::0fa41ca5-7bc0-4747-9858-dd191a1f7454" providerId="AD" clId="Web-{9974D18E-8B91-FC32-B49F-077A7E7AAF2D}" dt="2025-12-12T08:39:54.534" v="1274" actId="20577"/>
          <ac:spMkLst>
            <pc:docMk/>
            <pc:sldMk cId="2407041487" sldId="2147483442"/>
            <ac:spMk id="6" creationId="{037B526D-AF03-EBBB-44BF-1566CE46C4E7}"/>
          </ac:spMkLst>
        </pc:spChg>
        <pc:extLst>
          <p:ext xmlns:p="http://schemas.openxmlformats.org/presentationml/2006/main" uri="{D6D511B9-2390-475A-947B-AFAB55BFBCF1}">
            <pc226:cmChg xmlns:pc226="http://schemas.microsoft.com/office/powerpoint/2022/06/main/command" chg="mod">
              <pc226:chgData name="Håkan Skarrie" userId="S::hakan.skarrie_kraftringen.se#ext#@energiforetagensverige.onmicrosoft.com::0fa41ca5-7bc0-4747-9858-dd191a1f7454" providerId="AD" clId="Web-{9974D18E-8B91-FC32-B49F-077A7E7AAF2D}" dt="2025-12-12T08:38:59.093" v="1237" actId="20577"/>
              <pc2:cmMkLst xmlns:pc2="http://schemas.microsoft.com/office/powerpoint/2019/9/main/command">
                <pc:docMk/>
                <pc:sldMk cId="2407041487" sldId="2147483442"/>
                <pc2:cmMk id="{ADF8293D-DF4A-44E8-9F21-86356D9510FD}"/>
              </pc2:cmMkLst>
            </pc226:cmChg>
          </p:ext>
        </pc:extLst>
      </pc:sldChg>
      <pc:sldChg chg="modSp add replId">
        <pc:chgData name="Håkan Skarrie" userId="S::hakan.skarrie_kraftringen.se#ext#@energiforetagensverige.onmicrosoft.com::0fa41ca5-7bc0-4747-9858-dd191a1f7454" providerId="AD" clId="Web-{9974D18E-8B91-FC32-B49F-077A7E7AAF2D}" dt="2025-12-12T08:51:21.132" v="1351" actId="20577"/>
        <pc:sldMkLst>
          <pc:docMk/>
          <pc:sldMk cId="818048295" sldId="2147483448"/>
        </pc:sldMkLst>
        <pc:spChg chg="mod">
          <ac:chgData name="Håkan Skarrie" userId="S::hakan.skarrie_kraftringen.se#ext#@energiforetagensverige.onmicrosoft.com::0fa41ca5-7bc0-4747-9858-dd191a1f7454" providerId="AD" clId="Web-{9974D18E-8B91-FC32-B49F-077A7E7AAF2D}" dt="2025-12-12T08:26:29.621" v="1124" actId="14100"/>
          <ac:spMkLst>
            <pc:docMk/>
            <pc:sldMk cId="818048295" sldId="2147483448"/>
            <ac:spMk id="3" creationId="{775D86F4-52CE-369D-CF86-31C8B53AE751}"/>
          </ac:spMkLst>
        </pc:spChg>
        <pc:spChg chg="mod">
          <ac:chgData name="Håkan Skarrie" userId="S::hakan.skarrie_kraftringen.se#ext#@energiforetagensverige.onmicrosoft.com::0fa41ca5-7bc0-4747-9858-dd191a1f7454" providerId="AD" clId="Web-{9974D18E-8B91-FC32-B49F-077A7E7AAF2D}" dt="2025-12-12T08:51:21.132" v="1351" actId="20577"/>
          <ac:spMkLst>
            <pc:docMk/>
            <pc:sldMk cId="818048295" sldId="2147483448"/>
            <ac:spMk id="6" creationId="{551912B1-DEA2-68EF-744D-9D8A9AEF228A}"/>
          </ac:spMkLst>
        </pc:spChg>
      </pc:sldChg>
      <pc:sldChg chg="modSp add replId">
        <pc:chgData name="Håkan Skarrie" userId="S::hakan.skarrie_kraftringen.se#ext#@energiforetagensverige.onmicrosoft.com::0fa41ca5-7bc0-4747-9858-dd191a1f7454" providerId="AD" clId="Web-{9974D18E-8B91-FC32-B49F-077A7E7AAF2D}" dt="2025-12-12T08:56:34.037" v="1402" actId="20577"/>
        <pc:sldMkLst>
          <pc:docMk/>
          <pc:sldMk cId="611567612" sldId="2147483449"/>
        </pc:sldMkLst>
        <pc:spChg chg="mod">
          <ac:chgData name="Håkan Skarrie" userId="S::hakan.skarrie_kraftringen.se#ext#@energiforetagensverige.onmicrosoft.com::0fa41ca5-7bc0-4747-9858-dd191a1f7454" providerId="AD" clId="Web-{9974D18E-8B91-FC32-B49F-077A7E7AAF2D}" dt="2025-12-12T08:56:34.037" v="1402" actId="20577"/>
          <ac:spMkLst>
            <pc:docMk/>
            <pc:sldMk cId="611567612" sldId="2147483449"/>
            <ac:spMk id="2" creationId="{837684A0-3288-A88B-A9C8-4E9FB55D305A}"/>
          </ac:spMkLst>
        </pc:spChg>
        <pc:spChg chg="mod">
          <ac:chgData name="Håkan Skarrie" userId="S::hakan.skarrie_kraftringen.se#ext#@energiforetagensverige.onmicrosoft.com::0fa41ca5-7bc0-4747-9858-dd191a1f7454" providerId="AD" clId="Web-{9974D18E-8B91-FC32-B49F-077A7E7AAF2D}" dt="2025-12-12T08:15:31.478" v="706"/>
          <ac:spMkLst>
            <pc:docMk/>
            <pc:sldMk cId="611567612" sldId="2147483449"/>
            <ac:spMk id="6" creationId="{196D1F5C-552A-B07C-55D2-5E654B07AE62}"/>
          </ac:spMkLst>
        </pc:spChg>
      </pc:sldChg>
      <pc:sldChg chg="modSp add replId">
        <pc:chgData name="Håkan Skarrie" userId="S::hakan.skarrie_kraftringen.se#ext#@energiforetagensverige.onmicrosoft.com::0fa41ca5-7bc0-4747-9858-dd191a1f7454" providerId="AD" clId="Web-{9974D18E-8B91-FC32-B49F-077A7E7AAF2D}" dt="2025-12-12T08:54:17.264" v="1398" actId="20577"/>
        <pc:sldMkLst>
          <pc:docMk/>
          <pc:sldMk cId="1292914852" sldId="2147483450"/>
        </pc:sldMkLst>
        <pc:spChg chg="mod">
          <ac:chgData name="Håkan Skarrie" userId="S::hakan.skarrie_kraftringen.se#ext#@energiforetagensverige.onmicrosoft.com::0fa41ca5-7bc0-4747-9858-dd191a1f7454" providerId="AD" clId="Web-{9974D18E-8B91-FC32-B49F-077A7E7AAF2D}" dt="2025-12-12T08:51:47.523" v="1352" actId="20577"/>
          <ac:spMkLst>
            <pc:docMk/>
            <pc:sldMk cId="1292914852" sldId="2147483450"/>
            <ac:spMk id="2" creationId="{74FB4C9A-925F-FC4F-3A6E-C0AD1A59F04A}"/>
          </ac:spMkLst>
        </pc:spChg>
        <pc:spChg chg="mod">
          <ac:chgData name="Håkan Skarrie" userId="S::hakan.skarrie_kraftringen.se#ext#@energiforetagensverige.onmicrosoft.com::0fa41ca5-7bc0-4747-9858-dd191a1f7454" providerId="AD" clId="Web-{9974D18E-8B91-FC32-B49F-077A7E7AAF2D}" dt="2025-12-12T08:54:17.264" v="1398" actId="20577"/>
          <ac:spMkLst>
            <pc:docMk/>
            <pc:sldMk cId="1292914852" sldId="2147483450"/>
            <ac:spMk id="6" creationId="{951424FC-9FC1-0674-66BB-F5EF630D3DD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FFF37_E8C82A89.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eonos.sharepoint.com/sites/Insightsrapport/Shared%20Documents/General/2025/Data%20till%20prognose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FFFF37_E8C82A89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7FFFFF37_E8C82A89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7FFFFF37_E8C82A89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Serie 1</c:v>
                </c:pt>
              </c:strCache>
            </c:strRef>
          </c:tx>
          <c:spPr>
            <a:ln w="28575" cap="rnd">
              <a:solidFill>
                <a:schemeClr val="accent1"/>
              </a:solidFill>
              <a:round/>
            </a:ln>
            <a:effectLst/>
          </c:spPr>
          <c:marker>
            <c:symbol val="none"/>
          </c:marker>
          <c:cat>
            <c:strRef>
              <c:f>Blad1!$A$2:$A$36</c:f>
              <c:strCache>
                <c:ptCount val="4"/>
                <c:pt idx="0">
                  <c:v>Kategori 1</c:v>
                </c:pt>
                <c:pt idx="1">
                  <c:v>Kategori 2</c:v>
                </c:pt>
                <c:pt idx="2">
                  <c:v>Kategori 3</c:v>
                </c:pt>
                <c:pt idx="3">
                  <c:v>Kategori 4</c:v>
                </c:pt>
              </c:strCache>
            </c:strRef>
          </c:cat>
          <c:val>
            <c:numRef>
              <c:f>Blad1!$B$2:$B$36</c:f>
              <c:numCache>
                <c:formatCode>General</c:formatCode>
                <c:ptCount val="35"/>
                <c:pt idx="0">
                  <c:v>4.3</c:v>
                </c:pt>
                <c:pt idx="1">
                  <c:v>4.2275357790132642</c:v>
                </c:pt>
                <c:pt idx="2">
                  <c:v>4.6915091290711946</c:v>
                </c:pt>
                <c:pt idx="3">
                  <c:v>5.5097375924731171</c:v>
                </c:pt>
                <c:pt idx="4">
                  <c:v>5.6831101872738543</c:v>
                </c:pt>
                <c:pt idx="5">
                  <c:v>6.6327953114393656</c:v>
                </c:pt>
                <c:pt idx="6">
                  <c:v>7.402953070382134</c:v>
                </c:pt>
                <c:pt idx="7">
                  <c:v>7.2338738190997613</c:v>
                </c:pt>
                <c:pt idx="8">
                  <c:v>6.9192199531302059</c:v>
                </c:pt>
                <c:pt idx="9">
                  <c:v>6.1683932605442831</c:v>
                </c:pt>
                <c:pt idx="10">
                  <c:v>5.6985261079239367</c:v>
                </c:pt>
                <c:pt idx="11">
                  <c:v>4.7077111190769765</c:v>
                </c:pt>
                <c:pt idx="12">
                  <c:v>3.9346140675936159</c:v>
                </c:pt>
                <c:pt idx="13">
                  <c:v>4.878268985003178</c:v>
                </c:pt>
                <c:pt idx="14">
                  <c:v>5.3111924652911426</c:v>
                </c:pt>
                <c:pt idx="15">
                  <c:v>6.2586747851046978</c:v>
                </c:pt>
                <c:pt idx="16">
                  <c:v>7.1006491941402228</c:v>
                </c:pt>
                <c:pt idx="17">
                  <c:v>7.5320768143846371</c:v>
                </c:pt>
                <c:pt idx="18">
                  <c:v>6.7555318509257081</c:v>
                </c:pt>
                <c:pt idx="19">
                  <c:v>6.1054339865180625</c:v>
                </c:pt>
                <c:pt idx="20">
                  <c:v>5.5952553139154118</c:v>
                </c:pt>
                <c:pt idx="21">
                  <c:v>5.546004659356873</c:v>
                </c:pt>
                <c:pt idx="22">
                  <c:v>5.0861401160012196</c:v>
                </c:pt>
                <c:pt idx="23">
                  <c:v>5.0063960264038467</c:v>
                </c:pt>
                <c:pt idx="24">
                  <c:v>5.9852113899739621</c:v>
                </c:pt>
                <c:pt idx="25">
                  <c:v>6.7370706740429958</c:v>
                </c:pt>
                <c:pt idx="26">
                  <c:v>7.7174075363966637</c:v>
                </c:pt>
                <c:pt idx="27">
                  <c:v>8.418893242996436</c:v>
                </c:pt>
                <c:pt idx="28">
                  <c:v>9.3172704346101867</c:v>
                </c:pt>
                <c:pt idx="29">
                  <c:v>8.340560477960743</c:v>
                </c:pt>
                <c:pt idx="30">
                  <c:v>8.0837008276043569</c:v>
                </c:pt>
                <c:pt idx="31">
                  <c:v>8.0832235013349329</c:v>
                </c:pt>
                <c:pt idx="32">
                  <c:v>7.155780413454198</c:v>
                </c:pt>
                <c:pt idx="33">
                  <c:v>6.1932377844532667</c:v>
                </c:pt>
                <c:pt idx="34">
                  <c:v>6.0023004552595429</c:v>
                </c:pt>
              </c:numCache>
            </c:numRef>
          </c:val>
          <c:smooth val="0"/>
          <c:extLst>
            <c:ext xmlns:c16="http://schemas.microsoft.com/office/drawing/2014/chart" uri="{C3380CC4-5D6E-409C-BE32-E72D297353CC}">
              <c16:uniqueId val="{00000000-409A-46EE-B34C-E2D337F0C156}"/>
            </c:ext>
          </c:extLst>
        </c:ser>
        <c:dLbls>
          <c:showLegendKey val="0"/>
          <c:showVal val="0"/>
          <c:showCatName val="0"/>
          <c:showSerName val="0"/>
          <c:showPercent val="0"/>
          <c:showBubbleSize val="0"/>
        </c:dLbls>
        <c:smooth val="0"/>
        <c:axId val="1083010384"/>
        <c:axId val="1082999344"/>
      </c:lineChart>
      <c:catAx>
        <c:axId val="1083010384"/>
        <c:scaling>
          <c:orientation val="minMax"/>
        </c:scaling>
        <c:delete val="1"/>
        <c:axPos val="b"/>
        <c:numFmt formatCode="General" sourceLinked="1"/>
        <c:majorTickMark val="none"/>
        <c:minorTickMark val="none"/>
        <c:tickLblPos val="nextTo"/>
        <c:crossAx val="1082999344"/>
        <c:crosses val="autoZero"/>
        <c:auto val="1"/>
        <c:lblAlgn val="ctr"/>
        <c:lblOffset val="100"/>
        <c:noMultiLvlLbl val="0"/>
      </c:catAx>
      <c:valAx>
        <c:axId val="1082999344"/>
        <c:scaling>
          <c:orientation val="minMax"/>
        </c:scaling>
        <c:delete val="1"/>
        <c:axPos val="l"/>
        <c:numFmt formatCode="General" sourceLinked="1"/>
        <c:majorTickMark val="none"/>
        <c:minorTickMark val="none"/>
        <c:tickLblPos val="nextTo"/>
        <c:crossAx val="1083010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021969318691797E-2"/>
          <c:y val="0.1703607633379125"/>
          <c:w val="0.87166365888267594"/>
          <c:h val="0.55939682435103444"/>
        </c:manualLayout>
      </c:layout>
      <c:areaChart>
        <c:grouping val="stacked"/>
        <c:varyColors val="0"/>
        <c:ser>
          <c:idx val="8"/>
          <c:order val="0"/>
          <c:tx>
            <c:strRef>
              <c:f>'Småskalig Sol'!$L$43</c:f>
              <c:strCache>
                <c:ptCount val="1"/>
                <c:pt idx="0">
                  <c:v>Min3</c:v>
                </c:pt>
              </c:strCache>
            </c:strRef>
          </c:tx>
          <c:spPr>
            <a:solidFill>
              <a:srgbClr val="F8F5F2"/>
            </a:solidFill>
            <a:ln>
              <a:noFill/>
            </a:ln>
            <a:effectLst/>
          </c:spPr>
          <c:cat>
            <c:numRef>
              <c:f>'Småskalig Sol'!$C$44:$C$74</c:f>
              <c:numCache>
                <c:formatCode>General</c:formatCode>
                <c:ptCount val="3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numCache>
            </c:numRef>
          </c:cat>
          <c:val>
            <c:numRef>
              <c:f>'Småskalig Sol'!$L$44:$L$74</c:f>
              <c:numCache>
                <c:formatCode>General</c:formatCode>
                <c:ptCount val="31"/>
                <c:pt idx="9" formatCode="0.00">
                  <c:v>0.89951140600000001</c:v>
                </c:pt>
                <c:pt idx="10" formatCode="0.00">
                  <c:v>0.97050041135528009</c:v>
                </c:pt>
                <c:pt idx="11" formatCode="0.00">
                  <c:v>1.0450219412168</c:v>
                </c:pt>
                <c:pt idx="12" formatCode="0.00">
                  <c:v>1.1227304178101001</c:v>
                </c:pt>
                <c:pt idx="13" formatCode="0.00">
                  <c:v>1.2031617664968</c:v>
                </c:pt>
                <c:pt idx="14" formatCode="0.00">
                  <c:v>1.2857459610806998</c:v>
                </c:pt>
                <c:pt idx="15" formatCode="0.00">
                  <c:v>1.3698322969107002</c:v>
                </c:pt>
                <c:pt idx="16" formatCode="0.00">
                  <c:v>1.4546917953915</c:v>
                </c:pt>
                <c:pt idx="17" formatCode="0.00">
                  <c:v>1.5395501926285</c:v>
                </c:pt>
                <c:pt idx="18" formatCode="0.00">
                  <c:v>1.6236121074511001</c:v>
                </c:pt>
                <c:pt idx="19" formatCode="0.00">
                  <c:v>1.7060764836038</c:v>
                </c:pt>
                <c:pt idx="20" formatCode="0.00">
                  <c:v>1.7861653528494001</c:v>
                </c:pt>
                <c:pt idx="21" formatCode="0.00">
                  <c:v>1.8631488343406</c:v>
                </c:pt>
                <c:pt idx="22" formatCode="0.00">
                  <c:v>1.9363753476051</c:v>
                </c:pt>
                <c:pt idx="23" formatCode="0.00">
                  <c:v>2.0052931189772001</c:v>
                </c:pt>
                <c:pt idx="24" formatCode="0.00">
                  <c:v>2.0694332731701</c:v>
                </c:pt>
                <c:pt idx="25" formatCode="0.00">
                  <c:v>2.1285311431828999</c:v>
                </c:pt>
                <c:pt idx="26" formatCode="0.00">
                  <c:v>2.1824425717053999</c:v>
                </c:pt>
                <c:pt idx="27" formatCode="0.00">
                  <c:v>2.2311888008649996</c:v>
                </c:pt>
                <c:pt idx="28" formatCode="0.00">
                  <c:v>2.2749368503262</c:v>
                </c:pt>
                <c:pt idx="29" formatCode="0.00">
                  <c:v>2.3139656014025998</c:v>
                </c:pt>
                <c:pt idx="30" formatCode="0.00">
                  <c:v>2.3486400146936002</c:v>
                </c:pt>
              </c:numCache>
            </c:numRef>
          </c:val>
          <c:extLst>
            <c:ext xmlns:c16="http://schemas.microsoft.com/office/drawing/2014/chart" uri="{C3380CC4-5D6E-409C-BE32-E72D297353CC}">
              <c16:uniqueId val="{00000000-AEFB-48BA-8465-8D101F08E368}"/>
            </c:ext>
          </c:extLst>
        </c:ser>
        <c:ser>
          <c:idx val="9"/>
          <c:order val="1"/>
          <c:tx>
            <c:strRef>
              <c:f>'Småskalig Sol'!$M$43</c:f>
              <c:strCache>
                <c:ptCount val="1"/>
                <c:pt idx="0">
                  <c:v>Låg4</c:v>
                </c:pt>
              </c:strCache>
            </c:strRef>
          </c:tx>
          <c:spPr>
            <a:solidFill>
              <a:srgbClr val="F59A86"/>
            </a:solidFill>
            <a:ln>
              <a:noFill/>
            </a:ln>
            <a:effectLst/>
          </c:spPr>
          <c:cat>
            <c:numRef>
              <c:f>'Småskalig Sol'!$C$44:$C$74</c:f>
              <c:numCache>
                <c:formatCode>General</c:formatCode>
                <c:ptCount val="3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numCache>
            </c:numRef>
          </c:cat>
          <c:val>
            <c:numRef>
              <c:f>'Småskalig Sol'!$M$44:$M$74</c:f>
              <c:numCache>
                <c:formatCode>General</c:formatCode>
                <c:ptCount val="31"/>
                <c:pt idx="9" formatCode="0.00">
                  <c:v>0</c:v>
                </c:pt>
                <c:pt idx="10" formatCode="0.00">
                  <c:v>1.9049926816039897E-2</c:v>
                </c:pt>
                <c:pt idx="11" formatCode="0.00">
                  <c:v>4.125350738889999E-2</c:v>
                </c:pt>
                <c:pt idx="12" formatCode="0.00">
                  <c:v>6.6770477161399944E-2</c:v>
                </c:pt>
                <c:pt idx="13" formatCode="0.00">
                  <c:v>9.5537134692899928E-2</c:v>
                </c:pt>
                <c:pt idx="14" formatCode="0.00">
                  <c:v>0.12742186779450027</c:v>
                </c:pt>
                <c:pt idx="15" formatCode="0.00">
                  <c:v>0.16215384269039967</c:v>
                </c:pt>
                <c:pt idx="16" formatCode="0.00">
                  <c:v>0.1993445254277999</c:v>
                </c:pt>
                <c:pt idx="17" formatCode="0.00">
                  <c:v>0.23848933640959991</c:v>
                </c:pt>
                <c:pt idx="18" formatCode="0.00">
                  <c:v>0.27896595819789982</c:v>
                </c:pt>
                <c:pt idx="19" formatCode="0.00">
                  <c:v>0.3200896057092999</c:v>
                </c:pt>
                <c:pt idx="20" formatCode="0.00">
                  <c:v>0.36113121514699986</c:v>
                </c:pt>
                <c:pt idx="21" formatCode="0.00">
                  <c:v>0.40135915594999982</c:v>
                </c:pt>
                <c:pt idx="22" formatCode="0.00">
                  <c:v>0.44007202295939973</c:v>
                </c:pt>
                <c:pt idx="23" formatCode="0.00">
                  <c:v>0.4766708582150998</c:v>
                </c:pt>
                <c:pt idx="24" formatCode="0.00">
                  <c:v>0.51063683895909984</c:v>
                </c:pt>
                <c:pt idx="25" formatCode="0.00">
                  <c:v>0.54163658400260006</c:v>
                </c:pt>
                <c:pt idx="26" formatCode="0.00">
                  <c:v>0.56947214501410004</c:v>
                </c:pt>
                <c:pt idx="27" formatCode="0.00">
                  <c:v>0.59410856845480042</c:v>
                </c:pt>
                <c:pt idx="28" formatCode="0.00">
                  <c:v>0.61563003738840028</c:v>
                </c:pt>
                <c:pt idx="29" formatCode="0.00">
                  <c:v>0.63419269239620002</c:v>
                </c:pt>
                <c:pt idx="30" formatCode="0.00">
                  <c:v>0.65009835965359963</c:v>
                </c:pt>
              </c:numCache>
            </c:numRef>
          </c:val>
          <c:extLst>
            <c:ext xmlns:c16="http://schemas.microsoft.com/office/drawing/2014/chart" uri="{C3380CC4-5D6E-409C-BE32-E72D297353CC}">
              <c16:uniqueId val="{00000001-AEFB-48BA-8465-8D101F08E368}"/>
            </c:ext>
          </c:extLst>
        </c:ser>
        <c:ser>
          <c:idx val="10"/>
          <c:order val="2"/>
          <c:tx>
            <c:strRef>
              <c:f>'Småskalig Sol'!$N$43</c:f>
              <c:strCache>
                <c:ptCount val="1"/>
                <c:pt idx="0">
                  <c:v>Medel5</c:v>
                </c:pt>
              </c:strCache>
            </c:strRef>
          </c:tx>
          <c:spPr>
            <a:solidFill>
              <a:srgbClr val="F05B48"/>
            </a:solidFill>
            <a:ln>
              <a:noFill/>
            </a:ln>
            <a:effectLst/>
          </c:spPr>
          <c:cat>
            <c:numRef>
              <c:f>'Småskalig Sol'!$C$44:$C$74</c:f>
              <c:numCache>
                <c:formatCode>General</c:formatCode>
                <c:ptCount val="3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numCache>
            </c:numRef>
          </c:cat>
          <c:val>
            <c:numRef>
              <c:f>'Småskalig Sol'!$N$44:$N$74</c:f>
              <c:numCache>
                <c:formatCode>General</c:formatCode>
                <c:ptCount val="31"/>
                <c:pt idx="9" formatCode="0.00">
                  <c:v>0</c:v>
                </c:pt>
                <c:pt idx="10" formatCode="0.00">
                  <c:v>7.8951784500300715E-3</c:v>
                </c:pt>
                <c:pt idx="11" formatCode="0.00">
                  <c:v>1.7416264379400026E-2</c:v>
                </c:pt>
                <c:pt idx="12" formatCode="0.00">
                  <c:v>2.8695527132399867E-2</c:v>
                </c:pt>
                <c:pt idx="13" formatCode="0.00">
                  <c:v>4.177999637460017E-2</c:v>
                </c:pt>
                <c:pt idx="14" formatCode="0.00">
                  <c:v>5.6679900487799806E-2</c:v>
                </c:pt>
                <c:pt idx="15" formatCode="0.00">
                  <c:v>7.3290899577600044E-2</c:v>
                </c:pt>
                <c:pt idx="16" formatCode="0.00">
                  <c:v>9.1456769795600357E-2</c:v>
                </c:pt>
                <c:pt idx="17" formatCode="0.00">
                  <c:v>0.11094861535690015</c:v>
                </c:pt>
                <c:pt idx="18" formatCode="0.00">
                  <c:v>0.1314410343700001</c:v>
                </c:pt>
                <c:pt idx="19" formatCode="0.00">
                  <c:v>0.15256262095959983</c:v>
                </c:pt>
                <c:pt idx="20" formatCode="0.00">
                  <c:v>0.17389676384410002</c:v>
                </c:pt>
                <c:pt idx="21" formatCode="0.00">
                  <c:v>0.19501016027130014</c:v>
                </c:pt>
                <c:pt idx="22" formatCode="0.00">
                  <c:v>0.21547594410660054</c:v>
                </c:pt>
                <c:pt idx="23" formatCode="0.00">
                  <c:v>0.23490548945079981</c:v>
                </c:pt>
                <c:pt idx="24" formatCode="0.00">
                  <c:v>0.25298538163400019</c:v>
                </c:pt>
                <c:pt idx="25" formatCode="0.00">
                  <c:v>0.2695026037613002</c:v>
                </c:pt>
                <c:pt idx="26" formatCode="0.00">
                  <c:v>0.28432384479910011</c:v>
                </c:pt>
                <c:pt idx="27" formatCode="0.00">
                  <c:v>0.2973676386663997</c:v>
                </c:pt>
                <c:pt idx="28" formatCode="0.00">
                  <c:v>0.30870789530069942</c:v>
                </c:pt>
                <c:pt idx="29" formatCode="0.00">
                  <c:v>0.31843488171280043</c:v>
                </c:pt>
                <c:pt idx="30" formatCode="0.00">
                  <c:v>0.32671000899040026</c:v>
                </c:pt>
              </c:numCache>
            </c:numRef>
          </c:val>
          <c:extLst>
            <c:ext xmlns:c16="http://schemas.microsoft.com/office/drawing/2014/chart" uri="{C3380CC4-5D6E-409C-BE32-E72D297353CC}">
              <c16:uniqueId val="{00000002-AEFB-48BA-8465-8D101F08E368}"/>
            </c:ext>
          </c:extLst>
        </c:ser>
        <c:ser>
          <c:idx val="11"/>
          <c:order val="3"/>
          <c:tx>
            <c:strRef>
              <c:f>'Småskalig Sol'!$O$43</c:f>
              <c:strCache>
                <c:ptCount val="1"/>
                <c:pt idx="0">
                  <c:v>Hög6</c:v>
                </c:pt>
              </c:strCache>
            </c:strRef>
          </c:tx>
          <c:spPr>
            <a:solidFill>
              <a:srgbClr val="F05B48"/>
            </a:solidFill>
            <a:ln>
              <a:noFill/>
            </a:ln>
            <a:effectLst/>
          </c:spPr>
          <c:cat>
            <c:numRef>
              <c:f>'Småskalig Sol'!$C$44:$C$74</c:f>
              <c:numCache>
                <c:formatCode>General</c:formatCode>
                <c:ptCount val="3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numCache>
            </c:numRef>
          </c:cat>
          <c:val>
            <c:numRef>
              <c:f>'Småskalig Sol'!$O$44:$O$74</c:f>
              <c:numCache>
                <c:formatCode>General</c:formatCode>
                <c:ptCount val="31"/>
                <c:pt idx="9" formatCode="0.00">
                  <c:v>0</c:v>
                </c:pt>
                <c:pt idx="10" formatCode="0.00">
                  <c:v>7.1377579318498974E-3</c:v>
                </c:pt>
                <c:pt idx="11" formatCode="0.00">
                  <c:v>1.5878394861299938E-2</c:v>
                </c:pt>
                <c:pt idx="12" formatCode="0.00">
                  <c:v>2.6351412786000061E-2</c:v>
                </c:pt>
                <c:pt idx="13" formatCode="0.00">
                  <c:v>3.8718927085000132E-2</c:v>
                </c:pt>
                <c:pt idx="14" formatCode="0.00">
                  <c:v>5.2916781557700077E-2</c:v>
                </c:pt>
                <c:pt idx="15" formatCode="0.00">
                  <c:v>6.8949094431999924E-2</c:v>
                </c:pt>
                <c:pt idx="16" formatCode="0.00">
                  <c:v>8.6689300708299832E-2</c:v>
                </c:pt>
                <c:pt idx="17" formatCode="0.00">
                  <c:v>0.10590033833409995</c:v>
                </c:pt>
                <c:pt idx="18" formatCode="0.00">
                  <c:v>0.12629523023919997</c:v>
                </c:pt>
                <c:pt idx="19" formatCode="0.00">
                  <c:v>0.14748246509899987</c:v>
                </c:pt>
                <c:pt idx="20" formatCode="0.00">
                  <c:v>0.16903274728649986</c:v>
                </c:pt>
                <c:pt idx="21" formatCode="0.00">
                  <c:v>0.19048604255970014</c:v>
                </c:pt>
                <c:pt idx="22" formatCode="0.00">
                  <c:v>0.21136329292359957</c:v>
                </c:pt>
                <c:pt idx="23" formatCode="0.00">
                  <c:v>0.23125722537670068</c:v>
                </c:pt>
                <c:pt idx="24" formatCode="0.00">
                  <c:v>0.24983072346680002</c:v>
                </c:pt>
                <c:pt idx="25" formatCode="0.00">
                  <c:v>0.26676457298569956</c:v>
                </c:pt>
                <c:pt idx="26" formatCode="0.00">
                  <c:v>0.28193411344019959</c:v>
                </c:pt>
                <c:pt idx="27" formatCode="0.00">
                  <c:v>0.29534363846950029</c:v>
                </c:pt>
                <c:pt idx="28" formatCode="0.00">
                  <c:v>0.30691050888550064</c:v>
                </c:pt>
                <c:pt idx="29" formatCode="0.00">
                  <c:v>0.31682417851259981</c:v>
                </c:pt>
                <c:pt idx="30" formatCode="0.00">
                  <c:v>0.32522046715419961</c:v>
                </c:pt>
              </c:numCache>
            </c:numRef>
          </c:val>
          <c:extLst>
            <c:ext xmlns:c16="http://schemas.microsoft.com/office/drawing/2014/chart" uri="{C3380CC4-5D6E-409C-BE32-E72D297353CC}">
              <c16:uniqueId val="{00000003-AEFB-48BA-8465-8D101F08E368}"/>
            </c:ext>
          </c:extLst>
        </c:ser>
        <c:ser>
          <c:idx val="12"/>
          <c:order val="4"/>
          <c:tx>
            <c:strRef>
              <c:f>'Småskalig Sol'!$P$43</c:f>
              <c:strCache>
                <c:ptCount val="1"/>
                <c:pt idx="0">
                  <c:v>Max7</c:v>
                </c:pt>
              </c:strCache>
            </c:strRef>
          </c:tx>
          <c:spPr>
            <a:solidFill>
              <a:srgbClr val="F59A86"/>
            </a:solidFill>
            <a:ln>
              <a:noFill/>
            </a:ln>
            <a:effectLst/>
          </c:spPr>
          <c:cat>
            <c:numRef>
              <c:f>'Småskalig Sol'!$C$44:$C$74</c:f>
              <c:numCache>
                <c:formatCode>General</c:formatCode>
                <c:ptCount val="3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numCache>
            </c:numRef>
          </c:cat>
          <c:val>
            <c:numRef>
              <c:f>'Småskalig Sol'!$P$44:$P$74</c:f>
              <c:numCache>
                <c:formatCode>General</c:formatCode>
                <c:ptCount val="31"/>
                <c:pt idx="9" formatCode="0.00">
                  <c:v>0</c:v>
                </c:pt>
                <c:pt idx="10" formatCode="0.00">
                  <c:v>1.2254579218099915E-2</c:v>
                </c:pt>
                <c:pt idx="11" formatCode="0.00">
                  <c:v>2.7651677503700123E-2</c:v>
                </c:pt>
                <c:pt idx="12" formatCode="0.00">
                  <c:v>4.6617135961900091E-2</c:v>
                </c:pt>
                <c:pt idx="13" formatCode="0.00">
                  <c:v>6.9332208143399798E-2</c:v>
                </c:pt>
                <c:pt idx="14" formatCode="0.00">
                  <c:v>9.6065945449399948E-2</c:v>
                </c:pt>
                <c:pt idx="15" formatCode="0.00">
                  <c:v>0.12678065868250021</c:v>
                </c:pt>
                <c:pt idx="16" formatCode="0.00">
                  <c:v>0.1613130117917001</c:v>
                </c:pt>
                <c:pt idx="17" formatCode="0.00">
                  <c:v>0.19931571601819997</c:v>
                </c:pt>
                <c:pt idx="18" formatCode="0.00">
                  <c:v>0.24020060594170012</c:v>
                </c:pt>
                <c:pt idx="19" formatCode="0.00">
                  <c:v>0.28319597702290045</c:v>
                </c:pt>
                <c:pt idx="20" formatCode="0.00">
                  <c:v>0.32737571692209988</c:v>
                </c:pt>
                <c:pt idx="21" formatCode="0.00">
                  <c:v>0.37171403203300013</c:v>
                </c:pt>
                <c:pt idx="22" formatCode="0.00">
                  <c:v>0.41517184360390003</c:v>
                </c:pt>
                <c:pt idx="23" formatCode="0.00">
                  <c:v>0.45675401077609967</c:v>
                </c:pt>
                <c:pt idx="24" formatCode="0.00">
                  <c:v>0.49562482301319966</c:v>
                </c:pt>
                <c:pt idx="25" formatCode="0.00">
                  <c:v>0.53118404077780035</c:v>
                </c:pt>
                <c:pt idx="26" formatCode="0.00">
                  <c:v>0.56303809207780064</c:v>
                </c:pt>
                <c:pt idx="27" formatCode="0.00">
                  <c:v>0.5909751791725002</c:v>
                </c:pt>
                <c:pt idx="28" formatCode="0.00">
                  <c:v>0.61516999102519998</c:v>
                </c:pt>
                <c:pt idx="29" formatCode="0.00">
                  <c:v>0.63573098346460011</c:v>
                </c:pt>
                <c:pt idx="30" formatCode="0.00">
                  <c:v>0.65305059096290075</c:v>
                </c:pt>
              </c:numCache>
            </c:numRef>
          </c:val>
          <c:extLst>
            <c:ext xmlns:c16="http://schemas.microsoft.com/office/drawing/2014/chart" uri="{C3380CC4-5D6E-409C-BE32-E72D297353CC}">
              <c16:uniqueId val="{00000004-AEFB-48BA-8465-8D101F08E368}"/>
            </c:ext>
          </c:extLst>
        </c:ser>
        <c:dLbls>
          <c:showLegendKey val="0"/>
          <c:showVal val="0"/>
          <c:showCatName val="0"/>
          <c:showSerName val="0"/>
          <c:showPercent val="0"/>
          <c:showBubbleSize val="0"/>
        </c:dLbls>
        <c:axId val="1156279135"/>
        <c:axId val="1729013263"/>
      </c:areaChart>
      <c:barChart>
        <c:barDir val="col"/>
        <c:grouping val="clustered"/>
        <c:varyColors val="0"/>
        <c:ser>
          <c:idx val="0"/>
          <c:order val="5"/>
          <c:tx>
            <c:v>Historik</c:v>
          </c:tx>
          <c:spPr>
            <a:solidFill>
              <a:srgbClr val="958D8B"/>
            </a:solidFill>
            <a:ln>
              <a:noFill/>
            </a:ln>
            <a:effectLst/>
          </c:spPr>
          <c:invertIfNegative val="0"/>
          <c:cat>
            <c:numRef>
              <c:f>'Småskalig Sol'!$C$44:$C$74</c:f>
              <c:numCache>
                <c:formatCode>General</c:formatCode>
                <c:ptCount val="3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numCache>
            </c:numRef>
          </c:cat>
          <c:val>
            <c:numRef>
              <c:f>'Småskalig Sol'!$D$44:$D$74</c:f>
              <c:numCache>
                <c:formatCode>0.00</c:formatCode>
                <c:ptCount val="31"/>
                <c:pt idx="0">
                  <c:v>2.6008369999999999E-2</c:v>
                </c:pt>
                <c:pt idx="1">
                  <c:v>2.8735549999999999E-2</c:v>
                </c:pt>
                <c:pt idx="2">
                  <c:v>5.5907699999999998E-2</c:v>
                </c:pt>
                <c:pt idx="3">
                  <c:v>9.0575795000000001E-2</c:v>
                </c:pt>
                <c:pt idx="4">
                  <c:v>0.16093966600000001</c:v>
                </c:pt>
                <c:pt idx="5">
                  <c:v>0.226380691</c:v>
                </c:pt>
                <c:pt idx="6">
                  <c:v>0.30867364600000002</c:v>
                </c:pt>
                <c:pt idx="7">
                  <c:v>0.50701806199999999</c:v>
                </c:pt>
                <c:pt idx="8">
                  <c:v>0.82719596100000004</c:v>
                </c:pt>
                <c:pt idx="9">
                  <c:v>0.89951140600000001</c:v>
                </c:pt>
              </c:numCache>
            </c:numRef>
          </c:val>
          <c:extLst>
            <c:ext xmlns:c16="http://schemas.microsoft.com/office/drawing/2014/chart" uri="{C3380CC4-5D6E-409C-BE32-E72D297353CC}">
              <c16:uniqueId val="{00000005-AEFB-48BA-8465-8D101F08E368}"/>
            </c:ext>
          </c:extLst>
        </c:ser>
        <c:dLbls>
          <c:showLegendKey val="0"/>
          <c:showVal val="0"/>
          <c:showCatName val="0"/>
          <c:showSerName val="0"/>
          <c:showPercent val="0"/>
          <c:showBubbleSize val="0"/>
        </c:dLbls>
        <c:gapWidth val="150"/>
        <c:axId val="1156279135"/>
        <c:axId val="1729013263"/>
      </c:barChart>
      <c:lineChart>
        <c:grouping val="standard"/>
        <c:varyColors val="0"/>
        <c:ser>
          <c:idx val="2"/>
          <c:order val="6"/>
          <c:tx>
            <c:strRef>
              <c:f> </c:f>
            </c:strRef>
          </c:tx>
          <c:spPr>
            <a:ln w="28575" cap="rnd">
              <a:solidFill>
                <a:srgbClr val="F59A86"/>
              </a:solidFill>
              <a:round/>
            </a:ln>
            <a:effectLst/>
          </c:spPr>
          <c:marker>
            <c:symbol val="none"/>
          </c:marker>
          <c:cat>
            <c:numRef>
              <c:f>'Småskalig Sol'!$C$44:$C$74</c:f>
              <c:numCache>
                <c:formatCode>General</c:formatCode>
                <c:ptCount val="3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numCache>
            </c:numRef>
          </c:cat>
          <c:val>
            <c:numRef>
              <c:f>'Småskalig Sol'!$F$44:$F$74</c:f>
              <c:numCache>
                <c:formatCode>General</c:formatCode>
                <c:ptCount val="31"/>
                <c:pt idx="9" formatCode="0.00">
                  <c:v>0.89951140600000001</c:v>
                </c:pt>
                <c:pt idx="10" formatCode="0.00">
                  <c:v>0.97050041135528009</c:v>
                </c:pt>
                <c:pt idx="11" formatCode="0.00">
                  <c:v>1.0450219412168</c:v>
                </c:pt>
                <c:pt idx="12" formatCode="0.00">
                  <c:v>1.1227304178101001</c:v>
                </c:pt>
                <c:pt idx="13" formatCode="0.00">
                  <c:v>1.2031617664968</c:v>
                </c:pt>
                <c:pt idx="14" formatCode="0.00">
                  <c:v>1.2857459610806998</c:v>
                </c:pt>
                <c:pt idx="15" formatCode="0.00">
                  <c:v>1.3698322969107002</c:v>
                </c:pt>
                <c:pt idx="16" formatCode="0.00">
                  <c:v>1.4546917953915</c:v>
                </c:pt>
                <c:pt idx="17" formatCode="0.00">
                  <c:v>1.5395501926285</c:v>
                </c:pt>
                <c:pt idx="18" formatCode="0.00">
                  <c:v>1.6236121074511001</c:v>
                </c:pt>
                <c:pt idx="19" formatCode="0.00">
                  <c:v>1.7060764836038</c:v>
                </c:pt>
                <c:pt idx="20" formatCode="0.00">
                  <c:v>1.7861653528494001</c:v>
                </c:pt>
                <c:pt idx="21" formatCode="0.00">
                  <c:v>1.8631488343406</c:v>
                </c:pt>
                <c:pt idx="22" formatCode="0.00">
                  <c:v>1.9363753476051</c:v>
                </c:pt>
                <c:pt idx="23" formatCode="0.00">
                  <c:v>2.0052931189772001</c:v>
                </c:pt>
                <c:pt idx="24" formatCode="0.00">
                  <c:v>2.0694332731701</c:v>
                </c:pt>
                <c:pt idx="25" formatCode="0.00">
                  <c:v>2.1285311431828999</c:v>
                </c:pt>
                <c:pt idx="26" formatCode="0.00">
                  <c:v>2.1824425717053999</c:v>
                </c:pt>
                <c:pt idx="27" formatCode="0.00">
                  <c:v>2.2311888008649996</c:v>
                </c:pt>
                <c:pt idx="28" formatCode="0.00">
                  <c:v>2.2749368503262</c:v>
                </c:pt>
                <c:pt idx="29" formatCode="0.00">
                  <c:v>2.3139656014025998</c:v>
                </c:pt>
                <c:pt idx="30" formatCode="0.00">
                  <c:v>2.3486400146936002</c:v>
                </c:pt>
              </c:numCache>
            </c:numRef>
          </c:val>
          <c:smooth val="0"/>
          <c:extLst>
            <c:ext xmlns:c16="http://schemas.microsoft.com/office/drawing/2014/chart" uri="{C3380CC4-5D6E-409C-BE32-E72D297353CC}">
              <c16:uniqueId val="{00000006-AEFB-48BA-8465-8D101F08E368}"/>
            </c:ext>
          </c:extLst>
        </c:ser>
        <c:ser>
          <c:idx val="3"/>
          <c:order val="7"/>
          <c:tx>
            <c:strRef>
              <c:f> </c:f>
            </c:strRef>
          </c:tx>
          <c:spPr>
            <a:ln w="28575" cap="rnd">
              <a:solidFill>
                <a:srgbClr val="F05B48"/>
              </a:solidFill>
              <a:round/>
            </a:ln>
            <a:effectLst/>
          </c:spPr>
          <c:marker>
            <c:symbol val="none"/>
          </c:marker>
          <c:cat>
            <c:numRef>
              <c:f>'Småskalig Sol'!$C$44:$C$74</c:f>
              <c:numCache>
                <c:formatCode>General</c:formatCode>
                <c:ptCount val="3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numCache>
            </c:numRef>
          </c:cat>
          <c:val>
            <c:numRef>
              <c:f>'Småskalig Sol'!$G$44:$G$74</c:f>
              <c:numCache>
                <c:formatCode>General</c:formatCode>
                <c:ptCount val="31"/>
                <c:pt idx="9" formatCode="0.00">
                  <c:v>0.89951140600000001</c:v>
                </c:pt>
                <c:pt idx="10" formatCode="0.00">
                  <c:v>0.98955033817131999</c:v>
                </c:pt>
                <c:pt idx="11" formatCode="0.00">
                  <c:v>1.0862754486057</c:v>
                </c:pt>
                <c:pt idx="12" formatCode="0.00">
                  <c:v>1.1895008949715</c:v>
                </c:pt>
                <c:pt idx="13" formatCode="0.00">
                  <c:v>1.2986989011896999</c:v>
                </c:pt>
                <c:pt idx="14" formatCode="0.00">
                  <c:v>1.4131678288752001</c:v>
                </c:pt>
                <c:pt idx="15" formatCode="0.00">
                  <c:v>1.5319861396010999</c:v>
                </c:pt>
                <c:pt idx="16" formatCode="0.00">
                  <c:v>1.6540363208192999</c:v>
                </c:pt>
                <c:pt idx="17" formatCode="0.00">
                  <c:v>1.7780395290380999</c:v>
                </c:pt>
                <c:pt idx="18" formatCode="0.00">
                  <c:v>1.9025780656489999</c:v>
                </c:pt>
                <c:pt idx="19" formatCode="0.00">
                  <c:v>2.0261660893130999</c:v>
                </c:pt>
                <c:pt idx="20" formatCode="0.00">
                  <c:v>2.1472965679964</c:v>
                </c:pt>
                <c:pt idx="21" formatCode="0.00">
                  <c:v>2.2645079902905998</c:v>
                </c:pt>
                <c:pt idx="22" formatCode="0.00">
                  <c:v>2.3764473705644997</c:v>
                </c:pt>
                <c:pt idx="23" formatCode="0.00">
                  <c:v>2.4819639771922999</c:v>
                </c:pt>
                <c:pt idx="24" formatCode="0.00">
                  <c:v>2.5800701121291998</c:v>
                </c:pt>
                <c:pt idx="25" formatCode="0.00">
                  <c:v>2.6701677271855</c:v>
                </c:pt>
                <c:pt idx="26" formatCode="0.00">
                  <c:v>2.7519147167194999</c:v>
                </c:pt>
                <c:pt idx="27" formatCode="0.00">
                  <c:v>2.8252973693198</c:v>
                </c:pt>
                <c:pt idx="28" formatCode="0.00">
                  <c:v>2.8905668877146002</c:v>
                </c:pt>
                <c:pt idx="29" formatCode="0.00">
                  <c:v>2.9481582937987998</c:v>
                </c:pt>
                <c:pt idx="30" formatCode="0.00">
                  <c:v>2.9987383743471998</c:v>
                </c:pt>
              </c:numCache>
            </c:numRef>
          </c:val>
          <c:smooth val="0"/>
          <c:extLst>
            <c:ext xmlns:c16="http://schemas.microsoft.com/office/drawing/2014/chart" uri="{C3380CC4-5D6E-409C-BE32-E72D297353CC}">
              <c16:uniqueId val="{00000007-AEFB-48BA-8465-8D101F08E368}"/>
            </c:ext>
          </c:extLst>
        </c:ser>
        <c:ser>
          <c:idx val="4"/>
          <c:order val="8"/>
          <c:tx>
            <c:strRef>
              <c:f> </c:f>
            </c:strRef>
          </c:tx>
          <c:spPr>
            <a:ln w="28575" cap="rnd">
              <a:solidFill>
                <a:srgbClr val="C41708"/>
              </a:solidFill>
              <a:round/>
            </a:ln>
            <a:effectLst/>
          </c:spPr>
          <c:marker>
            <c:symbol val="none"/>
          </c:marker>
          <c:cat>
            <c:numRef>
              <c:f>'Småskalig Sol'!$C$44:$C$74</c:f>
              <c:numCache>
                <c:formatCode>General</c:formatCode>
                <c:ptCount val="3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numCache>
            </c:numRef>
          </c:cat>
          <c:val>
            <c:numRef>
              <c:f>'Småskalig Sol'!$H$44:$H$74</c:f>
              <c:numCache>
                <c:formatCode>General</c:formatCode>
                <c:ptCount val="31"/>
                <c:pt idx="9" formatCode="0.00">
                  <c:v>0.89951140600000001</c:v>
                </c:pt>
                <c:pt idx="10" formatCode="0.00">
                  <c:v>0.99744551662135006</c:v>
                </c:pt>
                <c:pt idx="11" formatCode="0.00">
                  <c:v>1.1036917129851</c:v>
                </c:pt>
                <c:pt idx="12" formatCode="0.00">
                  <c:v>1.2181964221038999</c:v>
                </c:pt>
                <c:pt idx="13" formatCode="0.00">
                  <c:v>1.3404788975643001</c:v>
                </c:pt>
                <c:pt idx="14" formatCode="0.00">
                  <c:v>1.4698477293629999</c:v>
                </c:pt>
                <c:pt idx="15" formatCode="0.00">
                  <c:v>1.6052770391786999</c:v>
                </c:pt>
                <c:pt idx="16" formatCode="0.00">
                  <c:v>1.7454930906149002</c:v>
                </c:pt>
                <c:pt idx="17" formatCode="0.00">
                  <c:v>1.8889881443950001</c:v>
                </c:pt>
                <c:pt idx="18" formatCode="0.00">
                  <c:v>2.034019100019</c:v>
                </c:pt>
                <c:pt idx="19" formatCode="0.00">
                  <c:v>2.1787287102726998</c:v>
                </c:pt>
                <c:pt idx="20" formatCode="0.00">
                  <c:v>2.3211933318405</c:v>
                </c:pt>
                <c:pt idx="21" formatCode="0.00">
                  <c:v>2.4595181505618999</c:v>
                </c:pt>
                <c:pt idx="22" formatCode="0.00">
                  <c:v>2.5919233146711003</c:v>
                </c:pt>
                <c:pt idx="23" formatCode="0.00">
                  <c:v>2.7168694666430997</c:v>
                </c:pt>
                <c:pt idx="24" formatCode="0.00">
                  <c:v>2.8330554937632</c:v>
                </c:pt>
                <c:pt idx="25" formatCode="0.00">
                  <c:v>2.9396703309468002</c:v>
                </c:pt>
                <c:pt idx="26" formatCode="0.00">
                  <c:v>3.0362385615186001</c:v>
                </c:pt>
                <c:pt idx="27" formatCode="0.00">
                  <c:v>3.1226650079861997</c:v>
                </c:pt>
                <c:pt idx="28" formatCode="0.00">
                  <c:v>3.1992747830152997</c:v>
                </c:pt>
                <c:pt idx="29" formatCode="0.00">
                  <c:v>3.2665931755116002</c:v>
                </c:pt>
                <c:pt idx="30" formatCode="0.00">
                  <c:v>3.3254483833376001</c:v>
                </c:pt>
              </c:numCache>
            </c:numRef>
          </c:val>
          <c:smooth val="0"/>
          <c:extLst>
            <c:ext xmlns:c16="http://schemas.microsoft.com/office/drawing/2014/chart" uri="{C3380CC4-5D6E-409C-BE32-E72D297353CC}">
              <c16:uniqueId val="{00000008-AEFB-48BA-8465-8D101F08E368}"/>
            </c:ext>
          </c:extLst>
        </c:ser>
        <c:ser>
          <c:idx val="5"/>
          <c:order val="9"/>
          <c:tx>
            <c:strRef>
              <c:f> </c:f>
            </c:strRef>
          </c:tx>
          <c:spPr>
            <a:ln w="28575" cap="rnd">
              <a:solidFill>
                <a:srgbClr val="F05B48"/>
              </a:solidFill>
              <a:round/>
            </a:ln>
            <a:effectLst/>
          </c:spPr>
          <c:marker>
            <c:symbol val="none"/>
          </c:marker>
          <c:cat>
            <c:numRef>
              <c:f>'Småskalig Sol'!$C$44:$C$74</c:f>
              <c:numCache>
                <c:formatCode>General</c:formatCode>
                <c:ptCount val="3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numCache>
            </c:numRef>
          </c:cat>
          <c:val>
            <c:numRef>
              <c:f>'Småskalig Sol'!$I$44:$I$74</c:f>
              <c:numCache>
                <c:formatCode>General</c:formatCode>
                <c:ptCount val="31"/>
                <c:pt idx="9" formatCode="0.00">
                  <c:v>0.89951140600000001</c:v>
                </c:pt>
                <c:pt idx="10" formatCode="0.00">
                  <c:v>1.0045832745532</c:v>
                </c:pt>
                <c:pt idx="11" formatCode="0.00">
                  <c:v>1.1195701078464</c:v>
                </c:pt>
                <c:pt idx="12" formatCode="0.00">
                  <c:v>1.2445478348899</c:v>
                </c:pt>
                <c:pt idx="13" formatCode="0.00">
                  <c:v>1.3791978246493002</c:v>
                </c:pt>
                <c:pt idx="14" formatCode="0.00">
                  <c:v>1.5227645109207</c:v>
                </c:pt>
                <c:pt idx="15" formatCode="0.00">
                  <c:v>1.6742261336106998</c:v>
                </c:pt>
                <c:pt idx="16" formatCode="0.00">
                  <c:v>1.8321823913232</c:v>
                </c:pt>
                <c:pt idx="17" formatCode="0.00">
                  <c:v>1.9948884827291</c:v>
                </c:pt>
                <c:pt idx="18" formatCode="0.00">
                  <c:v>2.1603143302582</c:v>
                </c:pt>
                <c:pt idx="19" formatCode="0.00">
                  <c:v>2.3262111753716996</c:v>
                </c:pt>
                <c:pt idx="20" formatCode="0.00">
                  <c:v>2.4902260791269999</c:v>
                </c:pt>
                <c:pt idx="21" formatCode="0.00">
                  <c:v>2.6500041931216001</c:v>
                </c:pt>
                <c:pt idx="22" formatCode="0.00">
                  <c:v>2.8032866075946998</c:v>
                </c:pt>
                <c:pt idx="23" formatCode="0.00">
                  <c:v>2.9481266920198004</c:v>
                </c:pt>
                <c:pt idx="24" formatCode="0.00">
                  <c:v>3.08288621723</c:v>
                </c:pt>
                <c:pt idx="25" formatCode="0.00">
                  <c:v>3.2064349039324997</c:v>
                </c:pt>
                <c:pt idx="26" formatCode="0.00">
                  <c:v>3.3181726749587996</c:v>
                </c:pt>
                <c:pt idx="27" formatCode="0.00">
                  <c:v>3.4180086464557</c:v>
                </c:pt>
                <c:pt idx="28" formatCode="0.00">
                  <c:v>3.5061852919008003</c:v>
                </c:pt>
                <c:pt idx="29" formatCode="0.00">
                  <c:v>3.5834173540242</c:v>
                </c:pt>
                <c:pt idx="30" formatCode="0.00">
                  <c:v>3.6506688504917997</c:v>
                </c:pt>
              </c:numCache>
            </c:numRef>
          </c:val>
          <c:smooth val="0"/>
          <c:extLst>
            <c:ext xmlns:c16="http://schemas.microsoft.com/office/drawing/2014/chart" uri="{C3380CC4-5D6E-409C-BE32-E72D297353CC}">
              <c16:uniqueId val="{00000009-AEFB-48BA-8465-8D101F08E368}"/>
            </c:ext>
          </c:extLst>
        </c:ser>
        <c:ser>
          <c:idx val="6"/>
          <c:order val="10"/>
          <c:tx>
            <c:strRef>
              <c:f> </c:f>
            </c:strRef>
          </c:tx>
          <c:spPr>
            <a:ln w="28575" cap="rnd">
              <a:solidFill>
                <a:srgbClr val="F59A86"/>
              </a:solidFill>
              <a:round/>
            </a:ln>
            <a:effectLst/>
          </c:spPr>
          <c:marker>
            <c:symbol val="none"/>
          </c:marker>
          <c:cat>
            <c:numRef>
              <c:f>'Småskalig Sol'!$C$44:$C$74</c:f>
              <c:numCache>
                <c:formatCode>General</c:formatCode>
                <c:ptCount val="3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numCache>
            </c:numRef>
          </c:cat>
          <c:val>
            <c:numRef>
              <c:f>'Småskalig Sol'!$J$44:$J$74</c:f>
              <c:numCache>
                <c:formatCode>General</c:formatCode>
                <c:ptCount val="31"/>
                <c:pt idx="9" formatCode="0.00">
                  <c:v>0.89951140600000001</c:v>
                </c:pt>
                <c:pt idx="10" formatCode="0.00">
                  <c:v>1.0168378537712999</c:v>
                </c:pt>
                <c:pt idx="11" formatCode="0.00">
                  <c:v>1.1472217853501001</c:v>
                </c:pt>
                <c:pt idx="12" formatCode="0.00">
                  <c:v>1.2911649708518</c:v>
                </c:pt>
                <c:pt idx="13" formatCode="0.00">
                  <c:v>1.4485300327927</c:v>
                </c:pt>
                <c:pt idx="14" formatCode="0.00">
                  <c:v>1.6188304563700999</c:v>
                </c:pt>
                <c:pt idx="15" formatCode="0.00">
                  <c:v>1.8010067922932</c:v>
                </c:pt>
                <c:pt idx="16" formatCode="0.00">
                  <c:v>1.9934954031149001</c:v>
                </c:pt>
                <c:pt idx="17" formatCode="0.00">
                  <c:v>2.1942041987473</c:v>
                </c:pt>
                <c:pt idx="18" formatCode="0.00">
                  <c:v>2.4005149361999001</c:v>
                </c:pt>
                <c:pt idx="19" formatCode="0.00">
                  <c:v>2.6094071523946001</c:v>
                </c:pt>
                <c:pt idx="20" formatCode="0.00">
                  <c:v>2.8176017960490998</c:v>
                </c:pt>
                <c:pt idx="21" formatCode="0.00">
                  <c:v>3.0217182251546002</c:v>
                </c:pt>
                <c:pt idx="22" formatCode="0.00">
                  <c:v>3.2184584511985999</c:v>
                </c:pt>
                <c:pt idx="23" formatCode="0.00">
                  <c:v>3.4048807027959</c:v>
                </c:pt>
                <c:pt idx="24" formatCode="0.00">
                  <c:v>3.5785110402431997</c:v>
                </c:pt>
                <c:pt idx="25" formatCode="0.00">
                  <c:v>3.7376189447103001</c:v>
                </c:pt>
                <c:pt idx="26" formatCode="0.00">
                  <c:v>3.8812107670366003</c:v>
                </c:pt>
                <c:pt idx="27" formatCode="0.00">
                  <c:v>4.0089838256282002</c:v>
                </c:pt>
                <c:pt idx="28" formatCode="0.00">
                  <c:v>4.1213552829260003</c:v>
                </c:pt>
                <c:pt idx="29" formatCode="0.00">
                  <c:v>4.2191483374888001</c:v>
                </c:pt>
                <c:pt idx="30" formatCode="0.00">
                  <c:v>4.3037194414547004</c:v>
                </c:pt>
              </c:numCache>
            </c:numRef>
          </c:val>
          <c:smooth val="0"/>
          <c:extLst>
            <c:ext xmlns:c16="http://schemas.microsoft.com/office/drawing/2014/chart" uri="{C3380CC4-5D6E-409C-BE32-E72D297353CC}">
              <c16:uniqueId val="{0000000A-AEFB-48BA-8465-8D101F08E368}"/>
            </c:ext>
          </c:extLst>
        </c:ser>
        <c:ser>
          <c:idx val="1"/>
          <c:order val="12"/>
          <c:tx>
            <c:v>Prognos 2024</c:v>
          </c:tx>
          <c:spPr>
            <a:ln w="28575" cap="rnd">
              <a:solidFill>
                <a:srgbClr val="958D8B"/>
              </a:solidFill>
              <a:prstDash val="dash"/>
              <a:round/>
            </a:ln>
            <a:effectLst/>
          </c:spPr>
          <c:marker>
            <c:symbol val="none"/>
          </c:marker>
          <c:cat>
            <c:numRef>
              <c:f>'Småskalig Sol'!$C$44:$C$74</c:f>
              <c:numCache>
                <c:formatCode>General</c:formatCode>
                <c:ptCount val="3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numCache>
            </c:numRef>
          </c:cat>
          <c:val>
            <c:numRef>
              <c:f>'Småskalig Sol'!$E$44:$E$74</c:f>
              <c:numCache>
                <c:formatCode>General</c:formatCode>
                <c:ptCount val="31"/>
                <c:pt idx="9" formatCode="0.00">
                  <c:v>1.0218125077211999</c:v>
                </c:pt>
                <c:pt idx="10" formatCode="0.00">
                  <c:v>1.1719091858963</c:v>
                </c:pt>
                <c:pt idx="11" formatCode="0.00">
                  <c:v>1.3360262756861001</c:v>
                </c:pt>
                <c:pt idx="12" formatCode="0.00">
                  <c:v>1.5121189688601999</c:v>
                </c:pt>
                <c:pt idx="13" formatCode="0.00">
                  <c:v>1.6972473459072002</c:v>
                </c:pt>
                <c:pt idx="14" formatCode="0.00">
                  <c:v>1.8876308436640998</c:v>
                </c:pt>
                <c:pt idx="15" formatCode="0.00">
                  <c:v>2.0788879752446001</c:v>
                </c:pt>
                <c:pt idx="16" formatCode="0.00">
                  <c:v>2.2663829111258997</c:v>
                </c:pt>
                <c:pt idx="17" formatCode="0.00">
                  <c:v>2.4456284697217998</c:v>
                </c:pt>
                <c:pt idx="18" formatCode="0.00">
                  <c:v>2.6127002030591</c:v>
                </c:pt>
                <c:pt idx="19" formatCode="0.00">
                  <c:v>2.7645949849675002</c:v>
                </c:pt>
                <c:pt idx="20" formatCode="0.00">
                  <c:v>2.8994592565041999</c:v>
                </c:pt>
                <c:pt idx="21" formatCode="0.00">
                  <c:v>3.0166450416213002</c:v>
                </c:pt>
                <c:pt idx="22" formatCode="0.00">
                  <c:v>3.1165727408251001</c:v>
                </c:pt>
                <c:pt idx="23" formatCode="0.00">
                  <c:v>3.2004761643220001</c:v>
                </c:pt>
                <c:pt idx="24" formatCode="0.00">
                  <c:v>3.2700338677206</c:v>
                </c:pt>
                <c:pt idx="25" formatCode="0.00">
                  <c:v>3.3272269413546001</c:v>
                </c:pt>
              </c:numCache>
            </c:numRef>
          </c:val>
          <c:smooth val="0"/>
          <c:extLst>
            <c:ext xmlns:c16="http://schemas.microsoft.com/office/drawing/2014/chart" uri="{C3380CC4-5D6E-409C-BE32-E72D297353CC}">
              <c16:uniqueId val="{0000000B-AEFB-48BA-8465-8D101F08E368}"/>
            </c:ext>
          </c:extLst>
        </c:ser>
        <c:dLbls>
          <c:showLegendKey val="0"/>
          <c:showVal val="0"/>
          <c:showCatName val="0"/>
          <c:showSerName val="0"/>
          <c:showPercent val="0"/>
          <c:showBubbleSize val="0"/>
        </c:dLbls>
        <c:marker val="1"/>
        <c:smooth val="0"/>
        <c:axId val="1156279135"/>
        <c:axId val="1729013263"/>
        <c:extLst>
          <c:ext xmlns:c15="http://schemas.microsoft.com/office/drawing/2012/chart" uri="{02D57815-91ED-43cb-92C2-25804820EDAC}">
            <c15:filteredLineSeries>
              <c15:ser>
                <c:idx val="7"/>
                <c:order val="11"/>
                <c:tx>
                  <c:strRef>
                    <c:extLst>
                      <c:ext uri="{02D57815-91ED-43cb-92C2-25804820EDAC}">
                        <c15:formulaRef>
                          <c15:sqref> </c15:sqref>
                        </c15:formulaRef>
                      </c:ext>
                    </c:extLst>
                  </c:strRef>
                </c:tx>
                <c:spPr>
                  <a:ln w="28575" cap="rnd">
                    <a:solidFill>
                      <a:schemeClr val="accent2">
                        <a:lumMod val="60000"/>
                      </a:schemeClr>
                    </a:solidFill>
                    <a:round/>
                  </a:ln>
                  <a:effectLst/>
                </c:spPr>
                <c:marker>
                  <c:symbol val="none"/>
                </c:marker>
                <c:cat>
                  <c:numRef>
                    <c:extLst>
                      <c:ext uri="{02D57815-91ED-43cb-92C2-25804820EDAC}">
                        <c15:formulaRef>
                          <c15:sqref>'Småskalig Sol'!$C$44:$C$74</c15:sqref>
                        </c15:formulaRef>
                      </c:ext>
                    </c:extLst>
                    <c:numCache>
                      <c:formatCode>General</c:formatCode>
                      <c:ptCount val="3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numCache>
                  </c:numRef>
                </c:cat>
                <c:val>
                  <c:numRef>
                    <c:extLst>
                      <c:ext uri="{02D57815-91ED-43cb-92C2-25804820EDAC}">
                        <c15:formulaRef>
                          <c15:sqref>'Småskalig Sol'!$K$44:$K$74</c15:sqref>
                        </c15:formulaRef>
                      </c:ext>
                    </c:extLst>
                    <c:numCache>
                      <c:formatCode>General</c:formatCode>
                      <c:ptCount val="31"/>
                      <c:pt idx="9" formatCode="0.00">
                        <c:v>0.89951140600000001</c:v>
                      </c:pt>
                    </c:numCache>
                  </c:numRef>
                </c:val>
                <c:smooth val="0"/>
                <c:extLst>
                  <c:ext xmlns:c16="http://schemas.microsoft.com/office/drawing/2014/chart" uri="{C3380CC4-5D6E-409C-BE32-E72D297353CC}">
                    <c16:uniqueId val="{0000000C-AEFB-48BA-8465-8D101F08E368}"/>
                  </c:ext>
                </c:extLst>
              </c15:ser>
            </c15:filteredLineSeries>
          </c:ext>
        </c:extLst>
      </c:lineChart>
      <c:catAx>
        <c:axId val="1156279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29013263"/>
        <c:crosses val="autoZero"/>
        <c:auto val="1"/>
        <c:lblAlgn val="ctr"/>
        <c:lblOffset val="100"/>
        <c:tickLblSkip val="5"/>
        <c:tickMarkSkip val="1"/>
        <c:noMultiLvlLbl val="0"/>
      </c:catAx>
      <c:valAx>
        <c:axId val="1729013263"/>
        <c:scaling>
          <c:orientation val="minMax"/>
        </c:scaling>
        <c:delete val="1"/>
        <c:axPos val="l"/>
        <c:numFmt formatCode="0" sourceLinked="0"/>
        <c:majorTickMark val="none"/>
        <c:minorTickMark val="none"/>
        <c:tickLblPos val="nextTo"/>
        <c:crossAx val="1156279135"/>
        <c:crosses val="autoZero"/>
        <c:crossBetween val="between"/>
        <c:majorUnit val="1"/>
      </c:valAx>
      <c:spPr>
        <a:solidFill>
          <a:srgbClr val="F8F5F2"/>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Serie 1</c:v>
                </c:pt>
              </c:strCache>
            </c:strRef>
          </c:tx>
          <c:spPr>
            <a:ln w="28575" cap="rnd">
              <a:solidFill>
                <a:schemeClr val="accent5"/>
              </a:solidFill>
              <a:round/>
            </a:ln>
            <a:effectLst/>
          </c:spPr>
          <c:marker>
            <c:symbol val="none"/>
          </c:marker>
          <c:cat>
            <c:strRef>
              <c:f>Blad1!$A$2:$A$36</c:f>
              <c:strCache>
                <c:ptCount val="4"/>
                <c:pt idx="0">
                  <c:v>Kategori 1</c:v>
                </c:pt>
                <c:pt idx="1">
                  <c:v>Kategori 2</c:v>
                </c:pt>
                <c:pt idx="2">
                  <c:v>Kategori 3</c:v>
                </c:pt>
                <c:pt idx="3">
                  <c:v>Kategori 4</c:v>
                </c:pt>
              </c:strCache>
            </c:strRef>
          </c:cat>
          <c:val>
            <c:numRef>
              <c:f>Blad1!$B$2:$B$36</c:f>
              <c:numCache>
                <c:formatCode>General</c:formatCode>
                <c:ptCount val="35"/>
                <c:pt idx="0">
                  <c:v>4.3</c:v>
                </c:pt>
                <c:pt idx="1">
                  <c:v>4.2275357790132642</c:v>
                </c:pt>
                <c:pt idx="2">
                  <c:v>4.6915091290711946</c:v>
                </c:pt>
                <c:pt idx="3">
                  <c:v>5.5097375924731171</c:v>
                </c:pt>
                <c:pt idx="4">
                  <c:v>5.6831101872738543</c:v>
                </c:pt>
                <c:pt idx="5">
                  <c:v>6.6327953114393656</c:v>
                </c:pt>
                <c:pt idx="6">
                  <c:v>7.402953070382134</c:v>
                </c:pt>
                <c:pt idx="7">
                  <c:v>7.2338738190997613</c:v>
                </c:pt>
                <c:pt idx="8">
                  <c:v>6.9192199531302059</c:v>
                </c:pt>
                <c:pt idx="9">
                  <c:v>6.1683932605442831</c:v>
                </c:pt>
                <c:pt idx="10">
                  <c:v>5.6985261079239367</c:v>
                </c:pt>
                <c:pt idx="11">
                  <c:v>4.7077111190769765</c:v>
                </c:pt>
                <c:pt idx="12">
                  <c:v>3.9346140675936159</c:v>
                </c:pt>
                <c:pt idx="13">
                  <c:v>4.878268985003178</c:v>
                </c:pt>
                <c:pt idx="14">
                  <c:v>5.3111924652911426</c:v>
                </c:pt>
                <c:pt idx="15">
                  <c:v>6.2586747851046978</c:v>
                </c:pt>
                <c:pt idx="16">
                  <c:v>7.1006491941402228</c:v>
                </c:pt>
                <c:pt idx="17">
                  <c:v>7.5320768143846371</c:v>
                </c:pt>
                <c:pt idx="18">
                  <c:v>6.7555318509257081</c:v>
                </c:pt>
                <c:pt idx="19">
                  <c:v>6.1054339865180625</c:v>
                </c:pt>
                <c:pt idx="20">
                  <c:v>5.5952553139154118</c:v>
                </c:pt>
                <c:pt idx="21">
                  <c:v>5.546004659356873</c:v>
                </c:pt>
                <c:pt idx="22">
                  <c:v>5.0861401160012196</c:v>
                </c:pt>
                <c:pt idx="23">
                  <c:v>5.0063960264038467</c:v>
                </c:pt>
                <c:pt idx="24">
                  <c:v>5.9852113899739621</c:v>
                </c:pt>
                <c:pt idx="25">
                  <c:v>6.7370706740429958</c:v>
                </c:pt>
                <c:pt idx="26">
                  <c:v>7.7174075363966637</c:v>
                </c:pt>
                <c:pt idx="27">
                  <c:v>8.418893242996436</c:v>
                </c:pt>
                <c:pt idx="28">
                  <c:v>9.3172704346101867</c:v>
                </c:pt>
                <c:pt idx="29">
                  <c:v>8.340560477960743</c:v>
                </c:pt>
                <c:pt idx="30">
                  <c:v>8.0837008276043569</c:v>
                </c:pt>
                <c:pt idx="31">
                  <c:v>8.0832235013349329</c:v>
                </c:pt>
                <c:pt idx="32">
                  <c:v>7.155780413454198</c:v>
                </c:pt>
                <c:pt idx="33">
                  <c:v>6.1932377844532667</c:v>
                </c:pt>
                <c:pt idx="34">
                  <c:v>6.0023004552595429</c:v>
                </c:pt>
              </c:numCache>
            </c:numRef>
          </c:val>
          <c:smooth val="0"/>
          <c:extLst>
            <c:ext xmlns:c16="http://schemas.microsoft.com/office/drawing/2014/chart" uri="{C3380CC4-5D6E-409C-BE32-E72D297353CC}">
              <c16:uniqueId val="{00000000-409A-46EE-B34C-E2D337F0C156}"/>
            </c:ext>
          </c:extLst>
        </c:ser>
        <c:dLbls>
          <c:showLegendKey val="0"/>
          <c:showVal val="0"/>
          <c:showCatName val="0"/>
          <c:showSerName val="0"/>
          <c:showPercent val="0"/>
          <c:showBubbleSize val="0"/>
        </c:dLbls>
        <c:smooth val="0"/>
        <c:axId val="1083010384"/>
        <c:axId val="1082999344"/>
      </c:lineChart>
      <c:catAx>
        <c:axId val="1083010384"/>
        <c:scaling>
          <c:orientation val="minMax"/>
        </c:scaling>
        <c:delete val="1"/>
        <c:axPos val="b"/>
        <c:numFmt formatCode="General" sourceLinked="1"/>
        <c:majorTickMark val="none"/>
        <c:minorTickMark val="none"/>
        <c:tickLblPos val="nextTo"/>
        <c:crossAx val="1082999344"/>
        <c:crosses val="autoZero"/>
        <c:auto val="1"/>
        <c:lblAlgn val="ctr"/>
        <c:lblOffset val="100"/>
        <c:noMultiLvlLbl val="0"/>
      </c:catAx>
      <c:valAx>
        <c:axId val="1082999344"/>
        <c:scaling>
          <c:orientation val="minMax"/>
        </c:scaling>
        <c:delete val="1"/>
        <c:axPos val="l"/>
        <c:numFmt formatCode="General" sourceLinked="1"/>
        <c:majorTickMark val="none"/>
        <c:minorTickMark val="none"/>
        <c:tickLblPos val="nextTo"/>
        <c:crossAx val="1083010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Serie 1</c:v>
                </c:pt>
              </c:strCache>
            </c:strRef>
          </c:tx>
          <c:spPr>
            <a:ln w="28575" cap="rnd">
              <a:solidFill>
                <a:schemeClr val="accent5"/>
              </a:solidFill>
              <a:round/>
            </a:ln>
            <a:effectLst/>
          </c:spPr>
          <c:marker>
            <c:symbol val="none"/>
          </c:marker>
          <c:cat>
            <c:numRef>
              <c:f>Blad1!$A$2:$A$36</c:f>
              <c:numCache>
                <c:formatCode>General</c:formatCode>
                <c:ptCount val="35"/>
              </c:numCache>
            </c:numRef>
          </c:cat>
          <c:val>
            <c:numRef>
              <c:f>Blad1!$B$2:$B$36</c:f>
              <c:numCache>
                <c:formatCode>General</c:formatCode>
                <c:ptCount val="35"/>
                <c:pt idx="0">
                  <c:v>4.3</c:v>
                </c:pt>
                <c:pt idx="1">
                  <c:v>4.2275357790132642</c:v>
                </c:pt>
                <c:pt idx="2">
                  <c:v>4.6915091290711946</c:v>
                </c:pt>
                <c:pt idx="3">
                  <c:v>5.5097375924731171</c:v>
                </c:pt>
                <c:pt idx="4">
                  <c:v>5.6831101872738543</c:v>
                </c:pt>
                <c:pt idx="5">
                  <c:v>6.6327953114393656</c:v>
                </c:pt>
                <c:pt idx="6">
                  <c:v>7.402953070382134</c:v>
                </c:pt>
                <c:pt idx="7">
                  <c:v>7.2338738190997613</c:v>
                </c:pt>
                <c:pt idx="8">
                  <c:v>6.9192199531302059</c:v>
                </c:pt>
                <c:pt idx="9">
                  <c:v>6.1683932605442831</c:v>
                </c:pt>
                <c:pt idx="10">
                  <c:v>5.6985261079239367</c:v>
                </c:pt>
                <c:pt idx="11">
                  <c:v>4.7077111190769765</c:v>
                </c:pt>
                <c:pt idx="12">
                  <c:v>3.9346140675936159</c:v>
                </c:pt>
                <c:pt idx="13">
                  <c:v>4.878268985003178</c:v>
                </c:pt>
                <c:pt idx="14">
                  <c:v>5.3111924652911426</c:v>
                </c:pt>
                <c:pt idx="15">
                  <c:v>6.2586747851046978</c:v>
                </c:pt>
                <c:pt idx="16">
                  <c:v>7.1006491941402228</c:v>
                </c:pt>
                <c:pt idx="17">
                  <c:v>7.5320768143846371</c:v>
                </c:pt>
                <c:pt idx="18">
                  <c:v>6.7555318509257081</c:v>
                </c:pt>
                <c:pt idx="19">
                  <c:v>6.1054339865180625</c:v>
                </c:pt>
                <c:pt idx="20">
                  <c:v>5.5952553139154118</c:v>
                </c:pt>
                <c:pt idx="21">
                  <c:v>5.546004659356873</c:v>
                </c:pt>
                <c:pt idx="22">
                  <c:v>5.0861401160012196</c:v>
                </c:pt>
                <c:pt idx="23">
                  <c:v>5.0063960264038467</c:v>
                </c:pt>
                <c:pt idx="24">
                  <c:v>5.9852113899739621</c:v>
                </c:pt>
                <c:pt idx="25">
                  <c:v>6.7370706740429958</c:v>
                </c:pt>
                <c:pt idx="26">
                  <c:v>7.7174075363966637</c:v>
                </c:pt>
                <c:pt idx="27">
                  <c:v>8.418893242996436</c:v>
                </c:pt>
                <c:pt idx="28">
                  <c:v>9.3172704346101867</c:v>
                </c:pt>
                <c:pt idx="29">
                  <c:v>8.340560477960743</c:v>
                </c:pt>
                <c:pt idx="30">
                  <c:v>8.0837008276043569</c:v>
                </c:pt>
                <c:pt idx="31">
                  <c:v>8.0832235013349329</c:v>
                </c:pt>
                <c:pt idx="32">
                  <c:v>7.155780413454198</c:v>
                </c:pt>
                <c:pt idx="33">
                  <c:v>6.1932377844532667</c:v>
                </c:pt>
                <c:pt idx="34">
                  <c:v>6.0023004552595429</c:v>
                </c:pt>
              </c:numCache>
            </c:numRef>
          </c:val>
          <c:smooth val="0"/>
          <c:extLst>
            <c:ext xmlns:c16="http://schemas.microsoft.com/office/drawing/2014/chart" uri="{C3380CC4-5D6E-409C-BE32-E72D297353CC}">
              <c16:uniqueId val="{00000000-E1A9-4311-9C32-3D4F7F25314B}"/>
            </c:ext>
          </c:extLst>
        </c:ser>
        <c:ser>
          <c:idx val="1"/>
          <c:order val="1"/>
          <c:tx>
            <c:strRef>
              <c:f>Blad1!$C$1</c:f>
              <c:strCache>
                <c:ptCount val="1"/>
                <c:pt idx="0">
                  <c:v>Trend</c:v>
                </c:pt>
              </c:strCache>
            </c:strRef>
          </c:tx>
          <c:spPr>
            <a:ln w="28575" cap="rnd">
              <a:solidFill>
                <a:schemeClr val="accent2"/>
              </a:solidFill>
              <a:round/>
            </a:ln>
            <a:effectLst/>
          </c:spPr>
          <c:marker>
            <c:symbol val="none"/>
          </c:marker>
          <c:cat>
            <c:numRef>
              <c:f>Blad1!$A$2:$A$36</c:f>
              <c:numCache>
                <c:formatCode>General</c:formatCode>
                <c:ptCount val="35"/>
              </c:numCache>
            </c:numRef>
          </c:cat>
          <c:val>
            <c:numRef>
              <c:f>Blad1!$C$2:$C$36</c:f>
              <c:numCache>
                <c:formatCode>General</c:formatCode>
                <c:ptCount val="35"/>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pt idx="21">
                  <c:v>6.5</c:v>
                </c:pt>
                <c:pt idx="22">
                  <c:v>6.5</c:v>
                </c:pt>
                <c:pt idx="23">
                  <c:v>6.5</c:v>
                </c:pt>
                <c:pt idx="24">
                  <c:v>6.5</c:v>
                </c:pt>
                <c:pt idx="25">
                  <c:v>6.5</c:v>
                </c:pt>
                <c:pt idx="26">
                  <c:v>6.5</c:v>
                </c:pt>
                <c:pt idx="27">
                  <c:v>6.5</c:v>
                </c:pt>
                <c:pt idx="28">
                  <c:v>6.5</c:v>
                </c:pt>
                <c:pt idx="29">
                  <c:v>6.5</c:v>
                </c:pt>
                <c:pt idx="30">
                  <c:v>6.5</c:v>
                </c:pt>
                <c:pt idx="31">
                  <c:v>6.5</c:v>
                </c:pt>
                <c:pt idx="32">
                  <c:v>6.5</c:v>
                </c:pt>
                <c:pt idx="33">
                  <c:v>6.5</c:v>
                </c:pt>
                <c:pt idx="34">
                  <c:v>6.5</c:v>
                </c:pt>
              </c:numCache>
            </c:numRef>
          </c:val>
          <c:smooth val="0"/>
          <c:extLst>
            <c:ext xmlns:c16="http://schemas.microsoft.com/office/drawing/2014/chart" uri="{C3380CC4-5D6E-409C-BE32-E72D297353CC}">
              <c16:uniqueId val="{00000001-E1A9-4311-9C32-3D4F7F25314B}"/>
            </c:ext>
          </c:extLst>
        </c:ser>
        <c:dLbls>
          <c:showLegendKey val="0"/>
          <c:showVal val="0"/>
          <c:showCatName val="0"/>
          <c:showSerName val="0"/>
          <c:showPercent val="0"/>
          <c:showBubbleSize val="0"/>
        </c:dLbls>
        <c:smooth val="0"/>
        <c:axId val="1083010384"/>
        <c:axId val="1082999344"/>
      </c:lineChart>
      <c:catAx>
        <c:axId val="1083010384"/>
        <c:scaling>
          <c:orientation val="minMax"/>
        </c:scaling>
        <c:delete val="1"/>
        <c:axPos val="b"/>
        <c:numFmt formatCode="General" sourceLinked="1"/>
        <c:majorTickMark val="none"/>
        <c:minorTickMark val="none"/>
        <c:tickLblPos val="nextTo"/>
        <c:crossAx val="1082999344"/>
        <c:crosses val="autoZero"/>
        <c:auto val="1"/>
        <c:lblAlgn val="ctr"/>
        <c:lblOffset val="100"/>
        <c:noMultiLvlLbl val="0"/>
      </c:catAx>
      <c:valAx>
        <c:axId val="1082999344"/>
        <c:scaling>
          <c:orientation val="minMax"/>
        </c:scaling>
        <c:delete val="1"/>
        <c:axPos val="l"/>
        <c:numFmt formatCode="General" sourceLinked="1"/>
        <c:majorTickMark val="none"/>
        <c:minorTickMark val="none"/>
        <c:tickLblPos val="nextTo"/>
        <c:crossAx val="1083010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Blad1!$B$1</c:f>
              <c:strCache>
                <c:ptCount val="1"/>
                <c:pt idx="0">
                  <c:v>Serie 1</c:v>
                </c:pt>
              </c:strCache>
            </c:strRef>
          </c:tx>
          <c:spPr>
            <a:solidFill>
              <a:schemeClr val="accent1"/>
            </a:solidFill>
            <a:ln>
              <a:solidFill>
                <a:schemeClr val="accent5"/>
              </a:solidFill>
            </a:ln>
            <a:effectLst/>
          </c:spPr>
          <c:cat>
            <c:numRef>
              <c:f>Blad1!$A$2:$A$36</c:f>
              <c:numCache>
                <c:formatCode>General</c:formatCode>
                <c:ptCount val="35"/>
              </c:numCache>
            </c:numRef>
          </c:cat>
          <c:val>
            <c:numRef>
              <c:f>Blad1!$B$2:$B$36</c:f>
              <c:numCache>
                <c:formatCode>General</c:formatCode>
                <c:ptCount val="35"/>
                <c:pt idx="0">
                  <c:v>4.3</c:v>
                </c:pt>
                <c:pt idx="1">
                  <c:v>4.2275357790132642</c:v>
                </c:pt>
                <c:pt idx="2">
                  <c:v>4.6915091290711946</c:v>
                </c:pt>
                <c:pt idx="3">
                  <c:v>5.5097375924731171</c:v>
                </c:pt>
                <c:pt idx="4">
                  <c:v>5.6831101872738543</c:v>
                </c:pt>
                <c:pt idx="5">
                  <c:v>6.6327953114393656</c:v>
                </c:pt>
                <c:pt idx="6">
                  <c:v>7.402953070382134</c:v>
                </c:pt>
                <c:pt idx="7">
                  <c:v>7.2338738190997613</c:v>
                </c:pt>
                <c:pt idx="8">
                  <c:v>6.9192199531302059</c:v>
                </c:pt>
                <c:pt idx="9">
                  <c:v>6.1683932605442831</c:v>
                </c:pt>
                <c:pt idx="10">
                  <c:v>5.6985261079239367</c:v>
                </c:pt>
                <c:pt idx="11">
                  <c:v>4.7077111190769765</c:v>
                </c:pt>
                <c:pt idx="12">
                  <c:v>3.9346140675936159</c:v>
                </c:pt>
                <c:pt idx="13">
                  <c:v>4.878268985003178</c:v>
                </c:pt>
                <c:pt idx="14">
                  <c:v>5.3111924652911426</c:v>
                </c:pt>
                <c:pt idx="15">
                  <c:v>6.2586747851046978</c:v>
                </c:pt>
                <c:pt idx="16">
                  <c:v>7.1006491941402228</c:v>
                </c:pt>
                <c:pt idx="17">
                  <c:v>7.5320768143846371</c:v>
                </c:pt>
                <c:pt idx="18">
                  <c:v>6.7555318509257081</c:v>
                </c:pt>
                <c:pt idx="19">
                  <c:v>6.1054339865180625</c:v>
                </c:pt>
                <c:pt idx="20">
                  <c:v>5.5952553139154118</c:v>
                </c:pt>
                <c:pt idx="21">
                  <c:v>5.546004659356873</c:v>
                </c:pt>
                <c:pt idx="22">
                  <c:v>5.0861401160012196</c:v>
                </c:pt>
                <c:pt idx="23">
                  <c:v>5.0063960264038467</c:v>
                </c:pt>
                <c:pt idx="24">
                  <c:v>5.9852113899739621</c:v>
                </c:pt>
                <c:pt idx="25">
                  <c:v>6.7370706740429958</c:v>
                </c:pt>
                <c:pt idx="26">
                  <c:v>7.7174075363966637</c:v>
                </c:pt>
                <c:pt idx="27">
                  <c:v>8.418893242996436</c:v>
                </c:pt>
                <c:pt idx="28">
                  <c:v>9.3172704346101867</c:v>
                </c:pt>
                <c:pt idx="29">
                  <c:v>8.340560477960743</c:v>
                </c:pt>
                <c:pt idx="30">
                  <c:v>8.0837008276043569</c:v>
                </c:pt>
                <c:pt idx="31">
                  <c:v>8.0832235013349329</c:v>
                </c:pt>
                <c:pt idx="32">
                  <c:v>7.155780413454198</c:v>
                </c:pt>
                <c:pt idx="33">
                  <c:v>6.1932377844532667</c:v>
                </c:pt>
                <c:pt idx="34">
                  <c:v>6.0023004552595429</c:v>
                </c:pt>
              </c:numCache>
            </c:numRef>
          </c:val>
          <c:extLst>
            <c:ext xmlns:c16="http://schemas.microsoft.com/office/drawing/2014/chart" uri="{C3380CC4-5D6E-409C-BE32-E72D297353CC}">
              <c16:uniqueId val="{00000000-E1A9-4311-9C32-3D4F7F25314B}"/>
            </c:ext>
          </c:extLst>
        </c:ser>
        <c:ser>
          <c:idx val="1"/>
          <c:order val="1"/>
          <c:tx>
            <c:strRef>
              <c:f>Blad1!$C$1</c:f>
              <c:strCache>
                <c:ptCount val="1"/>
                <c:pt idx="0">
                  <c:v>Trend</c:v>
                </c:pt>
              </c:strCache>
            </c:strRef>
          </c:tx>
          <c:spPr>
            <a:solidFill>
              <a:schemeClr val="accent2"/>
            </a:solidFill>
            <a:ln>
              <a:noFill/>
            </a:ln>
            <a:effectLst/>
          </c:spPr>
          <c:cat>
            <c:numRef>
              <c:f>Blad1!$A$2:$A$36</c:f>
              <c:numCache>
                <c:formatCode>General</c:formatCode>
                <c:ptCount val="35"/>
              </c:numCache>
            </c:numRef>
          </c:cat>
          <c:val>
            <c:numRef>
              <c:f>Blad1!$C$2:$C$36</c:f>
              <c:numCache>
                <c:formatCode>General</c:formatCode>
                <c:ptCount val="35"/>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pt idx="21">
                  <c:v>6.5</c:v>
                </c:pt>
                <c:pt idx="22">
                  <c:v>6.5</c:v>
                </c:pt>
                <c:pt idx="23">
                  <c:v>6.5</c:v>
                </c:pt>
                <c:pt idx="24">
                  <c:v>6.5</c:v>
                </c:pt>
                <c:pt idx="25">
                  <c:v>6.5</c:v>
                </c:pt>
                <c:pt idx="26">
                  <c:v>6.5</c:v>
                </c:pt>
                <c:pt idx="27">
                  <c:v>6.5</c:v>
                </c:pt>
                <c:pt idx="28">
                  <c:v>6.5</c:v>
                </c:pt>
                <c:pt idx="29">
                  <c:v>6.5</c:v>
                </c:pt>
                <c:pt idx="30">
                  <c:v>6.5</c:v>
                </c:pt>
                <c:pt idx="31">
                  <c:v>6.5</c:v>
                </c:pt>
                <c:pt idx="32">
                  <c:v>6.5</c:v>
                </c:pt>
                <c:pt idx="33">
                  <c:v>6.5</c:v>
                </c:pt>
                <c:pt idx="34">
                  <c:v>6.5</c:v>
                </c:pt>
              </c:numCache>
            </c:numRef>
          </c:val>
          <c:extLst>
            <c:ext xmlns:c16="http://schemas.microsoft.com/office/drawing/2014/chart" uri="{C3380CC4-5D6E-409C-BE32-E72D297353CC}">
              <c16:uniqueId val="{00000001-E1A9-4311-9C32-3D4F7F25314B}"/>
            </c:ext>
          </c:extLst>
        </c:ser>
        <c:dLbls>
          <c:showLegendKey val="0"/>
          <c:showVal val="0"/>
          <c:showCatName val="0"/>
          <c:showSerName val="0"/>
          <c:showPercent val="0"/>
          <c:showBubbleSize val="0"/>
        </c:dLbls>
        <c:axId val="1083010384"/>
        <c:axId val="1082999344"/>
      </c:areaChart>
      <c:catAx>
        <c:axId val="1083010384"/>
        <c:scaling>
          <c:orientation val="minMax"/>
        </c:scaling>
        <c:delete val="1"/>
        <c:axPos val="b"/>
        <c:numFmt formatCode="General" sourceLinked="1"/>
        <c:majorTickMark val="none"/>
        <c:minorTickMark val="none"/>
        <c:tickLblPos val="nextTo"/>
        <c:crossAx val="1082999344"/>
        <c:crosses val="autoZero"/>
        <c:auto val="1"/>
        <c:lblAlgn val="ctr"/>
        <c:lblOffset val="100"/>
        <c:noMultiLvlLbl val="0"/>
      </c:catAx>
      <c:valAx>
        <c:axId val="1082999344"/>
        <c:scaling>
          <c:orientation val="minMax"/>
        </c:scaling>
        <c:delete val="1"/>
        <c:axPos val="l"/>
        <c:numFmt formatCode="General" sourceLinked="1"/>
        <c:majorTickMark val="none"/>
        <c:minorTickMark val="none"/>
        <c:tickLblPos val="nextTo"/>
        <c:crossAx val="108301038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7D674-6686-4A75-8EFF-6C2E7A34B7E1}" type="datetimeFigureOut">
              <a:rPr lang="sv-SE" smtClean="0"/>
              <a:t>2025-12-15</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0D04B-5459-4501-88A0-50BF6160DFEF}" type="slidenum">
              <a:rPr lang="sv-SE" smtClean="0"/>
              <a:t>‹#›</a:t>
            </a:fld>
            <a:endParaRPr lang="sv-SE"/>
          </a:p>
        </p:txBody>
      </p:sp>
    </p:spTree>
    <p:extLst>
      <p:ext uri="{BB962C8B-B14F-4D97-AF65-F5344CB8AC3E}">
        <p14:creationId xmlns:p14="http://schemas.microsoft.com/office/powerpoint/2010/main" val="2864773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Erik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0128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5B6F3-0D1A-2126-7BD9-E1030F385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B892B-753D-4332-D837-58A23C9F2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697CE-2C09-AF8B-2C8B-06C7C7951D7E}"/>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a:t>Webbinarium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A8F8464C-6559-3A69-80C2-5F1839DE0278}"/>
              </a:ext>
            </a:extLst>
          </p:cNvPr>
          <p:cNvSpPr>
            <a:spLocks noGrp="1"/>
          </p:cNvSpPr>
          <p:nvPr>
            <p:ph type="sldNum" sz="quarter" idx="5"/>
          </p:nvPr>
        </p:nvSpPr>
        <p:spPr/>
        <p:txBody>
          <a:bodyPr/>
          <a:lstStyle/>
          <a:p>
            <a:fld id="{8F60D04B-5459-4501-88A0-50BF6160DFEF}" type="slidenum">
              <a:rPr lang="sv-SE" smtClean="0"/>
              <a:t>21</a:t>
            </a:fld>
            <a:endParaRPr lang="sv-SE"/>
          </a:p>
        </p:txBody>
      </p:sp>
    </p:spTree>
    <p:extLst>
      <p:ext uri="{BB962C8B-B14F-4D97-AF65-F5344CB8AC3E}">
        <p14:creationId xmlns:p14="http://schemas.microsoft.com/office/powerpoint/2010/main" val="849088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85574-CB8C-38F1-DD6B-B07F454D88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A6628-C2BA-4D6B-5E93-76D7F3F8A3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DE994D-1AE9-A9C8-FE2C-C6556497587A}"/>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0EAE79A0-16F0-ACB4-D97E-0B077FD947C1}"/>
              </a:ext>
            </a:extLst>
          </p:cNvPr>
          <p:cNvSpPr>
            <a:spLocks noGrp="1"/>
          </p:cNvSpPr>
          <p:nvPr>
            <p:ph type="sldNum" sz="quarter" idx="5"/>
          </p:nvPr>
        </p:nvSpPr>
        <p:spPr/>
        <p:txBody>
          <a:bodyPr/>
          <a:lstStyle/>
          <a:p>
            <a:fld id="{8F60D04B-5459-4501-88A0-50BF6160DFEF}" type="slidenum">
              <a:rPr lang="sv-SE" smtClean="0"/>
              <a:t>22</a:t>
            </a:fld>
            <a:endParaRPr lang="sv-SE"/>
          </a:p>
        </p:txBody>
      </p:sp>
    </p:spTree>
    <p:extLst>
      <p:ext uri="{BB962C8B-B14F-4D97-AF65-F5344CB8AC3E}">
        <p14:creationId xmlns:p14="http://schemas.microsoft.com/office/powerpoint/2010/main" val="3771010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C17C3-F3A0-3181-4065-D9DDDDAAE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F7FF5-13E4-CFC6-2CF8-6539087C80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601A4-68C0-5146-2A14-22C0FCE376DE}"/>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D12F4FBD-026F-6AFF-7B41-7C810FA1DE5A}"/>
              </a:ext>
            </a:extLst>
          </p:cNvPr>
          <p:cNvSpPr>
            <a:spLocks noGrp="1"/>
          </p:cNvSpPr>
          <p:nvPr>
            <p:ph type="sldNum" sz="quarter" idx="5"/>
          </p:nvPr>
        </p:nvSpPr>
        <p:spPr/>
        <p:txBody>
          <a:bodyPr/>
          <a:lstStyle/>
          <a:p>
            <a:fld id="{8F60D04B-5459-4501-88A0-50BF6160DFEF}" type="slidenum">
              <a:rPr lang="sv-SE" smtClean="0"/>
              <a:t>23</a:t>
            </a:fld>
            <a:endParaRPr lang="sv-SE"/>
          </a:p>
        </p:txBody>
      </p:sp>
    </p:spTree>
    <p:extLst>
      <p:ext uri="{BB962C8B-B14F-4D97-AF65-F5344CB8AC3E}">
        <p14:creationId xmlns:p14="http://schemas.microsoft.com/office/powerpoint/2010/main" val="1688679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9E673-0A54-3E8F-F7BB-C75384B23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F38C7-DB11-7538-B5C9-6173DAB99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76B1D4-BC36-DD24-7A6E-E9E345C989A9}"/>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F6A94263-A83A-4B11-0589-E31AB5E861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7243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02E0E-887B-04FD-928A-62A60D362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258A1-8646-07F7-D078-4AB72A991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68F0B-9910-F6CD-080E-5C22F07CF21F}"/>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Therese</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F3714A7D-5FD1-6D66-F8A9-6D2A400F09F8}"/>
              </a:ext>
            </a:extLst>
          </p:cNvPr>
          <p:cNvSpPr>
            <a:spLocks noGrp="1"/>
          </p:cNvSpPr>
          <p:nvPr>
            <p:ph type="sldNum" sz="quarter" idx="5"/>
          </p:nvPr>
        </p:nvSpPr>
        <p:spPr/>
        <p:txBody>
          <a:bodyPr/>
          <a:lstStyle/>
          <a:p>
            <a:fld id="{8F60D04B-5459-4501-88A0-50BF6160DFEF}" type="slidenum">
              <a:rPr lang="sv-SE" smtClean="0"/>
              <a:t>25</a:t>
            </a:fld>
            <a:endParaRPr lang="sv-SE"/>
          </a:p>
        </p:txBody>
      </p:sp>
    </p:spTree>
    <p:extLst>
      <p:ext uri="{BB962C8B-B14F-4D97-AF65-F5344CB8AC3E}">
        <p14:creationId xmlns:p14="http://schemas.microsoft.com/office/powerpoint/2010/main" val="2129506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BD61B-3918-C64A-01EE-C10EDBEBA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46CD3-0D12-83C4-86C1-9F8681D9AF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CD3E87-7671-C779-8AE1-F43B82937324}"/>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Therese</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EC43C320-5931-2F45-FB60-231FC826965C}"/>
              </a:ext>
            </a:extLst>
          </p:cNvPr>
          <p:cNvSpPr>
            <a:spLocks noGrp="1"/>
          </p:cNvSpPr>
          <p:nvPr>
            <p:ph type="sldNum" sz="quarter" idx="5"/>
          </p:nvPr>
        </p:nvSpPr>
        <p:spPr/>
        <p:txBody>
          <a:bodyPr/>
          <a:lstStyle/>
          <a:p>
            <a:fld id="{8F60D04B-5459-4501-88A0-50BF6160DFEF}" type="slidenum">
              <a:rPr lang="sv-SE" smtClean="0"/>
              <a:t>26</a:t>
            </a:fld>
            <a:endParaRPr lang="sv-SE"/>
          </a:p>
        </p:txBody>
      </p:sp>
    </p:spTree>
    <p:extLst>
      <p:ext uri="{BB962C8B-B14F-4D97-AF65-F5344CB8AC3E}">
        <p14:creationId xmlns:p14="http://schemas.microsoft.com/office/powerpoint/2010/main" val="3390759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B3454-2302-5832-F871-48658A33E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0B0C25-F6B7-4BD6-60F2-DD990A70E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8CAC51-B61E-B599-BE57-30EE8B803E78}"/>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7DFE9161-A6B7-A86D-30D7-2FA964F231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181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B39AF-43A9-370D-B747-3EEA06AF6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2B3BC-0262-703C-EE6E-7F3369597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C12417-09D9-70C2-5B1E-F685D308BB55}"/>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5A15A066-0090-D5BD-09CF-37387C865C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0877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36E65-7D87-2BB7-F339-21DA472BF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14B69-73CB-B540-D3B9-C5F09A1D67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1F289-3949-7350-3B3E-7816A72F2C2D}"/>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Therese</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8BBC4A26-86FA-B6EA-7664-53A1605EC0DC}"/>
              </a:ext>
            </a:extLst>
          </p:cNvPr>
          <p:cNvSpPr>
            <a:spLocks noGrp="1"/>
          </p:cNvSpPr>
          <p:nvPr>
            <p:ph type="sldNum" sz="quarter" idx="5"/>
          </p:nvPr>
        </p:nvSpPr>
        <p:spPr/>
        <p:txBody>
          <a:bodyPr/>
          <a:lstStyle/>
          <a:p>
            <a:fld id="{8F60D04B-5459-4501-88A0-50BF6160DFEF}" type="slidenum">
              <a:rPr lang="sv-SE" smtClean="0"/>
              <a:t>29</a:t>
            </a:fld>
            <a:endParaRPr lang="sv-SE"/>
          </a:p>
        </p:txBody>
      </p:sp>
    </p:spTree>
    <p:extLst>
      <p:ext uri="{BB962C8B-B14F-4D97-AF65-F5344CB8AC3E}">
        <p14:creationId xmlns:p14="http://schemas.microsoft.com/office/powerpoint/2010/main" val="2618103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C9B19-BF19-0590-5D57-C4D6B62FB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B80AAC-0B15-CACC-5D5C-58755D0932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22CDA-C55F-AE79-7443-94B84873A4C9}"/>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Therese</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8BECE408-7FD1-8D13-C659-95F34B430A9A}"/>
              </a:ext>
            </a:extLst>
          </p:cNvPr>
          <p:cNvSpPr>
            <a:spLocks noGrp="1"/>
          </p:cNvSpPr>
          <p:nvPr>
            <p:ph type="sldNum" sz="quarter" idx="5"/>
          </p:nvPr>
        </p:nvSpPr>
        <p:spPr/>
        <p:txBody>
          <a:bodyPr/>
          <a:lstStyle/>
          <a:p>
            <a:fld id="{8F60D04B-5459-4501-88A0-50BF6160DFEF}" type="slidenum">
              <a:rPr lang="sv-SE" smtClean="0"/>
              <a:t>30</a:t>
            </a:fld>
            <a:endParaRPr lang="sv-SE"/>
          </a:p>
        </p:txBody>
      </p:sp>
    </p:spTree>
    <p:extLst>
      <p:ext uri="{BB962C8B-B14F-4D97-AF65-F5344CB8AC3E}">
        <p14:creationId xmlns:p14="http://schemas.microsoft.com/office/powerpoint/2010/main" val="3916395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D3FF3-83EE-78C4-CB05-F85C8CAC044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D2786A9-31EB-E117-CB1A-F6DB579D274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32E4157-9D72-538C-31ED-BC8BD8B145A0}"/>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CA27BDA1-1D80-CCD4-89DD-23B23F6F32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5060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F9362-320F-6649-B8E6-191D164D5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FE936-314E-27F7-04A3-103943A3DF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BCD1E-FD4E-8250-DC42-F7D8DAB2E79D}"/>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Therese</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DC642747-ABA3-87A3-0607-25866CD39C4B}"/>
              </a:ext>
            </a:extLst>
          </p:cNvPr>
          <p:cNvSpPr>
            <a:spLocks noGrp="1"/>
          </p:cNvSpPr>
          <p:nvPr>
            <p:ph type="sldNum" sz="quarter" idx="5"/>
          </p:nvPr>
        </p:nvSpPr>
        <p:spPr/>
        <p:txBody>
          <a:bodyPr/>
          <a:lstStyle/>
          <a:p>
            <a:fld id="{8F60D04B-5459-4501-88A0-50BF6160DFEF}" type="slidenum">
              <a:rPr lang="sv-SE" smtClean="0"/>
              <a:t>31</a:t>
            </a:fld>
            <a:endParaRPr lang="sv-SE"/>
          </a:p>
        </p:txBody>
      </p:sp>
    </p:spTree>
    <p:extLst>
      <p:ext uri="{BB962C8B-B14F-4D97-AF65-F5344CB8AC3E}">
        <p14:creationId xmlns:p14="http://schemas.microsoft.com/office/powerpoint/2010/main" val="4156151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A5679-64C3-A253-3DA7-B12F93FAD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F5D5B-1A6E-5DDC-FC54-54588521D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13E3C1-BB46-0E2F-5550-3FC4CCA4B009}"/>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Therese</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0468557B-FDDD-B3C6-8B20-1C735E036975}"/>
              </a:ext>
            </a:extLst>
          </p:cNvPr>
          <p:cNvSpPr>
            <a:spLocks noGrp="1"/>
          </p:cNvSpPr>
          <p:nvPr>
            <p:ph type="sldNum" sz="quarter" idx="5"/>
          </p:nvPr>
        </p:nvSpPr>
        <p:spPr/>
        <p:txBody>
          <a:bodyPr/>
          <a:lstStyle/>
          <a:p>
            <a:fld id="{8F60D04B-5459-4501-88A0-50BF6160DFEF}" type="slidenum">
              <a:rPr lang="sv-SE" smtClean="0"/>
              <a:t>32</a:t>
            </a:fld>
            <a:endParaRPr lang="sv-SE"/>
          </a:p>
        </p:txBody>
      </p:sp>
    </p:spTree>
    <p:extLst>
      <p:ext uri="{BB962C8B-B14F-4D97-AF65-F5344CB8AC3E}">
        <p14:creationId xmlns:p14="http://schemas.microsoft.com/office/powerpoint/2010/main" val="679188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A017D-C826-7501-34BC-8FEF4E1A7B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B99A2-9266-C536-C73B-A853C267F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59BF9-C08A-3C4D-FECC-E388F7007EB2}"/>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Therese</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5E65F652-516E-1DE2-1C1D-8B8754355F7F}"/>
              </a:ext>
            </a:extLst>
          </p:cNvPr>
          <p:cNvSpPr>
            <a:spLocks noGrp="1"/>
          </p:cNvSpPr>
          <p:nvPr>
            <p:ph type="sldNum" sz="quarter" idx="5"/>
          </p:nvPr>
        </p:nvSpPr>
        <p:spPr/>
        <p:txBody>
          <a:bodyPr/>
          <a:lstStyle/>
          <a:p>
            <a:fld id="{8F60D04B-5459-4501-88A0-50BF6160DFEF}" type="slidenum">
              <a:rPr lang="sv-SE" smtClean="0"/>
              <a:t>33</a:t>
            </a:fld>
            <a:endParaRPr lang="sv-SE"/>
          </a:p>
        </p:txBody>
      </p:sp>
    </p:spTree>
    <p:extLst>
      <p:ext uri="{BB962C8B-B14F-4D97-AF65-F5344CB8AC3E}">
        <p14:creationId xmlns:p14="http://schemas.microsoft.com/office/powerpoint/2010/main" val="2057606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174F6-1074-88B8-6305-E98650CF3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4D2D5-DA65-EA2B-7777-6EA29BD71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99DC7-F941-6FD2-7AA0-FCD714C11A7E}"/>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2C88FD6D-141B-78DE-945F-CB8CB0F959AB}"/>
              </a:ext>
            </a:extLst>
          </p:cNvPr>
          <p:cNvSpPr>
            <a:spLocks noGrp="1"/>
          </p:cNvSpPr>
          <p:nvPr>
            <p:ph type="sldNum" sz="quarter" idx="5"/>
          </p:nvPr>
        </p:nvSpPr>
        <p:spPr/>
        <p:txBody>
          <a:bodyPr/>
          <a:lstStyle/>
          <a:p>
            <a:fld id="{8F60D04B-5459-4501-88A0-50BF6160DFEF}" type="slidenum">
              <a:rPr lang="sv-SE" smtClean="0"/>
              <a:t>35</a:t>
            </a:fld>
            <a:endParaRPr lang="sv-SE"/>
          </a:p>
        </p:txBody>
      </p:sp>
    </p:spTree>
    <p:extLst>
      <p:ext uri="{BB962C8B-B14F-4D97-AF65-F5344CB8AC3E}">
        <p14:creationId xmlns:p14="http://schemas.microsoft.com/office/powerpoint/2010/main" val="2161379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LOVISA</a:t>
            </a:r>
          </a:p>
          <a:p>
            <a:endParaRPr lang="sv-SE"/>
          </a:p>
          <a:p>
            <a:r>
              <a:rPr lang="sv-SE"/>
              <a:t>Har ni vad ni behöver för att genomföra en sådan analys? </a:t>
            </a:r>
          </a:p>
          <a:p>
            <a:r>
              <a:rPr lang="sv-SE" err="1"/>
              <a:t>Kapacitetsberäknar</a:t>
            </a:r>
            <a:r>
              <a:rPr lang="sv-SE"/>
              <a:t> ni på något annat sätt?</a:t>
            </a:r>
          </a:p>
        </p:txBody>
      </p:sp>
      <p:sp>
        <p:nvSpPr>
          <p:cNvPr id="4" name="Platshållare för bildnummer 3"/>
          <p:cNvSpPr>
            <a:spLocks noGrp="1"/>
          </p:cNvSpPr>
          <p:nvPr>
            <p:ph type="sldNum" sz="quarter" idx="5"/>
          </p:nvPr>
        </p:nvSpPr>
        <p:spPr/>
        <p:txBody>
          <a:bodyPr/>
          <a:lstStyle/>
          <a:p>
            <a:fld id="{334F4A3F-64EC-49EC-B822-7C30E9B55BB5}" type="slidenum">
              <a:rPr lang="de-DE" smtClean="0"/>
              <a:pPr/>
              <a:t>36</a:t>
            </a:fld>
            <a:endParaRPr lang="de-DE"/>
          </a:p>
        </p:txBody>
      </p:sp>
    </p:spTree>
    <p:extLst>
      <p:ext uri="{BB962C8B-B14F-4D97-AF65-F5344CB8AC3E}">
        <p14:creationId xmlns:p14="http://schemas.microsoft.com/office/powerpoint/2010/main" val="2005881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E52D3-1364-19F2-14F9-040C7B8DB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78C6E-6904-D4FF-65AA-67A8DD81D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C10C52-3397-AEF6-0620-375BDC9E3DD5}"/>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D868AD11-E98F-1A2B-9B65-6F406468C2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9410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336C3-8EFA-EC41-437D-82344954F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D02A9-5DFE-4505-7430-2725A998F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F53C0-1B9D-CF01-989F-0557F206AD85}"/>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F0540697-4024-857B-4573-C5E17B13C6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2858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D56EF-01AC-D87C-B244-1D9C84CF2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ADC66-4FF7-2807-CD3B-ACDA8714F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2F5B5-C10B-48CA-9DD6-5B202B69D66F}"/>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65FC02AF-DD8D-CA48-DCF1-219E3A67E3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801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5664C-7932-42BB-7B14-EEC0B68152F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9618AFD-E2DE-2F87-8DD0-66DC8042898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94C0B45-5796-8D81-7F07-14931BF8A2CD}"/>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A9C1B594-670E-EB74-9284-DF86B24FDA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203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Therese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719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C5B60-7C41-C15A-1E3A-92FAA8C0AE6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882473B-580D-3BB1-8E73-59BE401CB2B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32BE96A-089C-21F8-2FB9-A09AA2BC8C93}"/>
              </a:ext>
            </a:extLst>
          </p:cNvPr>
          <p:cNvSpPr>
            <a:spLocks noGrp="1"/>
          </p:cNvSpPr>
          <p:nvPr>
            <p:ph type="body" idx="1"/>
          </p:nvPr>
        </p:nvSpPr>
        <p:spPr/>
        <p:txBody>
          <a:bodyPr/>
          <a:lstStyle/>
          <a:p>
            <a:r>
              <a:rPr lang="sv-SE"/>
              <a:t>Therese</a:t>
            </a:r>
          </a:p>
        </p:txBody>
      </p:sp>
      <p:sp>
        <p:nvSpPr>
          <p:cNvPr id="4" name="Platshållare för bildnummer 3">
            <a:extLst>
              <a:ext uri="{FF2B5EF4-FFF2-40B4-BE49-F238E27FC236}">
                <a16:creationId xmlns:a16="http://schemas.microsoft.com/office/drawing/2014/main" id="{7135C784-3639-8670-6C51-63B40CFB0D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9859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Erik</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714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D7ACA-2FDC-A774-34CB-67F739059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B19CB-D88D-5BCF-1EDF-2913A4EF67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5EFD1-8FFD-B44E-09F9-AE119A1892A9}"/>
              </a:ext>
            </a:extLst>
          </p:cNvPr>
          <p:cNvSpPr>
            <a:spLocks noGrp="1"/>
          </p:cNvSpPr>
          <p:nvPr>
            <p:ph type="body" idx="1"/>
          </p:nvPr>
        </p:nvSpPr>
        <p:spPr/>
        <p:txBody>
          <a:bodyPr/>
          <a:lstStyle/>
          <a:p>
            <a:r>
              <a:rPr lang="sv-SE"/>
              <a:t>Yvonne</a:t>
            </a:r>
          </a:p>
        </p:txBody>
      </p:sp>
      <p:sp>
        <p:nvSpPr>
          <p:cNvPr id="4" name="Slide Number Placeholder 3">
            <a:extLst>
              <a:ext uri="{FF2B5EF4-FFF2-40B4-BE49-F238E27FC236}">
                <a16:creationId xmlns:a16="http://schemas.microsoft.com/office/drawing/2014/main" id="{4D8D4C06-22A0-A5ED-62DE-B7C35DD6B4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377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C7531-0A37-9857-A866-B0E231ADF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C0331-0F61-F437-18B7-5DDA313E8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E4A42-1989-A5BB-8774-F3EE0F98A704}"/>
              </a:ext>
            </a:extLst>
          </p:cNvPr>
          <p:cNvSpPr>
            <a:spLocks noGrp="1"/>
          </p:cNvSpPr>
          <p:nvPr>
            <p:ph type="body" idx="1"/>
          </p:nvPr>
        </p:nvSpPr>
        <p:spPr/>
        <p:txBody>
          <a:bodyPr/>
          <a:lstStyle/>
          <a:p>
            <a:r>
              <a:rPr lang="sv-SE"/>
              <a:t>Yvonne</a:t>
            </a:r>
          </a:p>
        </p:txBody>
      </p:sp>
      <p:sp>
        <p:nvSpPr>
          <p:cNvPr id="4" name="Slide Number Placeholder 3">
            <a:extLst>
              <a:ext uri="{FF2B5EF4-FFF2-40B4-BE49-F238E27FC236}">
                <a16:creationId xmlns:a16="http://schemas.microsoft.com/office/drawing/2014/main" id="{30609BC2-9040-725C-FD1D-3BA480273F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8858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AA286-8E08-2BEA-730B-632A14FFDD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78A3BB-1D33-A73D-27C8-96C751BB36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576B5-40B3-27EF-39D7-D808AD9A9A28}"/>
              </a:ext>
            </a:extLst>
          </p:cNvPr>
          <p:cNvSpPr>
            <a:spLocks noGrp="1"/>
          </p:cNvSpPr>
          <p:nvPr>
            <p:ph type="body" idx="1"/>
          </p:nvPr>
        </p:nvSpPr>
        <p:spPr/>
        <p:txBody>
          <a:bodyPr/>
          <a:lstStyle/>
          <a:p>
            <a:r>
              <a:rPr lang="sv-SE"/>
              <a:t>Yvonne</a:t>
            </a:r>
          </a:p>
        </p:txBody>
      </p:sp>
      <p:sp>
        <p:nvSpPr>
          <p:cNvPr id="4" name="Slide Number Placeholder 3">
            <a:extLst>
              <a:ext uri="{FF2B5EF4-FFF2-40B4-BE49-F238E27FC236}">
                <a16:creationId xmlns:a16="http://schemas.microsoft.com/office/drawing/2014/main" id="{F7878A5C-C605-90B8-2EEE-48EC98C915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6353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Page-1">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4A6A4D3C-46E1-B798-63F6-6C034F6C2D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672"/>
            <a:ext cx="12192000" cy="6852655"/>
          </a:xfrm>
          <a:prstGeom prst="rect">
            <a:avLst/>
          </a:prstGeom>
        </p:spPr>
      </p:pic>
      <p:sp>
        <p:nvSpPr>
          <p:cNvPr id="10" name="Rechthoek 9">
            <a:extLst>
              <a:ext uri="{FF2B5EF4-FFF2-40B4-BE49-F238E27FC236}">
                <a16:creationId xmlns:a16="http://schemas.microsoft.com/office/drawing/2014/main" id="{023DBFAB-F136-116F-2627-9D84A782AF20}"/>
              </a:ext>
            </a:extLst>
          </p:cNvPr>
          <p:cNvSpPr/>
          <p:nvPr userDrawn="1"/>
        </p:nvSpPr>
        <p:spPr>
          <a:xfrm>
            <a:off x="-1" y="0"/>
            <a:ext cx="12191999" cy="6852654"/>
          </a:xfrm>
          <a:prstGeom prst="rect">
            <a:avLst/>
          </a:prstGeom>
          <a:gradFill flip="none" rotWithShape="1">
            <a:gsLst>
              <a:gs pos="31000">
                <a:schemeClr val="bg1">
                  <a:alpha val="94238"/>
                </a:schemeClr>
              </a:gs>
              <a:gs pos="76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2" name="Titel 1">
            <a:extLst>
              <a:ext uri="{FF2B5EF4-FFF2-40B4-BE49-F238E27FC236}">
                <a16:creationId xmlns:a16="http://schemas.microsoft.com/office/drawing/2014/main" id="{FA6C8219-2BF8-1C18-65B0-6F4E53B9C889}"/>
              </a:ext>
            </a:extLst>
          </p:cNvPr>
          <p:cNvSpPr>
            <a:spLocks noGrp="1"/>
          </p:cNvSpPr>
          <p:nvPr>
            <p:ph type="ctrTitle" hasCustomPrompt="1"/>
          </p:nvPr>
        </p:nvSpPr>
        <p:spPr>
          <a:xfrm>
            <a:off x="290669" y="4910051"/>
            <a:ext cx="7726634" cy="1005840"/>
          </a:xfrm>
          <a:prstGeom prst="rect">
            <a:avLst/>
          </a:prstGeom>
        </p:spPr>
        <p:txBody>
          <a:bodyPr anchor="t">
            <a:noAutofit/>
          </a:bodyPr>
          <a:lstStyle>
            <a:lvl1pPr algn="l">
              <a:defRPr sz="4000" b="1" i="0">
                <a:solidFill>
                  <a:srgbClr val="2C3051"/>
                </a:solidFill>
                <a:latin typeface="Avenir Black" panose="02000503020000020003" pitchFamily="2" charset="0"/>
              </a:defRPr>
            </a:lvl1pPr>
          </a:lstStyle>
          <a:p>
            <a:r>
              <a:rPr lang="nl-NL"/>
              <a:t>Presentation </a:t>
            </a:r>
            <a:r>
              <a:rPr lang="nl-NL" err="1"/>
              <a:t>Title</a:t>
            </a:r>
            <a:r>
              <a:rPr lang="nl-NL"/>
              <a:t> </a:t>
            </a:r>
            <a:r>
              <a:rPr lang="nl-NL" err="1"/>
              <a:t>one</a:t>
            </a:r>
            <a:endParaRPr lang="nl-BE"/>
          </a:p>
        </p:txBody>
      </p:sp>
      <p:pic>
        <p:nvPicPr>
          <p:cNvPr id="7" name="Afbeelding 28">
            <a:extLst>
              <a:ext uri="{FF2B5EF4-FFF2-40B4-BE49-F238E27FC236}">
                <a16:creationId xmlns:a16="http://schemas.microsoft.com/office/drawing/2014/main" id="{0AD7023A-44F6-01D4-15AB-6A067CF4F86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64207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Page+Image">
    <p:spTree>
      <p:nvGrpSpPr>
        <p:cNvPr id="1" name=""/>
        <p:cNvGrpSpPr/>
        <p:nvPr/>
      </p:nvGrpSpPr>
      <p:grpSpPr>
        <a:xfrm>
          <a:off x="0" y="0"/>
          <a:ext cx="0" cy="0"/>
          <a:chOff x="0" y="0"/>
          <a:chExt cx="0" cy="0"/>
        </a:xfrm>
      </p:grpSpPr>
      <p:pic>
        <p:nvPicPr>
          <p:cNvPr id="11" name="Picture 2" descr="Solar Panel Installation Companies Hot Sale, 51% OFF | espirituviajero.com">
            <a:extLst>
              <a:ext uri="{FF2B5EF4-FFF2-40B4-BE49-F238E27FC236}">
                <a16:creationId xmlns:a16="http://schemas.microsoft.com/office/drawing/2014/main" id="{0E57A8AC-BF8C-EC18-6661-813599C8D848}"/>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73800" y="0"/>
            <a:ext cx="5948391" cy="6883390"/>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8C418250-AB36-36FB-9270-9CB45A480B17}"/>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9" name="Titel 1">
            <a:extLst>
              <a:ext uri="{FF2B5EF4-FFF2-40B4-BE49-F238E27FC236}">
                <a16:creationId xmlns:a16="http://schemas.microsoft.com/office/drawing/2014/main" id="{0102B9D4-0563-7995-9EA1-0B93159F10C8}"/>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0" name="object 2">
            <a:extLst>
              <a:ext uri="{FF2B5EF4-FFF2-40B4-BE49-F238E27FC236}">
                <a16:creationId xmlns:a16="http://schemas.microsoft.com/office/drawing/2014/main" id="{8CBE8946-2013-EC5E-27B5-64858DA2C6AA}"/>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2" name="object 2">
            <a:extLst>
              <a:ext uri="{FF2B5EF4-FFF2-40B4-BE49-F238E27FC236}">
                <a16:creationId xmlns:a16="http://schemas.microsoft.com/office/drawing/2014/main" id="{3674D779-7676-DE47-8056-62354B48B58D}"/>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81247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ntentPage+Image">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0E57A8AC-BF8C-EC18-6661-813599C8D84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6273800" y="0"/>
            <a:ext cx="5948391" cy="6883390"/>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2174317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1502761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914400" indent="-4572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a:p>
            <a:pPr lvl="3"/>
            <a:r>
              <a:rPr lang="nl-NL"/>
              <a:t>	</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1898349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133078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ontentPage-Simpl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D7A8FF-5576-4700-8E4E-78B34DA0BA14}"/>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ED35927B-2CDD-149A-67CF-A3E95A499FD0}"/>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pic>
        <p:nvPicPr>
          <p:cNvPr id="13" name="Afbeelding 9">
            <a:extLst>
              <a:ext uri="{FF2B5EF4-FFF2-40B4-BE49-F238E27FC236}">
                <a16:creationId xmlns:a16="http://schemas.microsoft.com/office/drawing/2014/main" id="{B765137F-92BE-CAC7-9BB1-0EAED8F070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6" name="Tijdelijke aanduiding voor inhoud 2">
            <a:extLst>
              <a:ext uri="{FF2B5EF4-FFF2-40B4-BE49-F238E27FC236}">
                <a16:creationId xmlns:a16="http://schemas.microsoft.com/office/drawing/2014/main" id="{47E1EC04-2CA4-6D3E-D3AE-CBAAD3DEA424}"/>
              </a:ext>
            </a:extLst>
          </p:cNvPr>
          <p:cNvSpPr>
            <a:spLocks noGrp="1"/>
          </p:cNvSpPr>
          <p:nvPr>
            <p:ph idx="10" hasCustomPrompt="1"/>
          </p:nvPr>
        </p:nvSpPr>
        <p:spPr>
          <a:xfrm>
            <a:off x="919845" y="4377269"/>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19" name="Tijdelijke aanduiding voor inhoud 2">
            <a:extLst>
              <a:ext uri="{FF2B5EF4-FFF2-40B4-BE49-F238E27FC236}">
                <a16:creationId xmlns:a16="http://schemas.microsoft.com/office/drawing/2014/main" id="{5771DA71-9147-364A-B744-030478CB95FE}"/>
              </a:ext>
            </a:extLst>
          </p:cNvPr>
          <p:cNvSpPr>
            <a:spLocks noGrp="1"/>
          </p:cNvSpPr>
          <p:nvPr>
            <p:ph idx="11" hasCustomPrompt="1"/>
          </p:nvPr>
        </p:nvSpPr>
        <p:spPr>
          <a:xfrm>
            <a:off x="7827469" y="4368800"/>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20" name="Tijdelijke aanduiding voor inhoud 2">
            <a:extLst>
              <a:ext uri="{FF2B5EF4-FFF2-40B4-BE49-F238E27FC236}">
                <a16:creationId xmlns:a16="http://schemas.microsoft.com/office/drawing/2014/main" id="{C4CDA7BC-97C0-ADB4-CC45-08E61EEB268E}"/>
              </a:ext>
            </a:extLst>
          </p:cNvPr>
          <p:cNvSpPr>
            <a:spLocks noGrp="1"/>
          </p:cNvSpPr>
          <p:nvPr>
            <p:ph idx="12" hasCustomPrompt="1"/>
          </p:nvPr>
        </p:nvSpPr>
        <p:spPr>
          <a:xfrm>
            <a:off x="4378515" y="4377268"/>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21" name="Tijdelijke aanduiding voor inhoud 2">
            <a:extLst>
              <a:ext uri="{FF2B5EF4-FFF2-40B4-BE49-F238E27FC236}">
                <a16:creationId xmlns:a16="http://schemas.microsoft.com/office/drawing/2014/main" id="{70382A54-31FD-48F3-5D44-4C99AD5B9C8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22" name="Titel 1">
            <a:extLst>
              <a:ext uri="{FF2B5EF4-FFF2-40B4-BE49-F238E27FC236}">
                <a16:creationId xmlns:a16="http://schemas.microsoft.com/office/drawing/2014/main" id="{597A4BAC-36C6-B0BD-EAA6-F4A887BA04A3}"/>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4" name="object 2">
            <a:extLst>
              <a:ext uri="{FF2B5EF4-FFF2-40B4-BE49-F238E27FC236}">
                <a16:creationId xmlns:a16="http://schemas.microsoft.com/office/drawing/2014/main" id="{273AC5AD-9A64-04BF-711D-D1DBF7E2C10C}"/>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5" name="object 2">
            <a:extLst>
              <a:ext uri="{FF2B5EF4-FFF2-40B4-BE49-F238E27FC236}">
                <a16:creationId xmlns:a16="http://schemas.microsoft.com/office/drawing/2014/main" id="{A83B9580-1B81-E4A6-EA76-E84C36BB9F97}"/>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08808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ontentPage-Simpl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D7A8FF-5576-4700-8E4E-78B34DA0BA14}"/>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ED35927B-2CDD-149A-67CF-A3E95A499FD0}"/>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3" name="Tijdelijke aanduiding voor inhoud 2">
            <a:extLst>
              <a:ext uri="{FF2B5EF4-FFF2-40B4-BE49-F238E27FC236}">
                <a16:creationId xmlns:a16="http://schemas.microsoft.com/office/drawing/2014/main" id="{1A2561F8-5EA4-9F7F-6D86-B9BCCB9FD094}"/>
              </a:ext>
            </a:extLst>
          </p:cNvPr>
          <p:cNvSpPr>
            <a:spLocks noGrp="1"/>
          </p:cNvSpPr>
          <p:nvPr>
            <p:ph idx="10" hasCustomPrompt="1"/>
          </p:nvPr>
        </p:nvSpPr>
        <p:spPr>
          <a:xfrm>
            <a:off x="756555" y="2218967"/>
            <a:ext cx="3133392" cy="4196687"/>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pic>
        <p:nvPicPr>
          <p:cNvPr id="15" name="Afbeelding 9">
            <a:extLst>
              <a:ext uri="{FF2B5EF4-FFF2-40B4-BE49-F238E27FC236}">
                <a16:creationId xmlns:a16="http://schemas.microsoft.com/office/drawing/2014/main" id="{D2982903-82CD-1214-4468-992295E62F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8" name="Tijdelijke aanduiding voor inhoud 2">
            <a:extLst>
              <a:ext uri="{FF2B5EF4-FFF2-40B4-BE49-F238E27FC236}">
                <a16:creationId xmlns:a16="http://schemas.microsoft.com/office/drawing/2014/main" id="{F1BE5FF6-F4BC-7B03-1970-1AFBCBD156DC}"/>
              </a:ext>
            </a:extLst>
          </p:cNvPr>
          <p:cNvSpPr>
            <a:spLocks noGrp="1"/>
          </p:cNvSpPr>
          <p:nvPr>
            <p:ph idx="1" hasCustomPrompt="1"/>
          </p:nvPr>
        </p:nvSpPr>
        <p:spPr>
          <a:xfrm>
            <a:off x="4089399" y="2218967"/>
            <a:ext cx="7182756"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20" name="Titel 1">
            <a:extLst>
              <a:ext uri="{FF2B5EF4-FFF2-40B4-BE49-F238E27FC236}">
                <a16:creationId xmlns:a16="http://schemas.microsoft.com/office/drawing/2014/main" id="{94A05666-F05D-7446-A429-90E5C501D39E}"/>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1" name="object 2">
            <a:extLst>
              <a:ext uri="{FF2B5EF4-FFF2-40B4-BE49-F238E27FC236}">
                <a16:creationId xmlns:a16="http://schemas.microsoft.com/office/drawing/2014/main" id="{B624C766-B6F8-2B15-D9DA-AF0F4AB674F6}"/>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2" name="object 2">
            <a:extLst>
              <a:ext uri="{FF2B5EF4-FFF2-40B4-BE49-F238E27FC236}">
                <a16:creationId xmlns:a16="http://schemas.microsoft.com/office/drawing/2014/main" id="{26AB7F64-1038-F629-CADB-42710BBA3FC0}"/>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116283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Page-Simple">
    <p:spTree>
      <p:nvGrpSpPr>
        <p:cNvPr id="1" name=""/>
        <p:cNvGrpSpPr/>
        <p:nvPr/>
      </p:nvGrpSpPr>
      <p:grpSpPr>
        <a:xfrm>
          <a:off x="0" y="0"/>
          <a:ext cx="0" cy="0"/>
          <a:chOff x="0" y="0"/>
          <a:chExt cx="0" cy="0"/>
        </a:xfrm>
      </p:grpSpPr>
      <p:pic>
        <p:nvPicPr>
          <p:cNvPr id="7" name="object 16">
            <a:extLst>
              <a:ext uri="{FF2B5EF4-FFF2-40B4-BE49-F238E27FC236}">
                <a16:creationId xmlns:a16="http://schemas.microsoft.com/office/drawing/2014/main" id="{7E332878-5E44-86D9-EC1F-71F4B32B2F00}"/>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29029" y="-79828"/>
            <a:ext cx="2770523" cy="2216948"/>
          </a:xfrm>
          <a:prstGeom prst="rect">
            <a:avLst/>
          </a:prstGeom>
        </p:spPr>
      </p:pic>
      <p:sp>
        <p:nvSpPr>
          <p:cNvPr id="20" name="object 2">
            <a:extLst>
              <a:ext uri="{FF2B5EF4-FFF2-40B4-BE49-F238E27FC236}">
                <a16:creationId xmlns:a16="http://schemas.microsoft.com/office/drawing/2014/main" id="{25F66D4E-5F42-A0FB-4EA5-96BBF1188BAD}"/>
              </a:ext>
            </a:extLst>
          </p:cNvPr>
          <p:cNvSpPr/>
          <p:nvPr userDrawn="1"/>
        </p:nvSpPr>
        <p:spPr>
          <a:xfrm>
            <a:off x="-29028" y="-79828"/>
            <a:ext cx="12453256" cy="6937827"/>
          </a:xfrm>
          <a:custGeom>
            <a:avLst/>
            <a:gdLst/>
            <a:ahLst/>
            <a:cxnLst/>
            <a:rect l="l" t="t" r="r" b="b"/>
            <a:pathLst>
              <a:path w="12134850" h="6681470">
                <a:moveTo>
                  <a:pt x="12134646" y="0"/>
                </a:moveTo>
                <a:lnTo>
                  <a:pt x="2527896" y="0"/>
                </a:lnTo>
                <a:lnTo>
                  <a:pt x="2487084" y="29083"/>
                </a:lnTo>
                <a:lnTo>
                  <a:pt x="2447387" y="59278"/>
                </a:lnTo>
                <a:lnTo>
                  <a:pt x="2408744" y="90527"/>
                </a:lnTo>
                <a:lnTo>
                  <a:pt x="2371096" y="122768"/>
                </a:lnTo>
                <a:lnTo>
                  <a:pt x="2334380" y="155946"/>
                </a:lnTo>
                <a:lnTo>
                  <a:pt x="2298536" y="189999"/>
                </a:lnTo>
                <a:lnTo>
                  <a:pt x="2263502" y="224870"/>
                </a:lnTo>
                <a:lnTo>
                  <a:pt x="2229218" y="260499"/>
                </a:lnTo>
                <a:lnTo>
                  <a:pt x="2195622" y="296828"/>
                </a:lnTo>
                <a:lnTo>
                  <a:pt x="2162654" y="333799"/>
                </a:lnTo>
                <a:lnTo>
                  <a:pt x="2130253" y="371351"/>
                </a:lnTo>
                <a:lnTo>
                  <a:pt x="2098357" y="409427"/>
                </a:lnTo>
                <a:lnTo>
                  <a:pt x="2066906" y="447967"/>
                </a:lnTo>
                <a:lnTo>
                  <a:pt x="2035838" y="486913"/>
                </a:lnTo>
                <a:lnTo>
                  <a:pt x="2005092" y="526206"/>
                </a:lnTo>
                <a:lnTo>
                  <a:pt x="1974608" y="565787"/>
                </a:lnTo>
                <a:lnTo>
                  <a:pt x="1914180" y="645578"/>
                </a:lnTo>
                <a:lnTo>
                  <a:pt x="1793777" y="806029"/>
                </a:lnTo>
                <a:lnTo>
                  <a:pt x="1763415" y="845980"/>
                </a:lnTo>
                <a:lnTo>
                  <a:pt x="1706368" y="920161"/>
                </a:lnTo>
                <a:lnTo>
                  <a:pt x="1654453" y="988919"/>
                </a:lnTo>
                <a:lnTo>
                  <a:pt x="1527585" y="1159060"/>
                </a:lnTo>
                <a:lnTo>
                  <a:pt x="1502213" y="1192554"/>
                </a:lnTo>
                <a:lnTo>
                  <a:pt x="1476695" y="1225802"/>
                </a:lnTo>
                <a:lnTo>
                  <a:pt x="1450969" y="1258775"/>
                </a:lnTo>
                <a:lnTo>
                  <a:pt x="1424972" y="1291443"/>
                </a:lnTo>
                <a:lnTo>
                  <a:pt x="1398643" y="1323778"/>
                </a:lnTo>
                <a:lnTo>
                  <a:pt x="1371918" y="1355750"/>
                </a:lnTo>
                <a:lnTo>
                  <a:pt x="1344736" y="1387331"/>
                </a:lnTo>
                <a:lnTo>
                  <a:pt x="1317034" y="1418490"/>
                </a:lnTo>
                <a:lnTo>
                  <a:pt x="1288748" y="1449199"/>
                </a:lnTo>
                <a:lnTo>
                  <a:pt x="1259818" y="1479429"/>
                </a:lnTo>
                <a:lnTo>
                  <a:pt x="1230180" y="1509150"/>
                </a:lnTo>
                <a:lnTo>
                  <a:pt x="1199772" y="1538333"/>
                </a:lnTo>
                <a:lnTo>
                  <a:pt x="1168531" y="1566950"/>
                </a:lnTo>
                <a:lnTo>
                  <a:pt x="1136396" y="1594970"/>
                </a:lnTo>
                <a:lnTo>
                  <a:pt x="1103303" y="1622366"/>
                </a:lnTo>
                <a:lnTo>
                  <a:pt x="1069190" y="1649107"/>
                </a:lnTo>
                <a:lnTo>
                  <a:pt x="1033994" y="1675165"/>
                </a:lnTo>
                <a:lnTo>
                  <a:pt x="997654" y="1700510"/>
                </a:lnTo>
                <a:lnTo>
                  <a:pt x="960106" y="1725113"/>
                </a:lnTo>
                <a:lnTo>
                  <a:pt x="921289" y="1748945"/>
                </a:lnTo>
                <a:lnTo>
                  <a:pt x="881139" y="1771977"/>
                </a:lnTo>
                <a:lnTo>
                  <a:pt x="839595" y="1794179"/>
                </a:lnTo>
                <a:lnTo>
                  <a:pt x="796594" y="1815523"/>
                </a:lnTo>
                <a:lnTo>
                  <a:pt x="752072" y="1835980"/>
                </a:lnTo>
                <a:lnTo>
                  <a:pt x="705969" y="1855520"/>
                </a:lnTo>
                <a:lnTo>
                  <a:pt x="658221" y="1874113"/>
                </a:lnTo>
                <a:lnTo>
                  <a:pt x="608767" y="1891732"/>
                </a:lnTo>
                <a:lnTo>
                  <a:pt x="557542" y="1908346"/>
                </a:lnTo>
                <a:lnTo>
                  <a:pt x="504486" y="1923927"/>
                </a:lnTo>
                <a:lnTo>
                  <a:pt x="449536" y="1938445"/>
                </a:lnTo>
                <a:lnTo>
                  <a:pt x="392628" y="1951872"/>
                </a:lnTo>
                <a:lnTo>
                  <a:pt x="333701" y="1964177"/>
                </a:lnTo>
                <a:lnTo>
                  <a:pt x="272693" y="1975332"/>
                </a:lnTo>
                <a:lnTo>
                  <a:pt x="209540" y="1985309"/>
                </a:lnTo>
                <a:lnTo>
                  <a:pt x="144180" y="1994076"/>
                </a:lnTo>
                <a:lnTo>
                  <a:pt x="76551" y="2001606"/>
                </a:lnTo>
                <a:lnTo>
                  <a:pt x="6591" y="2007870"/>
                </a:lnTo>
                <a:lnTo>
                  <a:pt x="0" y="2007870"/>
                </a:lnTo>
                <a:lnTo>
                  <a:pt x="0" y="6680860"/>
                </a:lnTo>
                <a:lnTo>
                  <a:pt x="12134646" y="6680860"/>
                </a:lnTo>
                <a:lnTo>
                  <a:pt x="12134646" y="0"/>
                </a:lnTo>
                <a:close/>
              </a:path>
            </a:pathLst>
          </a:custGeom>
          <a:solidFill>
            <a:schemeClr val="bg1"/>
          </a:solidFill>
        </p:spPr>
        <p:txBody>
          <a:bodyPr wrap="square" lIns="0" tIns="0" rIns="0" bIns="0" rtlCol="0"/>
          <a:lstStyle/>
          <a:p>
            <a:endParaRPr/>
          </a:p>
        </p:txBody>
      </p:sp>
      <p:sp>
        <p:nvSpPr>
          <p:cNvPr id="9" name="Titel 1">
            <a:extLst>
              <a:ext uri="{FF2B5EF4-FFF2-40B4-BE49-F238E27FC236}">
                <a16:creationId xmlns:a16="http://schemas.microsoft.com/office/drawing/2014/main" id="{DC0F8866-52FC-8D00-548F-06A6C3C72580}"/>
              </a:ext>
            </a:extLst>
          </p:cNvPr>
          <p:cNvSpPr>
            <a:spLocks noGrp="1"/>
          </p:cNvSpPr>
          <p:nvPr>
            <p:ph type="title"/>
          </p:nvPr>
        </p:nvSpPr>
        <p:spPr>
          <a:xfrm>
            <a:off x="2152733"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0" name="TextBox 9">
            <a:extLst>
              <a:ext uri="{FF2B5EF4-FFF2-40B4-BE49-F238E27FC236}">
                <a16:creationId xmlns:a16="http://schemas.microsoft.com/office/drawing/2014/main" id="{1328CA91-A3DB-33CC-D3E5-1C0AC867218B}"/>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11" name="Straight Connector 10">
            <a:extLst>
              <a:ext uri="{FF2B5EF4-FFF2-40B4-BE49-F238E27FC236}">
                <a16:creationId xmlns:a16="http://schemas.microsoft.com/office/drawing/2014/main" id="{6A61C723-F0CA-A753-38DE-99307249D89E}"/>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pic>
        <p:nvPicPr>
          <p:cNvPr id="14" name="Afbeelding 9">
            <a:extLst>
              <a:ext uri="{FF2B5EF4-FFF2-40B4-BE49-F238E27FC236}">
                <a16:creationId xmlns:a16="http://schemas.microsoft.com/office/drawing/2014/main" id="{738C446F-A8C3-AEA3-FD0D-827420965CD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6" name="Tijdelijke aanduiding voor inhoud 2">
            <a:extLst>
              <a:ext uri="{FF2B5EF4-FFF2-40B4-BE49-F238E27FC236}">
                <a16:creationId xmlns:a16="http://schemas.microsoft.com/office/drawing/2014/main" id="{F1F4D372-27D3-4058-636A-3BA4E4511D29}"/>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Tree>
    <p:extLst>
      <p:ext uri="{BB962C8B-B14F-4D97-AF65-F5344CB8AC3E}">
        <p14:creationId xmlns:p14="http://schemas.microsoft.com/office/powerpoint/2010/main" val="2974233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hapitre 2 (fond blanc)">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pic>
        <p:nvPicPr>
          <p:cNvPr id="8" name="Image 7">
            <a:extLst>
              <a:ext uri="{FF2B5EF4-FFF2-40B4-BE49-F238E27FC236}">
                <a16:creationId xmlns:a16="http://schemas.microsoft.com/office/drawing/2014/main" id="{A5557F0E-5907-4AEC-AAA2-E6F105EC1C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44385" y="0"/>
            <a:ext cx="5447616" cy="6858000"/>
          </a:xfrm>
          <a:prstGeom prst="rect">
            <a:avLst/>
          </a:prstGeom>
        </p:spPr>
      </p:pic>
      <p:sp>
        <p:nvSpPr>
          <p:cNvPr id="11" name="Title 1">
            <a:extLst>
              <a:ext uri="{FF2B5EF4-FFF2-40B4-BE49-F238E27FC236}">
                <a16:creationId xmlns:a16="http://schemas.microsoft.com/office/drawing/2014/main" id="{2BCA3319-61D0-45B6-B980-D8E01B7C9D9F}"/>
              </a:ext>
            </a:extLst>
          </p:cNvPr>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12" name="Subtitle 2">
            <a:extLst>
              <a:ext uri="{FF2B5EF4-FFF2-40B4-BE49-F238E27FC236}">
                <a16:creationId xmlns:a16="http://schemas.microsoft.com/office/drawing/2014/main" id="{792F4D6C-45D2-448F-89AD-76DAFD632A6E}"/>
              </a:ext>
            </a:extLst>
          </p:cNvPr>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3" name="Espace réservé du graphique SmartArt 11">
            <a:extLst>
              <a:ext uri="{FF2B5EF4-FFF2-40B4-BE49-F238E27FC236}">
                <a16:creationId xmlns:a16="http://schemas.microsoft.com/office/drawing/2014/main" id="{88EFF02B-90FE-4510-804C-21DDCC629A10}"/>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spTree>
    <p:extLst>
      <p:ext uri="{BB962C8B-B14F-4D97-AF65-F5344CB8AC3E}">
        <p14:creationId xmlns:p14="http://schemas.microsoft.com/office/powerpoint/2010/main" val="4027910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hapitre 3 (fond blanc)">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pic>
        <p:nvPicPr>
          <p:cNvPr id="7" name="Image 6">
            <a:extLst>
              <a:ext uri="{FF2B5EF4-FFF2-40B4-BE49-F238E27FC236}">
                <a16:creationId xmlns:a16="http://schemas.microsoft.com/office/drawing/2014/main" id="{D74A44D0-AF6B-4693-BA78-E8A706C558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45541" y="0"/>
            <a:ext cx="5245105" cy="6858000"/>
          </a:xfrm>
          <a:prstGeom prst="rect">
            <a:avLst/>
          </a:prstGeom>
        </p:spPr>
      </p:pic>
      <p:sp>
        <p:nvSpPr>
          <p:cNvPr id="11" name="Title 1">
            <a:extLst>
              <a:ext uri="{FF2B5EF4-FFF2-40B4-BE49-F238E27FC236}">
                <a16:creationId xmlns:a16="http://schemas.microsoft.com/office/drawing/2014/main" id="{E215E934-17E5-42BF-9D34-ED89C3CD5FC7}"/>
              </a:ext>
            </a:extLst>
          </p:cNvPr>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12" name="Subtitle 2">
            <a:extLst>
              <a:ext uri="{FF2B5EF4-FFF2-40B4-BE49-F238E27FC236}">
                <a16:creationId xmlns:a16="http://schemas.microsoft.com/office/drawing/2014/main" id="{7E201E54-7660-48D7-8482-76F22082BB19}"/>
              </a:ext>
            </a:extLst>
          </p:cNvPr>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3" name="Espace réservé du graphique SmartArt 11">
            <a:extLst>
              <a:ext uri="{FF2B5EF4-FFF2-40B4-BE49-F238E27FC236}">
                <a16:creationId xmlns:a16="http://schemas.microsoft.com/office/drawing/2014/main" id="{ED229EA9-F65F-4AD5-9499-621F09860557}"/>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spTree>
    <p:extLst>
      <p:ext uri="{BB962C8B-B14F-4D97-AF65-F5344CB8AC3E}">
        <p14:creationId xmlns:p14="http://schemas.microsoft.com/office/powerpoint/2010/main" val="3657127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Page-1">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4A6A4D3C-46E1-B798-63F6-6C034F6C2D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672"/>
            <a:ext cx="12192000" cy="6852655"/>
          </a:xfrm>
          <a:prstGeom prst="rect">
            <a:avLst/>
          </a:prstGeom>
        </p:spPr>
      </p:pic>
      <p:sp>
        <p:nvSpPr>
          <p:cNvPr id="10" name="Rechthoek 9">
            <a:extLst>
              <a:ext uri="{FF2B5EF4-FFF2-40B4-BE49-F238E27FC236}">
                <a16:creationId xmlns:a16="http://schemas.microsoft.com/office/drawing/2014/main" id="{023DBFAB-F136-116F-2627-9D84A782AF20}"/>
              </a:ext>
            </a:extLst>
          </p:cNvPr>
          <p:cNvSpPr/>
          <p:nvPr userDrawn="1"/>
        </p:nvSpPr>
        <p:spPr>
          <a:xfrm>
            <a:off x="-2" y="5346"/>
            <a:ext cx="12192001" cy="6852654"/>
          </a:xfrm>
          <a:prstGeom prst="rect">
            <a:avLst/>
          </a:prstGeom>
          <a:gradFill flip="none" rotWithShape="1">
            <a:gsLst>
              <a:gs pos="31000">
                <a:schemeClr val="bg1">
                  <a:alpha val="94238"/>
                </a:schemeClr>
              </a:gs>
              <a:gs pos="76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2" name="Titel 1">
            <a:extLst>
              <a:ext uri="{FF2B5EF4-FFF2-40B4-BE49-F238E27FC236}">
                <a16:creationId xmlns:a16="http://schemas.microsoft.com/office/drawing/2014/main" id="{FA6C8219-2BF8-1C18-65B0-6F4E53B9C889}"/>
              </a:ext>
            </a:extLst>
          </p:cNvPr>
          <p:cNvSpPr>
            <a:spLocks noGrp="1"/>
          </p:cNvSpPr>
          <p:nvPr>
            <p:ph type="ctrTitle" hasCustomPrompt="1"/>
          </p:nvPr>
        </p:nvSpPr>
        <p:spPr>
          <a:xfrm>
            <a:off x="290669" y="4910051"/>
            <a:ext cx="7726634" cy="1005840"/>
          </a:xfrm>
          <a:prstGeom prst="rect">
            <a:avLst/>
          </a:prstGeom>
        </p:spPr>
        <p:txBody>
          <a:bodyPr anchor="t">
            <a:noAutofit/>
          </a:bodyPr>
          <a:lstStyle>
            <a:lvl1pPr algn="l">
              <a:defRPr sz="4000" b="1" i="0">
                <a:solidFill>
                  <a:srgbClr val="2C3051"/>
                </a:solidFill>
                <a:latin typeface="Avenir Black" panose="02000503020000020003" pitchFamily="2" charset="0"/>
              </a:defRPr>
            </a:lvl1pPr>
          </a:lstStyle>
          <a:p>
            <a:r>
              <a:rPr lang="nl-NL"/>
              <a:t>Presentation </a:t>
            </a:r>
            <a:r>
              <a:rPr lang="nl-NL" err="1"/>
              <a:t>Title</a:t>
            </a:r>
            <a:r>
              <a:rPr lang="nl-NL"/>
              <a:t> </a:t>
            </a:r>
            <a:r>
              <a:rPr lang="nl-NL" err="1"/>
              <a:t>Two</a:t>
            </a:r>
            <a:endParaRPr lang="nl-BE"/>
          </a:p>
        </p:txBody>
      </p:sp>
      <p:pic>
        <p:nvPicPr>
          <p:cNvPr id="7" name="Afbeelding 28">
            <a:extLst>
              <a:ext uri="{FF2B5EF4-FFF2-40B4-BE49-F238E27FC236}">
                <a16:creationId xmlns:a16="http://schemas.microsoft.com/office/drawing/2014/main" id="{0AD7023A-44F6-01D4-15AB-6A067CF4F86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529079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hapitre 4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8" name="Image 7">
            <a:extLst>
              <a:ext uri="{FF2B5EF4-FFF2-40B4-BE49-F238E27FC236}">
                <a16:creationId xmlns:a16="http://schemas.microsoft.com/office/drawing/2014/main" id="{D450943E-31EA-45C3-BC4D-FD95D40500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45005" y="0"/>
            <a:ext cx="5446995" cy="6858000"/>
          </a:xfrm>
          <a:prstGeom prst="rect">
            <a:avLst/>
          </a:prstGeom>
        </p:spPr>
      </p:pic>
    </p:spTree>
    <p:extLst>
      <p:ext uri="{BB962C8B-B14F-4D97-AF65-F5344CB8AC3E}">
        <p14:creationId xmlns:p14="http://schemas.microsoft.com/office/powerpoint/2010/main" val="2800190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hapitre 5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7" name="Image 6">
            <a:extLst>
              <a:ext uri="{FF2B5EF4-FFF2-40B4-BE49-F238E27FC236}">
                <a16:creationId xmlns:a16="http://schemas.microsoft.com/office/drawing/2014/main" id="{1E49919D-E1A2-4F91-B748-43B94438A4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45628" y="-1"/>
            <a:ext cx="5246373" cy="6858001"/>
          </a:xfrm>
          <a:prstGeom prst="rect">
            <a:avLst/>
          </a:prstGeom>
        </p:spPr>
      </p:pic>
    </p:spTree>
    <p:extLst>
      <p:ext uri="{BB962C8B-B14F-4D97-AF65-F5344CB8AC3E}">
        <p14:creationId xmlns:p14="http://schemas.microsoft.com/office/powerpoint/2010/main" val="1093231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hapitre 6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8" name="Image 7">
            <a:extLst>
              <a:ext uri="{FF2B5EF4-FFF2-40B4-BE49-F238E27FC236}">
                <a16:creationId xmlns:a16="http://schemas.microsoft.com/office/drawing/2014/main" id="{B7BF5FAB-2AC3-4197-80A7-349284E065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12738" y="0"/>
            <a:ext cx="5677908" cy="6858000"/>
          </a:xfrm>
          <a:prstGeom prst="rect">
            <a:avLst/>
          </a:prstGeom>
        </p:spPr>
      </p:pic>
    </p:spTree>
    <p:extLst>
      <p:ext uri="{BB962C8B-B14F-4D97-AF65-F5344CB8AC3E}">
        <p14:creationId xmlns:p14="http://schemas.microsoft.com/office/powerpoint/2010/main" val="977415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hapitre 7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7" name="Image 6">
            <a:extLst>
              <a:ext uri="{FF2B5EF4-FFF2-40B4-BE49-F238E27FC236}">
                <a16:creationId xmlns:a16="http://schemas.microsoft.com/office/drawing/2014/main" id="{87184ACE-102D-4081-9D76-4FAF4B112D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063670" y="0"/>
            <a:ext cx="5128332" cy="6858000"/>
          </a:xfrm>
          <a:prstGeom prst="rect">
            <a:avLst/>
          </a:prstGeom>
        </p:spPr>
      </p:pic>
    </p:spTree>
    <p:extLst>
      <p:ext uri="{BB962C8B-B14F-4D97-AF65-F5344CB8AC3E}">
        <p14:creationId xmlns:p14="http://schemas.microsoft.com/office/powerpoint/2010/main" val="2216594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kst Slide - Grønn bakgrun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EBDF3D-B988-482E-8D92-23AA5A5D8212}"/>
              </a:ext>
            </a:extLst>
          </p:cNvPr>
          <p:cNvSpPr/>
          <p:nvPr userDrawn="1"/>
        </p:nvSpPr>
        <p:spPr>
          <a:xfrm>
            <a:off x="0" y="0"/>
            <a:ext cx="12192000" cy="6858000"/>
          </a:xfrm>
          <a:prstGeom prst="rect">
            <a:avLst/>
          </a:prstGeom>
          <a:solidFill>
            <a:srgbClr val="A4D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599">
              <a:latin typeface="Founders Grotesk Regular" panose="020B0503030202060203" pitchFamily="34" charset="77"/>
            </a:endParaRPr>
          </a:p>
        </p:txBody>
      </p:sp>
      <p:pic>
        <p:nvPicPr>
          <p:cNvPr id="14" name="Bilde 13">
            <a:extLst>
              <a:ext uri="{FF2B5EF4-FFF2-40B4-BE49-F238E27FC236}">
                <a16:creationId xmlns:a16="http://schemas.microsoft.com/office/drawing/2014/main" id="{D6E1AE1C-840A-5B6C-B864-90200237BD71}"/>
              </a:ext>
            </a:extLst>
          </p:cNvPr>
          <p:cNvPicPr>
            <a:picLocks noChangeAspect="1"/>
          </p:cNvPicPr>
          <p:nvPr userDrawn="1"/>
        </p:nvPicPr>
        <p:blipFill>
          <a:blip r:embed="rId2">
            <a:alphaModFix amt="30000"/>
          </a:blip>
          <a:stretch>
            <a:fillRect/>
          </a:stretch>
        </p:blipFill>
        <p:spPr>
          <a:xfrm rot="1172536">
            <a:off x="7781001" y="2124804"/>
            <a:ext cx="5356264" cy="5920081"/>
          </a:xfrm>
          <a:prstGeom prst="rect">
            <a:avLst/>
          </a:prstGeom>
          <a:noFill/>
        </p:spPr>
      </p:pic>
      <p:sp>
        <p:nvSpPr>
          <p:cNvPr id="12" name="Tittel 1">
            <a:extLst>
              <a:ext uri="{FF2B5EF4-FFF2-40B4-BE49-F238E27FC236}">
                <a16:creationId xmlns:a16="http://schemas.microsoft.com/office/drawing/2014/main" id="{2CB83EA2-6571-0B04-8AFC-EF42D68920D5}"/>
              </a:ext>
            </a:extLst>
          </p:cNvPr>
          <p:cNvSpPr>
            <a:spLocks noGrp="1"/>
          </p:cNvSpPr>
          <p:nvPr>
            <p:ph type="title"/>
          </p:nvPr>
        </p:nvSpPr>
        <p:spPr>
          <a:xfrm>
            <a:off x="838200" y="1399478"/>
            <a:ext cx="10515600" cy="815822"/>
          </a:xfrm>
          <a:prstGeom prst="rect">
            <a:avLst/>
          </a:prstGeom>
        </p:spPr>
        <p:txBody>
          <a:bodyPr>
            <a:noAutofit/>
          </a:bodyPr>
          <a:lstStyle>
            <a:lvl1pPr algn="l">
              <a:defRPr sz="5400" b="0" i="0">
                <a:solidFill>
                  <a:schemeClr val="tx1">
                    <a:lumMod val="85000"/>
                    <a:lumOff val="15000"/>
                  </a:schemeClr>
                </a:solidFill>
                <a:latin typeface="+mj-lt"/>
              </a:defRPr>
            </a:lvl1pPr>
          </a:lstStyle>
          <a:p>
            <a:r>
              <a:rPr lang="nb-NO"/>
              <a:t>Klikk for å redigere tittelstil</a:t>
            </a:r>
          </a:p>
        </p:txBody>
      </p:sp>
      <p:sp>
        <p:nvSpPr>
          <p:cNvPr id="2" name="Plassholder for tekst 5">
            <a:extLst>
              <a:ext uri="{FF2B5EF4-FFF2-40B4-BE49-F238E27FC236}">
                <a16:creationId xmlns:a16="http://schemas.microsoft.com/office/drawing/2014/main" id="{83811805-31B7-6A37-7254-C41A0926F0A1}"/>
              </a:ext>
            </a:extLst>
          </p:cNvPr>
          <p:cNvSpPr>
            <a:spLocks noGrp="1"/>
          </p:cNvSpPr>
          <p:nvPr>
            <p:ph type="body" sz="quarter" idx="10"/>
          </p:nvPr>
        </p:nvSpPr>
        <p:spPr>
          <a:xfrm>
            <a:off x="838200" y="2418353"/>
            <a:ext cx="10515600" cy="3360279"/>
          </a:xfrm>
          <a:prstGeom prst="rect">
            <a:avLst/>
          </a:prstGeom>
        </p:spPr>
        <p:txBody>
          <a:bodyPr/>
          <a:lstStyle>
            <a:lvl1pPr>
              <a:defRPr b="0" i="0">
                <a:solidFill>
                  <a:schemeClr val="tx1">
                    <a:lumMod val="85000"/>
                    <a:lumOff val="15000"/>
                  </a:schemeClr>
                </a:solidFill>
                <a:latin typeface="+mn-lt"/>
              </a:defRPr>
            </a:lvl1pPr>
            <a:lvl2pPr>
              <a:defRPr b="0" i="0">
                <a:solidFill>
                  <a:schemeClr val="tx1">
                    <a:lumMod val="85000"/>
                    <a:lumOff val="15000"/>
                  </a:schemeClr>
                </a:solidFill>
                <a:latin typeface="+mn-lt"/>
              </a:defRPr>
            </a:lvl2pPr>
            <a:lvl3pPr>
              <a:defRPr b="0" i="0">
                <a:solidFill>
                  <a:schemeClr val="tx1">
                    <a:lumMod val="85000"/>
                    <a:lumOff val="15000"/>
                  </a:schemeClr>
                </a:solidFill>
                <a:latin typeface="+mn-lt"/>
              </a:defRPr>
            </a:lvl3pPr>
            <a:lvl4pPr>
              <a:defRPr b="0" i="0">
                <a:solidFill>
                  <a:schemeClr val="tx1">
                    <a:lumMod val="85000"/>
                    <a:lumOff val="15000"/>
                  </a:schemeClr>
                </a:solidFill>
                <a:latin typeface="+mn-lt"/>
              </a:defRPr>
            </a:lvl4pPr>
            <a:lvl5pPr>
              <a:defRPr b="0" i="0">
                <a:solidFill>
                  <a:schemeClr val="tx1">
                    <a:lumMod val="85000"/>
                    <a:lumOff val="15000"/>
                  </a:schemeClr>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654C357B-807F-D230-6B71-FC3D4956BA3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7211" y="495302"/>
            <a:ext cx="1103243" cy="189127"/>
          </a:xfrm>
          <a:prstGeom prst="rect">
            <a:avLst/>
          </a:prstGeom>
        </p:spPr>
      </p:pic>
    </p:spTree>
    <p:extLst>
      <p:ext uri="{BB962C8B-B14F-4D97-AF65-F5344CB8AC3E}">
        <p14:creationId xmlns:p14="http://schemas.microsoft.com/office/powerpoint/2010/main" val="3131754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o innholdsdeler - Gul">
    <p:bg>
      <p:bgPr>
        <a:solidFill>
          <a:schemeClr val="accent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6041F4-DD45-6F1A-FB6E-6EDE11E559D8}"/>
              </a:ext>
            </a:extLst>
          </p:cNvPr>
          <p:cNvSpPr>
            <a:spLocks noGrp="1"/>
          </p:cNvSpPr>
          <p:nvPr>
            <p:ph type="title"/>
          </p:nvPr>
        </p:nvSpPr>
        <p:spPr>
          <a:xfrm>
            <a:off x="400522" y="255181"/>
            <a:ext cx="5181600" cy="1325563"/>
          </a:xfrm>
        </p:spPr>
        <p:txBody>
          <a:bodyPr/>
          <a:lstStyle/>
          <a:p>
            <a:r>
              <a:rPr lang="nb-NO"/>
              <a:t>Klikk for å redigere tittelstil</a:t>
            </a:r>
            <a:endParaRPr lang="en-US"/>
          </a:p>
        </p:txBody>
      </p:sp>
      <p:sp>
        <p:nvSpPr>
          <p:cNvPr id="10" name="Content Placeholder 2">
            <a:extLst>
              <a:ext uri="{FF2B5EF4-FFF2-40B4-BE49-F238E27FC236}">
                <a16:creationId xmlns:a16="http://schemas.microsoft.com/office/drawing/2014/main" id="{C56142D3-F33E-D1AF-5D7E-93AD25E0C296}"/>
              </a:ext>
            </a:extLst>
          </p:cNvPr>
          <p:cNvSpPr>
            <a:spLocks noGrp="1"/>
          </p:cNvSpPr>
          <p:nvPr>
            <p:ph sz="half" idx="1"/>
          </p:nvPr>
        </p:nvSpPr>
        <p:spPr>
          <a:xfrm>
            <a:off x="400522" y="1709878"/>
            <a:ext cx="5181600" cy="423522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2">
            <a:extLst>
              <a:ext uri="{FF2B5EF4-FFF2-40B4-BE49-F238E27FC236}">
                <a16:creationId xmlns:a16="http://schemas.microsoft.com/office/drawing/2014/main" id="{A3ADA74A-42D9-7CDF-B770-1957F5D6CDCF}"/>
              </a:ext>
            </a:extLst>
          </p:cNvPr>
          <p:cNvSpPr>
            <a:spLocks noGrp="1" noChangeAspect="1"/>
          </p:cNvSpPr>
          <p:nvPr>
            <p:ph type="pic" idx="10"/>
          </p:nvPr>
        </p:nvSpPr>
        <p:spPr>
          <a:xfrm>
            <a:off x="5764618" y="255181"/>
            <a:ext cx="6182569" cy="5805673"/>
          </a:xfrm>
          <a:custGeom>
            <a:avLst/>
            <a:gdLst>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6172200 w 6172200"/>
              <a:gd name="connsiteY4" fmla="*/ 5561080 h 5805673"/>
              <a:gd name="connsiteX5" fmla="*/ 5927607 w 6172200"/>
              <a:gd name="connsiteY5" fmla="*/ 5805673 h 5805673"/>
              <a:gd name="connsiteX6" fmla="*/ 244593 w 6172200"/>
              <a:gd name="connsiteY6" fmla="*/ 5805673 h 5805673"/>
              <a:gd name="connsiteX7" fmla="*/ 0 w 6172200"/>
              <a:gd name="connsiteY7" fmla="*/ 5561080 h 5805673"/>
              <a:gd name="connsiteX8" fmla="*/ 0 w 6172200"/>
              <a:gd name="connsiteY8" fmla="*/ 244593 h 5805673"/>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5927607 w 6172200"/>
              <a:gd name="connsiteY4" fmla="*/ 5805673 h 5805673"/>
              <a:gd name="connsiteX5" fmla="*/ 244593 w 6172200"/>
              <a:gd name="connsiteY5" fmla="*/ 5805673 h 5805673"/>
              <a:gd name="connsiteX6" fmla="*/ 0 w 6172200"/>
              <a:gd name="connsiteY6" fmla="*/ 5561080 h 5805673"/>
              <a:gd name="connsiteX7" fmla="*/ 0 w 6172200"/>
              <a:gd name="connsiteY7" fmla="*/ 244593 h 5805673"/>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6167449 w 6172200"/>
              <a:gd name="connsiteY4" fmla="*/ 5805673 h 5805673"/>
              <a:gd name="connsiteX5" fmla="*/ 244593 w 6172200"/>
              <a:gd name="connsiteY5" fmla="*/ 5805673 h 5805673"/>
              <a:gd name="connsiteX6" fmla="*/ 0 w 6172200"/>
              <a:gd name="connsiteY6" fmla="*/ 5561080 h 5805673"/>
              <a:gd name="connsiteX7" fmla="*/ 0 w 6172200"/>
              <a:gd name="connsiteY7" fmla="*/ 244593 h 5805673"/>
              <a:gd name="connsiteX0" fmla="*/ 0 w 6182569"/>
              <a:gd name="connsiteY0" fmla="*/ 244593 h 5805673"/>
              <a:gd name="connsiteX1" fmla="*/ 244593 w 6182569"/>
              <a:gd name="connsiteY1" fmla="*/ 0 h 5805673"/>
              <a:gd name="connsiteX2" fmla="*/ 5927607 w 6182569"/>
              <a:gd name="connsiteY2" fmla="*/ 0 h 5805673"/>
              <a:gd name="connsiteX3" fmla="*/ 6172200 w 6182569"/>
              <a:gd name="connsiteY3" fmla="*/ 244593 h 5805673"/>
              <a:gd name="connsiteX4" fmla="*/ 6182439 w 6182569"/>
              <a:gd name="connsiteY4" fmla="*/ 5805673 h 5805673"/>
              <a:gd name="connsiteX5" fmla="*/ 244593 w 6182569"/>
              <a:gd name="connsiteY5" fmla="*/ 5805673 h 5805673"/>
              <a:gd name="connsiteX6" fmla="*/ 0 w 6182569"/>
              <a:gd name="connsiteY6" fmla="*/ 5561080 h 5805673"/>
              <a:gd name="connsiteX7" fmla="*/ 0 w 6182569"/>
              <a:gd name="connsiteY7" fmla="*/ 244593 h 580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2569" h="5805673">
                <a:moveTo>
                  <a:pt x="0" y="244593"/>
                </a:moveTo>
                <a:cubicBezTo>
                  <a:pt x="0" y="109508"/>
                  <a:pt x="109508" y="0"/>
                  <a:pt x="244593" y="0"/>
                </a:cubicBezTo>
                <a:lnTo>
                  <a:pt x="5927607" y="0"/>
                </a:lnTo>
                <a:cubicBezTo>
                  <a:pt x="6062692" y="0"/>
                  <a:pt x="6172200" y="109508"/>
                  <a:pt x="6172200" y="244593"/>
                </a:cubicBezTo>
                <a:cubicBezTo>
                  <a:pt x="6170616" y="2098286"/>
                  <a:pt x="6184023" y="3951980"/>
                  <a:pt x="6182439" y="5805673"/>
                </a:cubicBezTo>
                <a:lnTo>
                  <a:pt x="244593" y="5805673"/>
                </a:lnTo>
                <a:cubicBezTo>
                  <a:pt x="109508" y="5805673"/>
                  <a:pt x="0" y="5696165"/>
                  <a:pt x="0" y="5561080"/>
                </a:cubicBezTo>
                <a:lnTo>
                  <a:pt x="0" y="244593"/>
                </a:lnTo>
                <a:close/>
              </a:path>
            </a:pathLst>
          </a:custGeom>
          <a:pattFill prst="pct5">
            <a:fgClr>
              <a:schemeClr val="accent1"/>
            </a:fgClr>
            <a:bgClr>
              <a:schemeClr val="bg1"/>
            </a:bgClr>
          </a:patt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pic>
        <p:nvPicPr>
          <p:cNvPr id="13" name="Bilde 12">
            <a:extLst>
              <a:ext uri="{FF2B5EF4-FFF2-40B4-BE49-F238E27FC236}">
                <a16:creationId xmlns:a16="http://schemas.microsoft.com/office/drawing/2014/main" id="{F19B2444-6B80-7740-50EE-2B44D2B920D7}"/>
              </a:ext>
            </a:extLst>
          </p:cNvPr>
          <p:cNvPicPr>
            <a:picLocks noChangeAspect="1"/>
          </p:cNvPicPr>
          <p:nvPr userDrawn="1"/>
        </p:nvPicPr>
        <p:blipFill>
          <a:blip r:embed="rId2"/>
          <a:stretch>
            <a:fillRect/>
          </a:stretch>
        </p:blipFill>
        <p:spPr>
          <a:xfrm>
            <a:off x="10304713" y="6361350"/>
            <a:ext cx="1327306" cy="230836"/>
          </a:xfrm>
          <a:prstGeom prst="rect">
            <a:avLst/>
          </a:prstGeom>
        </p:spPr>
      </p:pic>
    </p:spTree>
    <p:extLst>
      <p:ext uri="{BB962C8B-B14F-4D97-AF65-F5344CB8AC3E}">
        <p14:creationId xmlns:p14="http://schemas.microsoft.com/office/powerpoint/2010/main" val="1705632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7" name="Plassholder for tekst 6"/>
          <p:cNvSpPr>
            <a:spLocks noGrp="1"/>
          </p:cNvSpPr>
          <p:nvPr>
            <p:ph type="body" sz="quarter" idx="10"/>
          </p:nvPr>
        </p:nvSpPr>
        <p:spPr>
          <a:xfrm>
            <a:off x="3695700" y="260352"/>
            <a:ext cx="8257117" cy="575733"/>
          </a:xfrm>
          <a:prstGeom prst="rect">
            <a:avLst/>
          </a:prstGeom>
        </p:spPr>
        <p:txBody>
          <a:bodyPr/>
          <a:lstStyle>
            <a:lvl1pPr marL="0" indent="0" algn="r">
              <a:buNone/>
              <a:defRPr sz="2400"/>
            </a:lvl1pPr>
          </a:lstStyle>
          <a:p>
            <a:pPr lvl="0"/>
            <a:r>
              <a:rPr lang="nb-NO"/>
              <a:t>Klikk for å redigere tekststiler i malen</a:t>
            </a:r>
          </a:p>
        </p:txBody>
      </p:sp>
    </p:spTree>
    <p:extLst>
      <p:ext uri="{BB962C8B-B14F-4D97-AF65-F5344CB8AC3E}">
        <p14:creationId xmlns:p14="http://schemas.microsoft.com/office/powerpoint/2010/main" val="2520285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en-US"/>
              <a:t>Click to edit Master title style</a:t>
            </a:r>
            <a:endParaRPr lang="nl-BE"/>
          </a:p>
        </p:txBody>
      </p:sp>
      <p:sp>
        <p:nvSpPr>
          <p:cNvPr id="19" name="object 2">
            <a:extLst>
              <a:ext uri="{FF2B5EF4-FFF2-40B4-BE49-F238E27FC236}">
                <a16:creationId xmlns:a16="http://schemas.microsoft.com/office/drawing/2014/main" id="{ACCBBD6F-4DDA-7EBF-8B2B-98C145727807}"/>
              </a:ext>
            </a:extLst>
          </p:cNvPr>
          <p:cNvSpPr/>
          <p:nvPr/>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
        <p:nvSpPr>
          <p:cNvPr id="2" name="Tijdelijke aanduiding voor inhoud 2">
            <a:extLst>
              <a:ext uri="{FF2B5EF4-FFF2-40B4-BE49-F238E27FC236}">
                <a16:creationId xmlns:a16="http://schemas.microsoft.com/office/drawing/2014/main" id="{A0DE5CFD-891B-B508-4349-FCF75FDD5C76}"/>
              </a:ext>
            </a:extLst>
          </p:cNvPr>
          <p:cNvSpPr>
            <a:spLocks noGrp="1"/>
          </p:cNvSpPr>
          <p:nvPr>
            <p:ph idx="10" hasCustomPrompt="1"/>
          </p:nvPr>
        </p:nvSpPr>
        <p:spPr>
          <a:xfrm>
            <a:off x="756555" y="4510009"/>
            <a:ext cx="10515600" cy="175011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Tree>
    <p:extLst>
      <p:ext uri="{BB962C8B-B14F-4D97-AF65-F5344CB8AC3E}">
        <p14:creationId xmlns:p14="http://schemas.microsoft.com/office/powerpoint/2010/main" val="3082547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8F80CD74-30F8-4437-87A5-7C31AAE081FD}" type="datetimeFigureOut">
              <a:rPr lang="tr-TR" smtClean="0"/>
              <a:t>15.12.2025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A55CE1D-B2FA-401F-B8C4-ED75A444B114}" type="slidenum">
              <a:rPr lang="tr-TR" smtClean="0"/>
              <a:t>‹#›</a:t>
            </a:fld>
            <a:endParaRPr lang="tr-TR"/>
          </a:p>
        </p:txBody>
      </p:sp>
    </p:spTree>
    <p:extLst>
      <p:ext uri="{BB962C8B-B14F-4D97-AF65-F5344CB8AC3E}">
        <p14:creationId xmlns:p14="http://schemas.microsoft.com/office/powerpoint/2010/main" val="2931067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si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E460F58-54AA-43E1-8905-DA792CE536B5}"/>
              </a:ext>
            </a:extLst>
          </p:cNvPr>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tx1"/>
                </a:solidFill>
                <a:latin typeface="+mj-lt"/>
                <a:ea typeface="Calibri Light" charset="0"/>
                <a:cs typeface="Calibri Light" charset="0"/>
              </a:defRPr>
            </a:lvl1pPr>
          </a:lstStyle>
          <a:p>
            <a:r>
              <a:rPr lang="sv-SE" noProof="0"/>
              <a:t>Klicka för att ändra text</a:t>
            </a:r>
          </a:p>
        </p:txBody>
      </p:sp>
      <p:sp>
        <p:nvSpPr>
          <p:cNvPr id="14" name="Subtitle 2">
            <a:extLst>
              <a:ext uri="{FF2B5EF4-FFF2-40B4-BE49-F238E27FC236}">
                <a16:creationId xmlns:a16="http://schemas.microsoft.com/office/drawing/2014/main" id="{26E1D636-C9B9-42DF-AE27-057DDD9799E7}"/>
              </a:ext>
            </a:extLst>
          </p:cNvPr>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269810217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06308" y="0"/>
            <a:ext cx="10284384"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10466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24" y="1598614"/>
            <a:ext cx="8677275" cy="4494212"/>
          </a:xfrm>
        </p:spPr>
        <p:txBody>
          <a:bodyPr/>
          <a:lstStyle>
            <a:lvl1pPr>
              <a:defRPr/>
            </a:lvl1pPr>
            <a:lvl2pPr>
              <a:defRPr/>
            </a:lvl2pPr>
          </a:lstStyle>
          <a:p>
            <a:pPr lvl="0"/>
            <a:r>
              <a:rPr lang="sv-SE"/>
              <a:t>Klicka här för att ändra text</a:t>
            </a:r>
          </a:p>
          <a:p>
            <a:pPr lvl="1"/>
            <a:r>
              <a:rPr lang="sv-SE"/>
              <a:t>Andra nivå</a:t>
            </a:r>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6" name="Date Placeholder 3">
            <a:extLst>
              <a:ext uri="{FF2B5EF4-FFF2-40B4-BE49-F238E27FC236}">
                <a16:creationId xmlns:a16="http://schemas.microsoft.com/office/drawing/2014/main" id="{7DD96FED-8CA5-480B-AD3E-C652C05CFF81}"/>
              </a:ext>
            </a:extLst>
          </p:cNvPr>
          <p:cNvSpPr>
            <a:spLocks noGrp="1"/>
          </p:cNvSpPr>
          <p:nvPr>
            <p:ph type="dt" sz="half" idx="19"/>
          </p:nvPr>
        </p:nvSpPr>
        <p:spPr/>
        <p:txBody>
          <a:bodyPr/>
          <a:lstStyle>
            <a:lvl1pPr>
              <a:defRPr/>
            </a:lvl1pPr>
          </a:lstStyle>
          <a:p>
            <a:pPr>
              <a:defRPr/>
            </a:pPr>
            <a:fld id="{A5169863-6BDD-41BF-8111-5DEE5D9F55CF}" type="datetime1">
              <a:rPr lang="sv-SE"/>
              <a:pPr>
                <a:defRPr/>
              </a:pPr>
              <a:t>2025-12-15</a:t>
            </a:fld>
            <a:endParaRPr lang="sv-SE"/>
          </a:p>
        </p:txBody>
      </p:sp>
      <p:sp>
        <p:nvSpPr>
          <p:cNvPr id="7" name="Footer Placeholder 4">
            <a:extLst>
              <a:ext uri="{FF2B5EF4-FFF2-40B4-BE49-F238E27FC236}">
                <a16:creationId xmlns:a16="http://schemas.microsoft.com/office/drawing/2014/main" id="{96B89E34-9E6A-4149-A657-BE347E6BCF68}"/>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A21E55B5-4D66-42EA-9B97-FCBEA7FD6B03}"/>
              </a:ext>
            </a:extLst>
          </p:cNvPr>
          <p:cNvSpPr>
            <a:spLocks noGrp="1"/>
          </p:cNvSpPr>
          <p:nvPr>
            <p:ph type="sldNum" sz="quarter" idx="21"/>
          </p:nvPr>
        </p:nvSpPr>
        <p:spPr/>
        <p:txBody>
          <a:bodyPr/>
          <a:lstStyle>
            <a:lvl1pPr>
              <a:defRPr/>
            </a:lvl1pPr>
          </a:lstStyle>
          <a:p>
            <a:pPr>
              <a:defRPr/>
            </a:pPr>
            <a:fld id="{B0D1CA95-30C8-47DA-AC16-685FD1F93F27}" type="slidenum">
              <a:rPr lang="sv-SE"/>
              <a:pPr>
                <a:defRPr/>
              </a:pPr>
              <a:t>‹#›</a:t>
            </a:fld>
            <a:endParaRPr lang="sv-SE"/>
          </a:p>
        </p:txBody>
      </p:sp>
    </p:spTree>
    <p:extLst>
      <p:ext uri="{BB962C8B-B14F-4D97-AF65-F5344CB8AC3E}">
        <p14:creationId xmlns:p14="http://schemas.microsoft.com/office/powerpoint/2010/main" val="234651633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elsida magen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45197-0585-4B0B-BD3F-BBC03A4D683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5" name="Bildobjekt 7">
            <a:extLst>
              <a:ext uri="{FF2B5EF4-FFF2-40B4-BE49-F238E27FC236}">
                <a16:creationId xmlns:a16="http://schemas.microsoft.com/office/drawing/2014/main" id="{FD5EB921-8525-4D56-8143-E7B8386F9D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CBDEE0-857A-4BC8-A189-47CF635F2CA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7" name="Bildobjekt 7">
            <a:extLst>
              <a:ext uri="{FF2B5EF4-FFF2-40B4-BE49-F238E27FC236}">
                <a16:creationId xmlns:a16="http://schemas.microsoft.com/office/drawing/2014/main" id="{B42C5073-DF03-4070-B9BC-B69BD41C9F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75C01B-CF3D-435A-AA56-D51922EE032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9" name="Bildobjekt 7">
            <a:extLst>
              <a:ext uri="{FF2B5EF4-FFF2-40B4-BE49-F238E27FC236}">
                <a16:creationId xmlns:a16="http://schemas.microsoft.com/office/drawing/2014/main" id="{E849BD4A-309A-482C-855E-C4B6D753E2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hasCustomPrompt="1"/>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34130361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elsida eget foto">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C7545-B0F0-4730-9482-0963DB6E467E}"/>
              </a:ext>
            </a:extLst>
          </p:cNvPr>
          <p:cNvSpPr/>
          <p:nvPr/>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a:p>
        </p:txBody>
      </p:sp>
      <p:sp>
        <p:nvSpPr>
          <p:cNvPr id="7" name="Rectangle 6">
            <a:extLst>
              <a:ext uri="{FF2B5EF4-FFF2-40B4-BE49-F238E27FC236}">
                <a16:creationId xmlns:a16="http://schemas.microsoft.com/office/drawing/2014/main" id="{2AD75974-1FE6-4A3F-BBF4-273029A9237E}"/>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8" name="Group 11">
            <a:extLst>
              <a:ext uri="{FF2B5EF4-FFF2-40B4-BE49-F238E27FC236}">
                <a16:creationId xmlns:a16="http://schemas.microsoft.com/office/drawing/2014/main" id="{433B1036-CF04-4000-9BF7-9B56EA10CBCF}"/>
              </a:ext>
            </a:extLst>
          </p:cNvPr>
          <p:cNvGrpSpPr>
            <a:grpSpLocks/>
          </p:cNvGrpSpPr>
          <p:nvPr/>
        </p:nvGrpSpPr>
        <p:grpSpPr bwMode="auto">
          <a:xfrm>
            <a:off x="12433300" y="2728913"/>
            <a:ext cx="2781300" cy="2851150"/>
            <a:chOff x="-3021837" y="2324314"/>
            <a:chExt cx="2779776" cy="2850462"/>
          </a:xfrm>
        </p:grpSpPr>
        <p:pic>
          <p:nvPicPr>
            <p:cNvPr id="9" name="Picture 12">
              <a:extLst>
                <a:ext uri="{FF2B5EF4-FFF2-40B4-BE49-F238E27FC236}">
                  <a16:creationId xmlns:a16="http://schemas.microsoft.com/office/drawing/2014/main" id="{8FD9409A-0689-49E8-A38A-4B0C5FA0F907}"/>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E1E9584-3CB2-4B01-B2F3-C70F21F88B5E}"/>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11" name="TextBox 10">
            <a:extLst>
              <a:ext uri="{FF2B5EF4-FFF2-40B4-BE49-F238E27FC236}">
                <a16:creationId xmlns:a16="http://schemas.microsoft.com/office/drawing/2014/main" id="{458459C5-2E2C-4AD5-A290-1EE0D564349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12" name="TextBox 11">
            <a:extLst>
              <a:ext uri="{FF2B5EF4-FFF2-40B4-BE49-F238E27FC236}">
                <a16:creationId xmlns:a16="http://schemas.microsoft.com/office/drawing/2014/main" id="{C1A5F41A-C5E2-4941-BBE0-85B388A7AF92}"/>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3" name="TextBox 12">
            <a:extLst>
              <a:ext uri="{FF2B5EF4-FFF2-40B4-BE49-F238E27FC236}">
                <a16:creationId xmlns:a16="http://schemas.microsoft.com/office/drawing/2014/main" id="{CEEC0C55-C5FF-44CE-9D9A-B46092A71C08}"/>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5" name="Rectangle 14">
            <a:extLst>
              <a:ext uri="{FF2B5EF4-FFF2-40B4-BE49-F238E27FC236}">
                <a16:creationId xmlns:a16="http://schemas.microsoft.com/office/drawing/2014/main" id="{740F3CE4-67E1-49D2-A044-F6185BF46F90}"/>
              </a:ext>
            </a:extLst>
          </p:cNvPr>
          <p:cNvSpPr/>
          <p:nvPr/>
        </p:nvSpPr>
        <p:spPr>
          <a:xfrm>
            <a:off x="0" y="-1588"/>
            <a:ext cx="12192000" cy="6859588"/>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a:p>
        </p:txBody>
      </p:sp>
      <p:sp>
        <p:nvSpPr>
          <p:cNvPr id="16" name="Rectangle 15">
            <a:extLst>
              <a:ext uri="{FF2B5EF4-FFF2-40B4-BE49-F238E27FC236}">
                <a16:creationId xmlns:a16="http://schemas.microsoft.com/office/drawing/2014/main" id="{4CB07B9B-090D-4BF3-A00C-E21B43C23E61}"/>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19" name="Group 19">
            <a:extLst>
              <a:ext uri="{FF2B5EF4-FFF2-40B4-BE49-F238E27FC236}">
                <a16:creationId xmlns:a16="http://schemas.microsoft.com/office/drawing/2014/main" id="{50A8EEF0-145D-4556-B9E3-A4A201D7891D}"/>
              </a:ext>
            </a:extLst>
          </p:cNvPr>
          <p:cNvGrpSpPr>
            <a:grpSpLocks/>
          </p:cNvGrpSpPr>
          <p:nvPr/>
        </p:nvGrpSpPr>
        <p:grpSpPr bwMode="auto">
          <a:xfrm>
            <a:off x="12433300" y="2728913"/>
            <a:ext cx="2781300" cy="2851150"/>
            <a:chOff x="-3021837" y="2324314"/>
            <a:chExt cx="2779776" cy="2850462"/>
          </a:xfrm>
        </p:grpSpPr>
        <p:pic>
          <p:nvPicPr>
            <p:cNvPr id="20" name="Picture 20">
              <a:extLst>
                <a:ext uri="{FF2B5EF4-FFF2-40B4-BE49-F238E27FC236}">
                  <a16:creationId xmlns:a16="http://schemas.microsoft.com/office/drawing/2014/main" id="{3DC39B75-C540-4FF8-AD99-9EC3DC91065D}"/>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A106C7F-039D-44E3-BF94-1A352448D573}"/>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22" name="TextBox 21">
            <a:extLst>
              <a:ext uri="{FF2B5EF4-FFF2-40B4-BE49-F238E27FC236}">
                <a16:creationId xmlns:a16="http://schemas.microsoft.com/office/drawing/2014/main" id="{D9C6D0C2-BC6A-4F3D-962C-470DADDF4CA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23" name="TextBox 22">
            <a:extLst>
              <a:ext uri="{FF2B5EF4-FFF2-40B4-BE49-F238E27FC236}">
                <a16:creationId xmlns:a16="http://schemas.microsoft.com/office/drawing/2014/main" id="{979FE04B-F645-42EE-85E5-E9A4D510B0FF}"/>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749ACCF9-11DD-466B-8FF8-EABF2FBAA997}"/>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25" name="Rectangle 24">
            <a:extLst>
              <a:ext uri="{FF2B5EF4-FFF2-40B4-BE49-F238E27FC236}">
                <a16:creationId xmlns:a16="http://schemas.microsoft.com/office/drawing/2014/main" id="{CE1D72FE-DD5F-4205-A218-16B4221A3435}"/>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26" name="Group 26">
            <a:extLst>
              <a:ext uri="{FF2B5EF4-FFF2-40B4-BE49-F238E27FC236}">
                <a16:creationId xmlns:a16="http://schemas.microsoft.com/office/drawing/2014/main" id="{DC7E9F7E-2191-40DB-9C5F-25604701341B}"/>
              </a:ext>
            </a:extLst>
          </p:cNvPr>
          <p:cNvGrpSpPr>
            <a:grpSpLocks/>
          </p:cNvGrpSpPr>
          <p:nvPr/>
        </p:nvGrpSpPr>
        <p:grpSpPr bwMode="auto">
          <a:xfrm>
            <a:off x="12433300" y="2728913"/>
            <a:ext cx="2781300" cy="2851150"/>
            <a:chOff x="-3021837" y="2324314"/>
            <a:chExt cx="2779776" cy="2850462"/>
          </a:xfrm>
        </p:grpSpPr>
        <p:pic>
          <p:nvPicPr>
            <p:cNvPr id="27" name="Picture 27">
              <a:extLst>
                <a:ext uri="{FF2B5EF4-FFF2-40B4-BE49-F238E27FC236}">
                  <a16:creationId xmlns:a16="http://schemas.microsoft.com/office/drawing/2014/main" id="{7DB5D63A-AE0C-4D14-AB63-38F6955EA834}"/>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8ACF64E-EA16-4751-9F55-65A35C6D97CD}"/>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29" name="TextBox 28">
            <a:extLst>
              <a:ext uri="{FF2B5EF4-FFF2-40B4-BE49-F238E27FC236}">
                <a16:creationId xmlns:a16="http://schemas.microsoft.com/office/drawing/2014/main" id="{0F708EBC-A220-418A-9624-74A8A2E0BD79}"/>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30" name="TextBox 29">
            <a:extLst>
              <a:ext uri="{FF2B5EF4-FFF2-40B4-BE49-F238E27FC236}">
                <a16:creationId xmlns:a16="http://schemas.microsoft.com/office/drawing/2014/main" id="{A52122C0-BB64-48C2-B12F-ED6160976338}"/>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31" name="TextBox 30">
            <a:extLst>
              <a:ext uri="{FF2B5EF4-FFF2-40B4-BE49-F238E27FC236}">
                <a16:creationId xmlns:a16="http://schemas.microsoft.com/office/drawing/2014/main" id="{3259EF57-6BB7-4EA1-9397-EF30BF105FAC}"/>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4" name="Picture Placeholder 3"/>
          <p:cNvSpPr>
            <a:spLocks noGrp="1"/>
          </p:cNvSpPr>
          <p:nvPr>
            <p:ph type="pic" sz="quarter" idx="17" hasCustomPrompt="1"/>
          </p:nvPr>
        </p:nvSpPr>
        <p:spPr>
          <a:xfrm>
            <a:off x="0" y="-1588"/>
            <a:ext cx="12192000" cy="6859588"/>
          </a:xfrm>
          <a:solidFill>
            <a:schemeClr val="tx1"/>
          </a:solidFill>
        </p:spPr>
        <p:txBody>
          <a:bodyPr rIns="2880000" anchor="ctr"/>
          <a:lstStyle>
            <a:lvl1pPr marL="0" indent="0" algn="r">
              <a:buFontTx/>
              <a:buNone/>
              <a:defRPr sz="1800">
                <a:solidFill>
                  <a:schemeClr val="bg1"/>
                </a:solidFill>
              </a:defRPr>
            </a:lvl1pPr>
          </a:lstStyle>
          <a:p>
            <a:pPr lvl="0"/>
            <a:r>
              <a:rPr lang="sv-SE" noProof="0"/>
              <a:t>Klicka på ikonen för att välja bild</a:t>
            </a:r>
          </a:p>
        </p:txBody>
      </p:sp>
      <p:sp>
        <p:nvSpPr>
          <p:cNvPr id="17" name="Title 1"/>
          <p:cNvSpPr>
            <a:spLocks noGrp="1"/>
          </p:cNvSpPr>
          <p:nvPr>
            <p:ph type="ctrTitle" hasCustomPrompt="1"/>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549783"/>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
        <p:nvSpPr>
          <p:cNvPr id="4" name="Picture Placeholder 3"/>
          <p:cNvSpPr>
            <a:spLocks noGrp="1"/>
          </p:cNvSpPr>
          <p:nvPr>
            <p:ph type="pic" sz="quarter" idx="18"/>
          </p:nvPr>
        </p:nvSpPr>
        <p:spPr>
          <a:xfrm>
            <a:off x="5370375" y="5760001"/>
            <a:ext cx="1443600" cy="522000"/>
          </a:xfrm>
          <a:blipFill>
            <a:blip r:embed="rId3"/>
            <a:stretch>
              <a:fillRect/>
            </a:stretch>
          </a:blipFill>
        </p:spPr>
        <p:txBody>
          <a:bodyPr/>
          <a:lstStyle>
            <a:lvl1pPr>
              <a:defRPr sz="100"/>
            </a:lvl1pPr>
          </a:lstStyle>
          <a:p>
            <a:pPr lvl="0"/>
            <a:r>
              <a:rPr lang="sv-SE" noProof="0"/>
              <a:t>Klicka på ikonen för att lägga till en bild</a:t>
            </a:r>
          </a:p>
        </p:txBody>
      </p:sp>
    </p:spTree>
    <p:extLst>
      <p:ext uri="{BB962C8B-B14F-4D97-AF65-F5344CB8AC3E}">
        <p14:creationId xmlns:p14="http://schemas.microsoft.com/office/powerpoint/2010/main" val="2034685280"/>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Kapitelindelning gr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70F59-11F5-4DE5-A7E1-F73100A31448}"/>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4" name="Rectangle 3">
            <a:extLst>
              <a:ext uri="{FF2B5EF4-FFF2-40B4-BE49-F238E27FC236}">
                <a16:creationId xmlns:a16="http://schemas.microsoft.com/office/drawing/2014/main" id="{DAD1A256-64E0-467C-A8DF-CC30D24E87A6}"/>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95F1F213-2AB7-4ABE-B881-460A9157BDD7}"/>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2" name="Title 1"/>
          <p:cNvSpPr>
            <a:spLocks noGrp="1"/>
          </p:cNvSpPr>
          <p:nvPr>
            <p:ph type="title" hasCustomPrompt="1"/>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för att ändra text</a:t>
            </a:r>
          </a:p>
        </p:txBody>
      </p:sp>
      <p:sp>
        <p:nvSpPr>
          <p:cNvPr id="6" name="Date Placeholder 3">
            <a:extLst>
              <a:ext uri="{FF2B5EF4-FFF2-40B4-BE49-F238E27FC236}">
                <a16:creationId xmlns:a16="http://schemas.microsoft.com/office/drawing/2014/main" id="{EDBC3DB4-21FE-480F-89A3-62624FAA0756}"/>
              </a:ext>
            </a:extLst>
          </p:cNvPr>
          <p:cNvSpPr>
            <a:spLocks noGrp="1"/>
          </p:cNvSpPr>
          <p:nvPr>
            <p:ph type="dt" sz="half" idx="10"/>
          </p:nvPr>
        </p:nvSpPr>
        <p:spPr/>
        <p:txBody>
          <a:bodyPr/>
          <a:lstStyle>
            <a:lvl1pPr>
              <a:defRPr/>
            </a:lvl1pPr>
          </a:lstStyle>
          <a:p>
            <a:pPr>
              <a:defRPr/>
            </a:pPr>
            <a:fld id="{F91490AD-1612-4E80-AF61-56FA15551CF4}" type="datetime1">
              <a:rPr lang="sv-SE"/>
              <a:pPr>
                <a:defRPr/>
              </a:pPr>
              <a:t>2025-12-15</a:t>
            </a:fld>
            <a:endParaRPr lang="sv-SE"/>
          </a:p>
        </p:txBody>
      </p:sp>
      <p:sp>
        <p:nvSpPr>
          <p:cNvPr id="7" name="Footer Placeholder 4">
            <a:extLst>
              <a:ext uri="{FF2B5EF4-FFF2-40B4-BE49-F238E27FC236}">
                <a16:creationId xmlns:a16="http://schemas.microsoft.com/office/drawing/2014/main" id="{0FCA66FE-88C6-4AE5-A899-273F0D8F7735}"/>
              </a:ext>
            </a:extLst>
          </p:cNvPr>
          <p:cNvSpPr>
            <a:spLocks noGrp="1"/>
          </p:cNvSpPr>
          <p:nvPr>
            <p:ph type="ftr" sz="quarter" idx="1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189A42C6-1954-4223-B794-393D58486715}"/>
              </a:ext>
            </a:extLst>
          </p:cNvPr>
          <p:cNvSpPr>
            <a:spLocks noGrp="1"/>
          </p:cNvSpPr>
          <p:nvPr>
            <p:ph type="sldNum" sz="quarter" idx="12"/>
          </p:nvPr>
        </p:nvSpPr>
        <p:spPr/>
        <p:txBody>
          <a:bodyPr/>
          <a:lstStyle>
            <a:lvl1pPr>
              <a:defRPr/>
            </a:lvl1pPr>
          </a:lstStyle>
          <a:p>
            <a:pPr>
              <a:defRPr/>
            </a:pPr>
            <a:fld id="{086CCCB0-1D1D-4B0B-9202-99463525EA54}" type="slidenum">
              <a:rPr lang="sv-SE"/>
              <a:pPr>
                <a:defRPr/>
              </a:pPr>
              <a:t>‹#›</a:t>
            </a:fld>
            <a:endParaRPr lang="sv-SE"/>
          </a:p>
        </p:txBody>
      </p:sp>
    </p:spTree>
    <p:extLst>
      <p:ext uri="{BB962C8B-B14F-4D97-AF65-F5344CB8AC3E}">
        <p14:creationId xmlns:p14="http://schemas.microsoft.com/office/powerpoint/2010/main" val="910184473"/>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Kapitelindelning 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104A4-1885-4557-80CB-768E8F2F87D1}"/>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4" name="Rectangle 3">
            <a:extLst>
              <a:ext uri="{FF2B5EF4-FFF2-40B4-BE49-F238E27FC236}">
                <a16:creationId xmlns:a16="http://schemas.microsoft.com/office/drawing/2014/main" id="{8EFCE046-5713-4CAF-8576-A023E0BA8A3A}"/>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B2AC7091-8462-4108-862F-9E3AC1CEEC76}"/>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2" name="Title 1"/>
          <p:cNvSpPr>
            <a:spLocks noGrp="1"/>
          </p:cNvSpPr>
          <p:nvPr>
            <p:ph type="title" hasCustomPrompt="1"/>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för att ändra text</a:t>
            </a:r>
          </a:p>
        </p:txBody>
      </p:sp>
      <p:sp>
        <p:nvSpPr>
          <p:cNvPr id="6" name="Date Placeholder 3">
            <a:extLst>
              <a:ext uri="{FF2B5EF4-FFF2-40B4-BE49-F238E27FC236}">
                <a16:creationId xmlns:a16="http://schemas.microsoft.com/office/drawing/2014/main" id="{52B57AFE-0583-4A3B-A85D-ADCA3BC99ABE}"/>
              </a:ext>
            </a:extLst>
          </p:cNvPr>
          <p:cNvSpPr>
            <a:spLocks noGrp="1"/>
          </p:cNvSpPr>
          <p:nvPr>
            <p:ph type="dt" sz="half" idx="10"/>
          </p:nvPr>
        </p:nvSpPr>
        <p:spPr/>
        <p:txBody>
          <a:bodyPr/>
          <a:lstStyle>
            <a:lvl1pPr>
              <a:defRPr/>
            </a:lvl1pPr>
          </a:lstStyle>
          <a:p>
            <a:pPr>
              <a:defRPr/>
            </a:pPr>
            <a:fld id="{024A0475-20BA-40C3-BF9A-A1AC19F42AE8}" type="datetime1">
              <a:rPr lang="sv-SE"/>
              <a:pPr>
                <a:defRPr/>
              </a:pPr>
              <a:t>2025-12-15</a:t>
            </a:fld>
            <a:endParaRPr lang="sv-SE"/>
          </a:p>
        </p:txBody>
      </p:sp>
      <p:sp>
        <p:nvSpPr>
          <p:cNvPr id="7" name="Footer Placeholder 4">
            <a:extLst>
              <a:ext uri="{FF2B5EF4-FFF2-40B4-BE49-F238E27FC236}">
                <a16:creationId xmlns:a16="http://schemas.microsoft.com/office/drawing/2014/main" id="{E351B5C7-DA01-4435-B41A-626F126F4D25}"/>
              </a:ext>
            </a:extLst>
          </p:cNvPr>
          <p:cNvSpPr>
            <a:spLocks noGrp="1"/>
          </p:cNvSpPr>
          <p:nvPr>
            <p:ph type="ftr" sz="quarter" idx="1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739B1D6F-3FB9-4E4B-BF48-42F5F61D1C8B}"/>
              </a:ext>
            </a:extLst>
          </p:cNvPr>
          <p:cNvSpPr>
            <a:spLocks noGrp="1"/>
          </p:cNvSpPr>
          <p:nvPr>
            <p:ph type="sldNum" sz="quarter" idx="12"/>
          </p:nvPr>
        </p:nvSpPr>
        <p:spPr/>
        <p:txBody>
          <a:bodyPr/>
          <a:lstStyle>
            <a:lvl1pPr>
              <a:defRPr/>
            </a:lvl1pPr>
          </a:lstStyle>
          <a:p>
            <a:pPr>
              <a:defRPr/>
            </a:pPr>
            <a:fld id="{8CD89FE5-1CEC-4F01-8AB1-941C891C7F03}" type="slidenum">
              <a:rPr lang="sv-SE"/>
              <a:pPr>
                <a:defRPr/>
              </a:pPr>
              <a:t>‹#›</a:t>
            </a:fld>
            <a:endParaRPr lang="sv-SE"/>
          </a:p>
        </p:txBody>
      </p:sp>
    </p:spTree>
    <p:extLst>
      <p:ext uri="{BB962C8B-B14F-4D97-AF65-F5344CB8AC3E}">
        <p14:creationId xmlns:p14="http://schemas.microsoft.com/office/powerpoint/2010/main" val="4194108272"/>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3"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CCC316D5-54B1-4BCC-9A01-9F48ECE71621}"/>
              </a:ext>
            </a:extLst>
          </p:cNvPr>
          <p:cNvSpPr>
            <a:spLocks noGrp="1"/>
          </p:cNvSpPr>
          <p:nvPr>
            <p:ph type="dt" sz="half" idx="19"/>
          </p:nvPr>
        </p:nvSpPr>
        <p:spPr/>
        <p:txBody>
          <a:bodyPr/>
          <a:lstStyle>
            <a:lvl1pPr>
              <a:defRPr/>
            </a:lvl1pPr>
          </a:lstStyle>
          <a:p>
            <a:pPr>
              <a:defRPr/>
            </a:pPr>
            <a:fld id="{4A3C9888-AAB5-4107-81CE-0EF4AD9F6DFF}" type="datetime1">
              <a:rPr lang="sv-SE"/>
              <a:pPr>
                <a:defRPr/>
              </a:pPr>
              <a:t>2025-12-15</a:t>
            </a:fld>
            <a:endParaRPr lang="sv-SE"/>
          </a:p>
        </p:txBody>
      </p:sp>
      <p:sp>
        <p:nvSpPr>
          <p:cNvPr id="6" name="Footer Placeholder 4">
            <a:extLst>
              <a:ext uri="{FF2B5EF4-FFF2-40B4-BE49-F238E27FC236}">
                <a16:creationId xmlns:a16="http://schemas.microsoft.com/office/drawing/2014/main" id="{173C5604-A267-43EC-BAE9-DBD59A11DB8F}"/>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5D353738-0454-4DAB-9166-E14FF470DE98}"/>
              </a:ext>
            </a:extLst>
          </p:cNvPr>
          <p:cNvSpPr>
            <a:spLocks noGrp="1"/>
          </p:cNvSpPr>
          <p:nvPr>
            <p:ph type="sldNum" sz="quarter" idx="21"/>
          </p:nvPr>
        </p:nvSpPr>
        <p:spPr/>
        <p:txBody>
          <a:bodyPr/>
          <a:lstStyle>
            <a:lvl1pPr>
              <a:defRPr/>
            </a:lvl1pPr>
          </a:lstStyle>
          <a:p>
            <a:pPr>
              <a:defRPr/>
            </a:pPr>
            <a:fld id="{D4CFB972-BC3A-4DFA-B12A-19207B4011B9}" type="slidenum">
              <a:rPr lang="sv-SE"/>
              <a:pPr>
                <a:defRPr/>
              </a:pPr>
              <a:t>‹#›</a:t>
            </a:fld>
            <a:endParaRPr lang="sv-SE"/>
          </a:p>
        </p:txBody>
      </p:sp>
    </p:spTree>
    <p:extLst>
      <p:ext uri="{BB962C8B-B14F-4D97-AF65-F5344CB8AC3E}">
        <p14:creationId xmlns:p14="http://schemas.microsoft.com/office/powerpoint/2010/main" val="305863879"/>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2" name="Title 1"/>
          <p:cNvSpPr>
            <a:spLocks noGrp="1"/>
          </p:cNvSpPr>
          <p:nvPr>
            <p:ph type="title" hasCustomPrompt="1"/>
          </p:nvPr>
        </p:nvSpPr>
        <p:spPr/>
        <p:txBody>
          <a:bodyPr/>
          <a:lstStyle>
            <a:lvl1pPr>
              <a:defRPr>
                <a:solidFill>
                  <a:schemeClr val="bg1"/>
                </a:solidFill>
              </a:defRPr>
            </a:lvl1pPr>
          </a:lstStyle>
          <a:p>
            <a:r>
              <a:rPr lang="sv-SE" noProof="0"/>
              <a:t>Klicka för att ändra text</a:t>
            </a:r>
            <a:endParaRPr lang="sv-SE"/>
          </a:p>
        </p:txBody>
      </p:sp>
      <p:sp>
        <p:nvSpPr>
          <p:cNvPr id="7"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C4E7510A-5707-4438-A0B4-9C70B65596C5}"/>
              </a:ext>
            </a:extLst>
          </p:cNvPr>
          <p:cNvSpPr>
            <a:spLocks noGrp="1"/>
          </p:cNvSpPr>
          <p:nvPr>
            <p:ph type="dt" sz="half" idx="19"/>
          </p:nvPr>
        </p:nvSpPr>
        <p:spPr/>
        <p:txBody>
          <a:bodyPr/>
          <a:lstStyle>
            <a:lvl1pPr>
              <a:defRPr/>
            </a:lvl1pPr>
          </a:lstStyle>
          <a:p>
            <a:pPr>
              <a:defRPr/>
            </a:pPr>
            <a:fld id="{A72D2315-38E5-431C-A956-3238922F094E}" type="datetime1">
              <a:rPr lang="sv-SE"/>
              <a:pPr>
                <a:defRPr/>
              </a:pPr>
              <a:t>2025-12-15</a:t>
            </a:fld>
            <a:endParaRPr lang="sv-SE"/>
          </a:p>
        </p:txBody>
      </p:sp>
      <p:sp>
        <p:nvSpPr>
          <p:cNvPr id="6" name="Footer Placeholder 4">
            <a:extLst>
              <a:ext uri="{FF2B5EF4-FFF2-40B4-BE49-F238E27FC236}">
                <a16:creationId xmlns:a16="http://schemas.microsoft.com/office/drawing/2014/main" id="{B8529480-FE82-492E-B33E-7D8862BA95DE}"/>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5509CCB5-CEE6-4CF4-9BF8-80D2FACE9F60}"/>
              </a:ext>
            </a:extLst>
          </p:cNvPr>
          <p:cNvSpPr>
            <a:spLocks noGrp="1"/>
          </p:cNvSpPr>
          <p:nvPr>
            <p:ph type="sldNum" sz="quarter" idx="21"/>
          </p:nvPr>
        </p:nvSpPr>
        <p:spPr/>
        <p:txBody>
          <a:bodyPr/>
          <a:lstStyle>
            <a:lvl1pPr>
              <a:defRPr/>
            </a:lvl1pPr>
          </a:lstStyle>
          <a:p>
            <a:pPr>
              <a:defRPr/>
            </a:pPr>
            <a:fld id="{DE2EAC43-3C7D-4CB9-83EB-233A2DA33A4B}" type="slidenum">
              <a:rPr lang="sv-SE"/>
              <a:pPr>
                <a:defRPr/>
              </a:pPr>
              <a:t>‹#›</a:t>
            </a:fld>
            <a:endParaRPr lang="sv-SE"/>
          </a:p>
        </p:txBody>
      </p:sp>
    </p:spTree>
    <p:extLst>
      <p:ext uri="{BB962C8B-B14F-4D97-AF65-F5344CB8AC3E}">
        <p14:creationId xmlns:p14="http://schemas.microsoft.com/office/powerpoint/2010/main" val="66255006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sv-SE" noProof="0"/>
              <a:t>Klicka för att ändra text</a:t>
            </a:r>
            <a:endParaRPr lang="sv-SE"/>
          </a:p>
        </p:txBody>
      </p:sp>
      <p:sp>
        <p:nvSpPr>
          <p:cNvPr id="9" name="Text Placeholder 4"/>
          <p:cNvSpPr>
            <a:spLocks noGrp="1"/>
          </p:cNvSpPr>
          <p:nvPr>
            <p:ph type="body" sz="quarter" idx="14" hasCustomPrompt="1"/>
          </p:nvPr>
        </p:nvSpPr>
        <p:spPr>
          <a:xfrm>
            <a:off x="695324" y="1598614"/>
            <a:ext cx="8677275" cy="4494212"/>
          </a:xfrm>
        </p:spPr>
        <p:txBody>
          <a:bodyPr/>
          <a:lstStyle>
            <a:lvl1pPr marL="0" indent="0">
              <a:buFontTx/>
              <a:buNone/>
              <a:defRPr/>
            </a:lvl1pPr>
            <a:lvl2pPr>
              <a:defRPr/>
            </a:lvl2pPr>
          </a:lstStyle>
          <a:p>
            <a:pPr lvl="0"/>
            <a:r>
              <a:rPr lang="sv-SE" noProof="0"/>
              <a:t>Klicka för att ändra text</a:t>
            </a:r>
            <a:endParaRPr lang="sv-SE"/>
          </a:p>
        </p:txBody>
      </p:sp>
      <p:sp>
        <p:nvSpPr>
          <p:cNvPr id="10"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F0DC6906-C292-47A6-B8E8-B4AB78B80389}"/>
              </a:ext>
            </a:extLst>
          </p:cNvPr>
          <p:cNvSpPr>
            <a:spLocks noGrp="1"/>
          </p:cNvSpPr>
          <p:nvPr>
            <p:ph type="dt" sz="half" idx="19"/>
          </p:nvPr>
        </p:nvSpPr>
        <p:spPr/>
        <p:txBody>
          <a:bodyPr/>
          <a:lstStyle>
            <a:lvl1pPr>
              <a:defRPr/>
            </a:lvl1pPr>
          </a:lstStyle>
          <a:p>
            <a:pPr>
              <a:defRPr/>
            </a:pPr>
            <a:fld id="{8F32F415-BB05-44E9-A65B-CEEC1498DB19}" type="datetime1">
              <a:rPr lang="sv-SE"/>
              <a:pPr>
                <a:defRPr/>
              </a:pPr>
              <a:t>2025-12-15</a:t>
            </a:fld>
            <a:endParaRPr lang="sv-SE"/>
          </a:p>
        </p:txBody>
      </p:sp>
      <p:sp>
        <p:nvSpPr>
          <p:cNvPr id="6" name="Footer Placeholder 4">
            <a:extLst>
              <a:ext uri="{FF2B5EF4-FFF2-40B4-BE49-F238E27FC236}">
                <a16:creationId xmlns:a16="http://schemas.microsoft.com/office/drawing/2014/main" id="{A3E80281-2E88-4F79-AEEE-193EA03C0D70}"/>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6A8B4528-03E2-4ACB-893C-EFBA1DA14919}"/>
              </a:ext>
            </a:extLst>
          </p:cNvPr>
          <p:cNvSpPr>
            <a:spLocks noGrp="1"/>
          </p:cNvSpPr>
          <p:nvPr>
            <p:ph type="sldNum" sz="quarter" idx="21"/>
          </p:nvPr>
        </p:nvSpPr>
        <p:spPr/>
        <p:txBody>
          <a:bodyPr/>
          <a:lstStyle>
            <a:lvl1pPr>
              <a:defRPr/>
            </a:lvl1pPr>
          </a:lstStyle>
          <a:p>
            <a:pPr>
              <a:defRPr/>
            </a:pPr>
            <a:fld id="{C944D9E5-107F-4E59-849D-6C75459837F9}" type="slidenum">
              <a:rPr lang="sv-SE"/>
              <a:pPr>
                <a:defRPr/>
              </a:pPr>
              <a:t>‹#›</a:t>
            </a:fld>
            <a:endParaRPr lang="sv-SE"/>
          </a:p>
        </p:txBody>
      </p:sp>
    </p:spTree>
    <p:extLst>
      <p:ext uri="{BB962C8B-B14F-4D97-AF65-F5344CB8AC3E}">
        <p14:creationId xmlns:p14="http://schemas.microsoft.com/office/powerpoint/2010/main" val="2229453431"/>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7932600" y="1878841"/>
            <a:ext cx="2880000" cy="2880000"/>
          </a:xfrm>
          <a:noFill/>
        </p:spPr>
        <p:txBody>
          <a:bodyPr tIns="936000" anchor="ctr"/>
          <a:lstStyle>
            <a:lvl1pPr marL="0" indent="0" algn="ctr">
              <a:buFontTx/>
              <a:buNone/>
              <a:defRPr sz="1800"/>
            </a:lvl1pPr>
          </a:lstStyle>
          <a:p>
            <a:pPr lvl="0"/>
            <a:r>
              <a:rPr lang="sv-SE" noProof="0"/>
              <a:t>Klicka på ikonen för att välja bild</a:t>
            </a:r>
          </a:p>
        </p:txBody>
      </p:sp>
      <p:sp>
        <p:nvSpPr>
          <p:cNvPr id="11" name="Text Placeholder 4"/>
          <p:cNvSpPr>
            <a:spLocks noGrp="1"/>
          </p:cNvSpPr>
          <p:nvPr>
            <p:ph type="body" sz="quarter" idx="14" hasCustomPrompt="1"/>
          </p:nvPr>
        </p:nvSpPr>
        <p:spPr>
          <a:xfrm>
            <a:off x="695325" y="1598614"/>
            <a:ext cx="5400676"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9"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82A31C59-3E13-42C4-9611-83D7C7C5EBCC}"/>
              </a:ext>
            </a:extLst>
          </p:cNvPr>
          <p:cNvSpPr>
            <a:spLocks noGrp="1"/>
          </p:cNvSpPr>
          <p:nvPr>
            <p:ph type="dt" sz="half" idx="19"/>
          </p:nvPr>
        </p:nvSpPr>
        <p:spPr/>
        <p:txBody>
          <a:bodyPr/>
          <a:lstStyle>
            <a:lvl1pPr>
              <a:defRPr/>
            </a:lvl1pPr>
          </a:lstStyle>
          <a:p>
            <a:pPr>
              <a:defRPr/>
            </a:pPr>
            <a:fld id="{41FC444F-35B6-4465-9DD2-4082D7A156FA}" type="datetime1">
              <a:rPr lang="sv-SE"/>
              <a:pPr>
                <a:defRPr/>
              </a:pPr>
              <a:t>2025-12-15</a:t>
            </a:fld>
            <a:endParaRPr lang="sv-SE"/>
          </a:p>
        </p:txBody>
      </p:sp>
      <p:sp>
        <p:nvSpPr>
          <p:cNvPr id="7" name="Footer Placeholder 4">
            <a:extLst>
              <a:ext uri="{FF2B5EF4-FFF2-40B4-BE49-F238E27FC236}">
                <a16:creationId xmlns:a16="http://schemas.microsoft.com/office/drawing/2014/main" id="{7E18057C-AFA9-4993-9169-92D1E33D2ACB}"/>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3B62F4EE-5AB1-4E0B-8855-24866E249C76}"/>
              </a:ext>
            </a:extLst>
          </p:cNvPr>
          <p:cNvSpPr>
            <a:spLocks noGrp="1"/>
          </p:cNvSpPr>
          <p:nvPr>
            <p:ph type="sldNum" sz="quarter" idx="21"/>
          </p:nvPr>
        </p:nvSpPr>
        <p:spPr/>
        <p:txBody>
          <a:bodyPr/>
          <a:lstStyle>
            <a:lvl1pPr>
              <a:defRPr/>
            </a:lvl1pPr>
          </a:lstStyle>
          <a:p>
            <a:pPr>
              <a:defRPr/>
            </a:pPr>
            <a:fld id="{B1B90D10-9E53-40D0-9915-AEA536FBB375}" type="slidenum">
              <a:rPr lang="sv-SE"/>
              <a:pPr>
                <a:defRPr/>
              </a:pPr>
              <a:t>‹#›</a:t>
            </a:fld>
            <a:endParaRPr lang="sv-SE"/>
          </a:p>
        </p:txBody>
      </p:sp>
    </p:spTree>
    <p:extLst>
      <p:ext uri="{BB962C8B-B14F-4D97-AF65-F5344CB8AC3E}">
        <p14:creationId xmlns:p14="http://schemas.microsoft.com/office/powerpoint/2010/main" val="390865255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11" name="Text Placeholder 4"/>
          <p:cNvSpPr>
            <a:spLocks noGrp="1"/>
          </p:cNvSpPr>
          <p:nvPr>
            <p:ph type="body" sz="quarter" idx="18" hasCustomPrompt="1"/>
          </p:nvPr>
        </p:nvSpPr>
        <p:spPr>
          <a:xfrm>
            <a:off x="695324" y="1598614"/>
            <a:ext cx="5400676"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9" name="Text Placeholder 2"/>
          <p:cNvSpPr>
            <a:spLocks noGrp="1"/>
          </p:cNvSpPr>
          <p:nvPr>
            <p:ph type="body" sz="quarter" idx="19"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707E780F-66AD-45F2-B851-4E7B69C4CE87}"/>
              </a:ext>
            </a:extLst>
          </p:cNvPr>
          <p:cNvSpPr>
            <a:spLocks noGrp="1"/>
          </p:cNvSpPr>
          <p:nvPr>
            <p:ph type="dt" sz="half" idx="20"/>
          </p:nvPr>
        </p:nvSpPr>
        <p:spPr/>
        <p:txBody>
          <a:bodyPr/>
          <a:lstStyle>
            <a:lvl1pPr>
              <a:defRPr/>
            </a:lvl1pPr>
          </a:lstStyle>
          <a:p>
            <a:pPr>
              <a:defRPr/>
            </a:pPr>
            <a:fld id="{3C8ED306-3E45-4826-B389-B0A23E1DB852}" type="datetime1">
              <a:rPr lang="sv-SE"/>
              <a:pPr>
                <a:defRPr/>
              </a:pPr>
              <a:t>2025-12-15</a:t>
            </a:fld>
            <a:endParaRPr lang="sv-SE"/>
          </a:p>
        </p:txBody>
      </p:sp>
      <p:sp>
        <p:nvSpPr>
          <p:cNvPr id="7" name="Footer Placeholder 4">
            <a:extLst>
              <a:ext uri="{FF2B5EF4-FFF2-40B4-BE49-F238E27FC236}">
                <a16:creationId xmlns:a16="http://schemas.microsoft.com/office/drawing/2014/main" id="{B38EB869-52B0-40BE-A397-BFC6A107226D}"/>
              </a:ext>
            </a:extLst>
          </p:cNvPr>
          <p:cNvSpPr>
            <a:spLocks noGrp="1"/>
          </p:cNvSpPr>
          <p:nvPr>
            <p:ph type="ftr" sz="quarter" idx="2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ED709DDA-FD5C-475A-AE84-DBA5292FE67E}"/>
              </a:ext>
            </a:extLst>
          </p:cNvPr>
          <p:cNvSpPr>
            <a:spLocks noGrp="1"/>
          </p:cNvSpPr>
          <p:nvPr>
            <p:ph type="sldNum" sz="quarter" idx="22"/>
          </p:nvPr>
        </p:nvSpPr>
        <p:spPr/>
        <p:txBody>
          <a:bodyPr/>
          <a:lstStyle>
            <a:lvl1pPr>
              <a:defRPr/>
            </a:lvl1pPr>
          </a:lstStyle>
          <a:p>
            <a:pPr>
              <a:defRPr/>
            </a:pPr>
            <a:fld id="{8DEE44C0-3CB2-4AB0-BBDD-2DB5AE519960}" type="slidenum">
              <a:rPr lang="sv-SE"/>
              <a:pPr>
                <a:defRPr/>
              </a:pPr>
              <a:t>‹#›</a:t>
            </a:fld>
            <a:endParaRPr lang="sv-SE"/>
          </a:p>
        </p:txBody>
      </p:sp>
    </p:spTree>
    <p:extLst>
      <p:ext uri="{BB962C8B-B14F-4D97-AF65-F5344CB8AC3E}">
        <p14:creationId xmlns:p14="http://schemas.microsoft.com/office/powerpoint/2010/main" val="300344018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9166851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9" name="Text Placeholder 4"/>
          <p:cNvSpPr>
            <a:spLocks noGrp="1"/>
          </p:cNvSpPr>
          <p:nvPr>
            <p:ph type="body" sz="quarter" idx="14" hasCustomPrompt="1"/>
          </p:nvPr>
        </p:nvSpPr>
        <p:spPr>
          <a:xfrm>
            <a:off x="695324" y="1598614"/>
            <a:ext cx="5279591" cy="4494212"/>
          </a:xfrm>
        </p:spPr>
        <p:txBody>
          <a:bodyPr/>
          <a:lstStyle>
            <a:lvl1pPr marL="0" indent="0">
              <a:buFontTx/>
              <a:buNone/>
              <a:defRPr/>
            </a:lvl1pPr>
            <a:lvl2pPr>
              <a:defRPr/>
            </a:lvl2pPr>
          </a:lstStyle>
          <a:p>
            <a:pPr lvl="0"/>
            <a:r>
              <a:rPr lang="sv-SE" noProof="0"/>
              <a:t>Klicka för att ändra text</a:t>
            </a:r>
            <a:endParaRPr lang="sv-SE"/>
          </a:p>
        </p:txBody>
      </p:sp>
      <p:sp>
        <p:nvSpPr>
          <p:cNvPr id="11"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fld id="{4C134C49-CC14-4E36-975D-B7EBE9FC43B8}" type="datetime1">
              <a:rPr lang="sv-SE"/>
              <a:pPr>
                <a:defRPr/>
              </a:pPr>
              <a:t>2025-12-15</a:t>
            </a:fld>
            <a:endParaRPr lang="sv-SE"/>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a:p>
        </p:txBody>
      </p:sp>
    </p:spTree>
    <p:extLst>
      <p:ext uri="{BB962C8B-B14F-4D97-AF65-F5344CB8AC3E}">
        <p14:creationId xmlns:p14="http://schemas.microsoft.com/office/powerpoint/2010/main" val="155423834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hasCustomPrompt="1"/>
          </p:nvPr>
        </p:nvSpPr>
        <p:spPr>
          <a:xfrm>
            <a:off x="695324" y="1598614"/>
            <a:ext cx="4926275"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0" name="Text Placeholder 4"/>
          <p:cNvSpPr>
            <a:spLocks noGrp="1"/>
          </p:cNvSpPr>
          <p:nvPr>
            <p:ph type="body" sz="quarter" idx="18" hasCustomPrompt="1"/>
          </p:nvPr>
        </p:nvSpPr>
        <p:spPr>
          <a:xfrm>
            <a:off x="6332036" y="1598614"/>
            <a:ext cx="4926275"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5" name="Title 4"/>
          <p:cNvSpPr>
            <a:spLocks noGrp="1"/>
          </p:cNvSpPr>
          <p:nvPr>
            <p:ph type="title" hasCustomPrompt="1"/>
          </p:nvPr>
        </p:nvSpPr>
        <p:spPr/>
        <p:txBody>
          <a:bodyPr/>
          <a:lstStyle>
            <a:lvl1pPr>
              <a:defRPr/>
            </a:lvl1pPr>
          </a:lstStyle>
          <a:p>
            <a:r>
              <a:rPr lang="sv-SE" noProof="0"/>
              <a:t>Klicka för att ändra text</a:t>
            </a:r>
            <a:endParaRPr lang="sv-SE"/>
          </a:p>
        </p:txBody>
      </p:sp>
      <p:sp>
        <p:nvSpPr>
          <p:cNvPr id="11" name="Text Placeholder 2"/>
          <p:cNvSpPr>
            <a:spLocks noGrp="1"/>
          </p:cNvSpPr>
          <p:nvPr>
            <p:ph type="body" sz="quarter" idx="19"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6" name="Date Placeholder 3">
            <a:extLst>
              <a:ext uri="{FF2B5EF4-FFF2-40B4-BE49-F238E27FC236}">
                <a16:creationId xmlns:a16="http://schemas.microsoft.com/office/drawing/2014/main" id="{733AECDE-2B8B-4670-A6DB-5805C25F62E3}"/>
              </a:ext>
            </a:extLst>
          </p:cNvPr>
          <p:cNvSpPr>
            <a:spLocks noGrp="1"/>
          </p:cNvSpPr>
          <p:nvPr>
            <p:ph type="dt" sz="half" idx="20"/>
          </p:nvPr>
        </p:nvSpPr>
        <p:spPr/>
        <p:txBody>
          <a:bodyPr/>
          <a:lstStyle>
            <a:lvl1pPr>
              <a:defRPr/>
            </a:lvl1pPr>
          </a:lstStyle>
          <a:p>
            <a:pPr>
              <a:defRPr/>
            </a:pPr>
            <a:fld id="{A9AED747-00D9-4CBC-9707-4AF9912CBE0A}" type="datetime1">
              <a:rPr lang="sv-SE"/>
              <a:pPr>
                <a:defRPr/>
              </a:pPr>
              <a:t>2025-12-15</a:t>
            </a:fld>
            <a:endParaRPr lang="sv-SE"/>
          </a:p>
        </p:txBody>
      </p:sp>
      <p:sp>
        <p:nvSpPr>
          <p:cNvPr id="7" name="Footer Placeholder 4">
            <a:extLst>
              <a:ext uri="{FF2B5EF4-FFF2-40B4-BE49-F238E27FC236}">
                <a16:creationId xmlns:a16="http://schemas.microsoft.com/office/drawing/2014/main" id="{8759FD6C-C2CA-4FE5-9C2F-CC4AB2AF6D43}"/>
              </a:ext>
            </a:extLst>
          </p:cNvPr>
          <p:cNvSpPr>
            <a:spLocks noGrp="1"/>
          </p:cNvSpPr>
          <p:nvPr>
            <p:ph type="ftr" sz="quarter" idx="21"/>
          </p:nvPr>
        </p:nvSpPr>
        <p:spPr/>
        <p:txBody>
          <a:bodyPr/>
          <a:lstStyle>
            <a:lvl1pPr>
              <a:defRPr/>
            </a:lvl1pPr>
          </a:lstStyle>
          <a:p>
            <a:pPr>
              <a:defRPr/>
            </a:pPr>
            <a:endParaRPr lang="sv-SE"/>
          </a:p>
        </p:txBody>
      </p:sp>
      <p:sp>
        <p:nvSpPr>
          <p:cNvPr id="9" name="Slide Number Placeholder 5">
            <a:extLst>
              <a:ext uri="{FF2B5EF4-FFF2-40B4-BE49-F238E27FC236}">
                <a16:creationId xmlns:a16="http://schemas.microsoft.com/office/drawing/2014/main" id="{33C1FF08-534B-4201-8A8A-AE7EE0799342}"/>
              </a:ext>
            </a:extLst>
          </p:cNvPr>
          <p:cNvSpPr>
            <a:spLocks noGrp="1"/>
          </p:cNvSpPr>
          <p:nvPr>
            <p:ph type="sldNum" sz="quarter" idx="22"/>
          </p:nvPr>
        </p:nvSpPr>
        <p:spPr/>
        <p:txBody>
          <a:bodyPr/>
          <a:lstStyle>
            <a:lvl1pPr>
              <a:defRPr/>
            </a:lvl1pPr>
          </a:lstStyle>
          <a:p>
            <a:pPr>
              <a:defRPr/>
            </a:pPr>
            <a:fld id="{C9F691D0-B3BA-4805-A432-9DB537064A57}" type="slidenum">
              <a:rPr lang="sv-SE"/>
              <a:pPr>
                <a:defRPr/>
              </a:pPr>
              <a:t>‹#›</a:t>
            </a:fld>
            <a:endParaRPr lang="sv-SE"/>
          </a:p>
        </p:txBody>
      </p:sp>
    </p:spTree>
    <p:extLst>
      <p:ext uri="{BB962C8B-B14F-4D97-AF65-F5344CB8AC3E}">
        <p14:creationId xmlns:p14="http://schemas.microsoft.com/office/powerpoint/2010/main" val="327320360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Rubrik och under rubrik med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hasCustomPrompt="1"/>
          </p:nvPr>
        </p:nvSpPr>
        <p:spPr>
          <a:xfrm>
            <a:off x="695325" y="2083242"/>
            <a:ext cx="4926014" cy="4009583"/>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3" name="Text Placeholder 4"/>
          <p:cNvSpPr>
            <a:spLocks noGrp="1"/>
          </p:cNvSpPr>
          <p:nvPr>
            <p:ph type="body" sz="quarter" idx="20" hasCustomPrompt="1"/>
          </p:nvPr>
        </p:nvSpPr>
        <p:spPr>
          <a:xfrm>
            <a:off x="6332037" y="2083242"/>
            <a:ext cx="4967788" cy="4009583"/>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1" name="Text Placeholder 10"/>
          <p:cNvSpPr>
            <a:spLocks noGrp="1"/>
          </p:cNvSpPr>
          <p:nvPr>
            <p:ph type="body" sz="quarter" idx="17" hasCustomPrompt="1"/>
          </p:nvPr>
        </p:nvSpPr>
        <p:spPr>
          <a:xfrm>
            <a:off x="695325" y="1617536"/>
            <a:ext cx="4926013" cy="372311"/>
          </a:xfrm>
        </p:spPr>
        <p:txBody>
          <a:bodyPr/>
          <a:lstStyle>
            <a:lvl1pPr marL="0" indent="0">
              <a:buFontTx/>
              <a:buNone/>
              <a:defRPr b="0" i="1"/>
            </a:lvl1pPr>
          </a:lstStyle>
          <a:p>
            <a:pPr lvl="0"/>
            <a:r>
              <a:rPr lang="sv-SE" noProof="0"/>
              <a:t>Klicka för att ändra text</a:t>
            </a:r>
          </a:p>
        </p:txBody>
      </p:sp>
      <p:sp>
        <p:nvSpPr>
          <p:cNvPr id="12" name="Text Placeholder 10"/>
          <p:cNvSpPr>
            <a:spLocks noGrp="1"/>
          </p:cNvSpPr>
          <p:nvPr>
            <p:ph type="body" sz="quarter" idx="18" hasCustomPrompt="1"/>
          </p:nvPr>
        </p:nvSpPr>
        <p:spPr>
          <a:xfrm>
            <a:off x="6332037" y="1617536"/>
            <a:ext cx="4967788" cy="372311"/>
          </a:xfrm>
        </p:spPr>
        <p:txBody>
          <a:bodyPr/>
          <a:lstStyle>
            <a:lvl1pPr marL="0" indent="0">
              <a:buFontTx/>
              <a:buNone/>
              <a:defRPr b="0" i="1"/>
            </a:lvl1pPr>
          </a:lstStyle>
          <a:p>
            <a:pPr lvl="0"/>
            <a:r>
              <a:rPr lang="sv-SE" noProof="0"/>
              <a:t>Klicka för att ändra text</a:t>
            </a:r>
          </a:p>
        </p:txBody>
      </p:sp>
      <p:sp>
        <p:nvSpPr>
          <p:cNvPr id="2" name="Title 1"/>
          <p:cNvSpPr>
            <a:spLocks noGrp="1"/>
          </p:cNvSpPr>
          <p:nvPr>
            <p:ph type="title" hasCustomPrompt="1"/>
          </p:nvPr>
        </p:nvSpPr>
        <p:spPr/>
        <p:txBody>
          <a:bodyPr/>
          <a:lstStyle>
            <a:lvl1pPr>
              <a:defRPr/>
            </a:lvl1pPr>
          </a:lstStyle>
          <a:p>
            <a:r>
              <a:rPr lang="sv-SE" noProof="0"/>
              <a:t>Klicka för att ändra text</a:t>
            </a:r>
            <a:endParaRPr lang="sv-SE"/>
          </a:p>
        </p:txBody>
      </p:sp>
      <p:sp>
        <p:nvSpPr>
          <p:cNvPr id="14" name="Text Placeholder 2"/>
          <p:cNvSpPr>
            <a:spLocks noGrp="1"/>
          </p:cNvSpPr>
          <p:nvPr>
            <p:ph type="body" sz="quarter" idx="21"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8" name="Date Placeholder 3">
            <a:extLst>
              <a:ext uri="{FF2B5EF4-FFF2-40B4-BE49-F238E27FC236}">
                <a16:creationId xmlns:a16="http://schemas.microsoft.com/office/drawing/2014/main" id="{F7DDF24B-4BFA-43F7-BEEA-501B6DD999DA}"/>
              </a:ext>
            </a:extLst>
          </p:cNvPr>
          <p:cNvSpPr>
            <a:spLocks noGrp="1"/>
          </p:cNvSpPr>
          <p:nvPr>
            <p:ph type="dt" sz="half" idx="22"/>
          </p:nvPr>
        </p:nvSpPr>
        <p:spPr/>
        <p:txBody>
          <a:bodyPr/>
          <a:lstStyle>
            <a:lvl1pPr>
              <a:defRPr/>
            </a:lvl1pPr>
          </a:lstStyle>
          <a:p>
            <a:pPr>
              <a:defRPr/>
            </a:pPr>
            <a:fld id="{B540DB37-051E-4091-9EA5-3D8B90188CA4}" type="datetime1">
              <a:rPr lang="sv-SE"/>
              <a:pPr>
                <a:defRPr/>
              </a:pPr>
              <a:t>2025-12-15</a:t>
            </a:fld>
            <a:endParaRPr lang="sv-SE"/>
          </a:p>
        </p:txBody>
      </p:sp>
      <p:sp>
        <p:nvSpPr>
          <p:cNvPr id="9" name="Footer Placeholder 4">
            <a:extLst>
              <a:ext uri="{FF2B5EF4-FFF2-40B4-BE49-F238E27FC236}">
                <a16:creationId xmlns:a16="http://schemas.microsoft.com/office/drawing/2014/main" id="{BB240EEC-E49E-4F6A-9C5A-A07F960744E8}"/>
              </a:ext>
            </a:extLst>
          </p:cNvPr>
          <p:cNvSpPr>
            <a:spLocks noGrp="1"/>
          </p:cNvSpPr>
          <p:nvPr>
            <p:ph type="ftr" sz="quarter" idx="23"/>
          </p:nvPr>
        </p:nvSpPr>
        <p:spPr/>
        <p:txBody>
          <a:bodyPr/>
          <a:lstStyle>
            <a:lvl1pPr>
              <a:defRPr/>
            </a:lvl1pPr>
          </a:lstStyle>
          <a:p>
            <a:pPr>
              <a:defRPr/>
            </a:pPr>
            <a:endParaRPr lang="sv-SE"/>
          </a:p>
        </p:txBody>
      </p:sp>
      <p:sp>
        <p:nvSpPr>
          <p:cNvPr id="15" name="Slide Number Placeholder 5">
            <a:extLst>
              <a:ext uri="{FF2B5EF4-FFF2-40B4-BE49-F238E27FC236}">
                <a16:creationId xmlns:a16="http://schemas.microsoft.com/office/drawing/2014/main" id="{F7652D9E-9BCC-47EB-8B60-10AA7B1D98D1}"/>
              </a:ext>
            </a:extLst>
          </p:cNvPr>
          <p:cNvSpPr>
            <a:spLocks noGrp="1"/>
          </p:cNvSpPr>
          <p:nvPr>
            <p:ph type="sldNum" sz="quarter" idx="24"/>
          </p:nvPr>
        </p:nvSpPr>
        <p:spPr/>
        <p:txBody>
          <a:bodyPr/>
          <a:lstStyle>
            <a:lvl1pPr>
              <a:defRPr/>
            </a:lvl1pPr>
          </a:lstStyle>
          <a:p>
            <a:pPr>
              <a:defRPr/>
            </a:pPr>
            <a:fld id="{5789AF41-854B-4467-9D81-FB3B5DFCA578}" type="slidenum">
              <a:rPr lang="sv-SE"/>
              <a:pPr>
                <a:defRPr/>
              </a:pPr>
              <a:t>‹#›</a:t>
            </a:fld>
            <a:endParaRPr lang="sv-SE"/>
          </a:p>
        </p:txBody>
      </p:sp>
    </p:spTree>
    <p:extLst>
      <p:ext uri="{BB962C8B-B14F-4D97-AF65-F5344CB8AC3E}">
        <p14:creationId xmlns:p14="http://schemas.microsoft.com/office/powerpoint/2010/main" val="2945694788"/>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sv-SE" noProof="0"/>
              <a:t>Klicka för att ändra text</a:t>
            </a:r>
            <a:endParaRPr lang="sv-SE"/>
          </a:p>
        </p:txBody>
      </p:sp>
      <p:sp>
        <p:nvSpPr>
          <p:cNvPr id="9"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fld id="{85DF223B-7B6D-407F-9376-6755640920F6}" type="datetime1">
              <a:rPr lang="sv-SE"/>
              <a:pPr>
                <a:defRPr/>
              </a:pPr>
              <a:t>2025-12-15</a:t>
            </a:fld>
            <a:endParaRPr lang="sv-SE"/>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a:p>
        </p:txBody>
      </p:sp>
    </p:spTree>
    <p:extLst>
      <p:ext uri="{BB962C8B-B14F-4D97-AF65-F5344CB8AC3E}">
        <p14:creationId xmlns:p14="http://schemas.microsoft.com/office/powerpoint/2010/main" val="1985225942"/>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vslutningsbild 1">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71EDE8D-C483-483F-9869-C5563E8572FC}"/>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5" name="Rectangle 4">
            <a:extLst>
              <a:ext uri="{FF2B5EF4-FFF2-40B4-BE49-F238E27FC236}">
                <a16:creationId xmlns:a16="http://schemas.microsoft.com/office/drawing/2014/main" id="{0FFB2BD6-FFFF-40D7-A520-AD83D5613CC4}"/>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Rectangle 4">
            <a:extLst>
              <a:ext uri="{FF2B5EF4-FFF2-40B4-BE49-F238E27FC236}">
                <a16:creationId xmlns:a16="http://schemas.microsoft.com/office/drawing/2014/main" id="{92121825-BE7D-48BF-AB0B-77D2D39D999F}"/>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noProof="0"/>
              <a:t>Klicka för att ändra text</a:t>
            </a: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B6CB141A-4A0F-40CD-A59E-4E3F438CE630}"/>
              </a:ext>
            </a:extLst>
          </p:cNvPr>
          <p:cNvSpPr>
            <a:spLocks noGrp="1"/>
          </p:cNvSpPr>
          <p:nvPr>
            <p:ph type="dt" sz="half" idx="15"/>
          </p:nvPr>
        </p:nvSpPr>
        <p:spPr/>
        <p:txBody>
          <a:bodyPr/>
          <a:lstStyle>
            <a:lvl1pPr>
              <a:defRPr/>
            </a:lvl1pPr>
          </a:lstStyle>
          <a:p>
            <a:pPr>
              <a:defRPr/>
            </a:pPr>
            <a:fld id="{91612DD6-8FCF-4995-9D04-3A8B3E69F50E}" type="datetime1">
              <a:rPr lang="sv-SE"/>
              <a:pPr>
                <a:defRPr/>
              </a:pPr>
              <a:t>2025-12-15</a:t>
            </a:fld>
            <a:endParaRPr lang="sv-SE"/>
          </a:p>
        </p:txBody>
      </p:sp>
      <p:sp>
        <p:nvSpPr>
          <p:cNvPr id="10" name="Footer Placeholder 2">
            <a:extLst>
              <a:ext uri="{FF2B5EF4-FFF2-40B4-BE49-F238E27FC236}">
                <a16:creationId xmlns:a16="http://schemas.microsoft.com/office/drawing/2014/main" id="{19EAE1BF-45E0-4514-96F0-2805D6FFD1C3}"/>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D2E6295F-45CB-4DD3-87B1-206074891AFE}"/>
              </a:ext>
            </a:extLst>
          </p:cNvPr>
          <p:cNvSpPr>
            <a:spLocks noGrp="1"/>
          </p:cNvSpPr>
          <p:nvPr>
            <p:ph type="sldNum" sz="quarter" idx="17"/>
          </p:nvPr>
        </p:nvSpPr>
        <p:spPr/>
        <p:txBody>
          <a:bodyPr/>
          <a:lstStyle>
            <a:lvl1pPr>
              <a:defRPr/>
            </a:lvl1pPr>
          </a:lstStyle>
          <a:p>
            <a:pPr>
              <a:defRPr/>
            </a:pPr>
            <a:fld id="{F08480C0-2BF1-42EF-9108-0FD892C1A1E3}" type="slidenum">
              <a:rPr lang="sv-SE"/>
              <a:pPr>
                <a:defRPr/>
              </a:pPr>
              <a:t>‹#›</a:t>
            </a:fld>
            <a:endParaRPr lang="sv-SE"/>
          </a:p>
        </p:txBody>
      </p:sp>
    </p:spTree>
    <p:extLst>
      <p:ext uri="{BB962C8B-B14F-4D97-AF65-F5344CB8AC3E}">
        <p14:creationId xmlns:p14="http://schemas.microsoft.com/office/powerpoint/2010/main" val="372268789"/>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Avslutningsbild 2">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D2256-4D47-48B4-B470-C75ECAD537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5" name="Rectangle 4">
            <a:extLst>
              <a:ext uri="{FF2B5EF4-FFF2-40B4-BE49-F238E27FC236}">
                <a16:creationId xmlns:a16="http://schemas.microsoft.com/office/drawing/2014/main" id="{F6EC7F63-C926-4B7A-88B1-31A893F83AB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Rectangle 4">
            <a:extLst>
              <a:ext uri="{FF2B5EF4-FFF2-40B4-BE49-F238E27FC236}">
                <a16:creationId xmlns:a16="http://schemas.microsoft.com/office/drawing/2014/main" id="{02CBFF2A-F04F-4164-80DD-FBF3D04BB8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noProof="0"/>
              <a:t>Klicka för att ändra text</a:t>
            </a: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19080C35-FB60-404C-88D9-A7053B3B508B}"/>
              </a:ext>
            </a:extLst>
          </p:cNvPr>
          <p:cNvSpPr>
            <a:spLocks noGrp="1"/>
          </p:cNvSpPr>
          <p:nvPr>
            <p:ph type="dt" sz="half" idx="15"/>
          </p:nvPr>
        </p:nvSpPr>
        <p:spPr/>
        <p:txBody>
          <a:bodyPr/>
          <a:lstStyle>
            <a:lvl1pPr>
              <a:defRPr/>
            </a:lvl1pPr>
          </a:lstStyle>
          <a:p>
            <a:pPr>
              <a:defRPr/>
            </a:pPr>
            <a:fld id="{A19E52AD-3C4F-4F02-907F-06BF7A1BBFBE}" type="datetime1">
              <a:rPr lang="sv-SE"/>
              <a:pPr>
                <a:defRPr/>
              </a:pPr>
              <a:t>2025-12-15</a:t>
            </a:fld>
            <a:endParaRPr lang="sv-SE"/>
          </a:p>
        </p:txBody>
      </p:sp>
      <p:sp>
        <p:nvSpPr>
          <p:cNvPr id="10" name="Footer Placeholder 2">
            <a:extLst>
              <a:ext uri="{FF2B5EF4-FFF2-40B4-BE49-F238E27FC236}">
                <a16:creationId xmlns:a16="http://schemas.microsoft.com/office/drawing/2014/main" id="{1F682DB0-49DF-42EC-8A95-CA0D27F9B6EE}"/>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1E248A40-4281-48CE-9549-ABCC56F652FB}"/>
              </a:ext>
            </a:extLst>
          </p:cNvPr>
          <p:cNvSpPr>
            <a:spLocks noGrp="1"/>
          </p:cNvSpPr>
          <p:nvPr>
            <p:ph type="sldNum" sz="quarter" idx="17"/>
          </p:nvPr>
        </p:nvSpPr>
        <p:spPr/>
        <p:txBody>
          <a:bodyPr/>
          <a:lstStyle>
            <a:lvl1pPr>
              <a:defRPr/>
            </a:lvl1pPr>
          </a:lstStyle>
          <a:p>
            <a:pPr>
              <a:defRPr/>
            </a:pPr>
            <a:fld id="{0E58F44E-C4E4-4155-9A26-0F2D0E5AEB81}" type="slidenum">
              <a:rPr lang="sv-SE"/>
              <a:pPr>
                <a:defRPr/>
              </a:pPr>
              <a:t>‹#›</a:t>
            </a:fld>
            <a:endParaRPr lang="sv-SE"/>
          </a:p>
        </p:txBody>
      </p:sp>
    </p:spTree>
    <p:extLst>
      <p:ext uri="{BB962C8B-B14F-4D97-AF65-F5344CB8AC3E}">
        <p14:creationId xmlns:p14="http://schemas.microsoft.com/office/powerpoint/2010/main" val="1921072728"/>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Avslutningsbil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7FB0D8-B0C3-4934-BE7F-1895487542BD}"/>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72FA0CCC-F7FB-4042-9170-0FAC35FBCCDA}"/>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6" name="Rectangle 5">
            <a:extLst>
              <a:ext uri="{FF2B5EF4-FFF2-40B4-BE49-F238E27FC236}">
                <a16:creationId xmlns:a16="http://schemas.microsoft.com/office/drawing/2014/main" id="{41ADD075-F28E-41C0-9DC9-EB03E41D3A7E}"/>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noProof="0"/>
              <a:t>Klicka för att ändra text</a:t>
            </a: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17F2C74E-2CF2-4317-861B-9DCF10A8DF16}"/>
              </a:ext>
            </a:extLst>
          </p:cNvPr>
          <p:cNvSpPr>
            <a:spLocks noGrp="1"/>
          </p:cNvSpPr>
          <p:nvPr>
            <p:ph type="dt" sz="half" idx="15"/>
          </p:nvPr>
        </p:nvSpPr>
        <p:spPr/>
        <p:txBody>
          <a:bodyPr/>
          <a:lstStyle>
            <a:lvl1pPr>
              <a:defRPr/>
            </a:lvl1pPr>
          </a:lstStyle>
          <a:p>
            <a:pPr>
              <a:defRPr/>
            </a:pPr>
            <a:fld id="{D0BAF2BC-1F6D-4C06-B612-00D42D8A92C1}" type="datetime1">
              <a:rPr lang="sv-SE"/>
              <a:pPr>
                <a:defRPr/>
              </a:pPr>
              <a:t>2025-12-15</a:t>
            </a:fld>
            <a:endParaRPr lang="sv-SE"/>
          </a:p>
        </p:txBody>
      </p:sp>
      <p:sp>
        <p:nvSpPr>
          <p:cNvPr id="10" name="Footer Placeholder 2">
            <a:extLst>
              <a:ext uri="{FF2B5EF4-FFF2-40B4-BE49-F238E27FC236}">
                <a16:creationId xmlns:a16="http://schemas.microsoft.com/office/drawing/2014/main" id="{895BCDAA-7DAA-4C74-A264-2178D04B0C0F}"/>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66C7F071-3EC3-4CDC-8700-1AC3968C0ED4}"/>
              </a:ext>
            </a:extLst>
          </p:cNvPr>
          <p:cNvSpPr>
            <a:spLocks noGrp="1"/>
          </p:cNvSpPr>
          <p:nvPr>
            <p:ph type="sldNum" sz="quarter" idx="17"/>
          </p:nvPr>
        </p:nvSpPr>
        <p:spPr/>
        <p:txBody>
          <a:bodyPr/>
          <a:lstStyle>
            <a:lvl1pPr>
              <a:defRPr/>
            </a:lvl1pPr>
          </a:lstStyle>
          <a:p>
            <a:pPr>
              <a:defRPr/>
            </a:pPr>
            <a:fld id="{901E7093-E811-4DE9-ABF4-9BB337DD4CC4}" type="slidenum">
              <a:rPr lang="sv-SE"/>
              <a:pPr>
                <a:defRPr/>
              </a:pPr>
              <a:t>‹#›</a:t>
            </a:fld>
            <a:endParaRPr lang="sv-SE"/>
          </a:p>
        </p:txBody>
      </p:sp>
    </p:spTree>
    <p:extLst>
      <p:ext uri="{BB962C8B-B14F-4D97-AF65-F5344CB8AC3E}">
        <p14:creationId xmlns:p14="http://schemas.microsoft.com/office/powerpoint/2010/main" val="3109864534"/>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287A7C-D78A-433D-A9CF-DBF94D615B6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C4BBF94-7199-4323-BBDA-D74EFB3832C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8D0D7F8-83F4-4670-B9A6-723254BD0369}"/>
              </a:ext>
            </a:extLst>
          </p:cNvPr>
          <p:cNvSpPr>
            <a:spLocks noGrp="1"/>
          </p:cNvSpPr>
          <p:nvPr>
            <p:ph type="dt" sz="half" idx="10"/>
          </p:nvPr>
        </p:nvSpPr>
        <p:spPr/>
        <p:txBody>
          <a:bodyPr/>
          <a:lstStyle/>
          <a:p>
            <a:fld id="{CC1DF386-59B3-4B01-AC25-D8777CC0B3F2}" type="datetimeFigureOut">
              <a:rPr lang="sv-SE" smtClean="0"/>
              <a:t>2025-12-15</a:t>
            </a:fld>
            <a:endParaRPr lang="sv-SE"/>
          </a:p>
        </p:txBody>
      </p:sp>
      <p:sp>
        <p:nvSpPr>
          <p:cNvPr id="5" name="Platshållare för sidfot 4">
            <a:extLst>
              <a:ext uri="{FF2B5EF4-FFF2-40B4-BE49-F238E27FC236}">
                <a16:creationId xmlns:a16="http://schemas.microsoft.com/office/drawing/2014/main" id="{8638B95B-B0BA-4989-901E-0106BF32D52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AA257D5-583E-492E-B5CE-15F6BF3BAF9B}"/>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008355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7B0020A-9F34-46BF-8DBE-3D553036CA92}"/>
              </a:ext>
            </a:extLst>
          </p:cNvPr>
          <p:cNvSpPr>
            <a:spLocks noGrp="1"/>
          </p:cNvSpPr>
          <p:nvPr>
            <p:ph type="dt" sz="half" idx="10"/>
          </p:nvPr>
        </p:nvSpPr>
        <p:spPr/>
        <p:txBody>
          <a:bodyPr/>
          <a:lstStyle/>
          <a:p>
            <a:fld id="{15096D1B-929E-4074-BDD4-EFF4EF8AA8BA}" type="datetimeFigureOut">
              <a:rPr lang="sv-SE" smtClean="0"/>
              <a:t>2025-12-15</a:t>
            </a:fld>
            <a:endParaRPr lang="sv-SE"/>
          </a:p>
        </p:txBody>
      </p:sp>
      <p:sp>
        <p:nvSpPr>
          <p:cNvPr id="3" name="Platshållare för sidfot 2">
            <a:extLst>
              <a:ext uri="{FF2B5EF4-FFF2-40B4-BE49-F238E27FC236}">
                <a16:creationId xmlns:a16="http://schemas.microsoft.com/office/drawing/2014/main" id="{4176D921-9A07-4DAF-93D9-F5BD0A83CD6C}"/>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645530B-3F1A-452A-9E26-383D32ECFE4B}"/>
              </a:ext>
            </a:extLst>
          </p:cNvPr>
          <p:cNvSpPr>
            <a:spLocks noGrp="1"/>
          </p:cNvSpPr>
          <p:nvPr>
            <p:ph type="sldNum" sz="quarter" idx="12"/>
          </p:nvPr>
        </p:nvSpPr>
        <p:spPr/>
        <p:txBody>
          <a:bodyPr/>
          <a:lstStyle/>
          <a:p>
            <a:fld id="{5B9E8E2D-72F5-4B21-AE88-91A95244ED95}" type="slidenum">
              <a:rPr lang="sv-SE" smtClean="0"/>
              <a:t>‹#›</a:t>
            </a:fld>
            <a:endParaRPr lang="sv-SE"/>
          </a:p>
        </p:txBody>
      </p:sp>
    </p:spTree>
    <p:extLst>
      <p:ext uri="{BB962C8B-B14F-4D97-AF65-F5344CB8AC3E}">
        <p14:creationId xmlns:p14="http://schemas.microsoft.com/office/powerpoint/2010/main" val="27063740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Title only">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EBCBEAAC-B2AD-9E48-A8EA-4EB764E838A2}" type="datetime1">
              <a:rPr lang="en-GB" noProof="0"/>
              <a:t>15/12/2025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a:pPr/>
              <a:t>‹#›</a:t>
            </a:fld>
            <a:endParaRPr lang="en-GB" noProof="0"/>
          </a:p>
        </p:txBody>
      </p:sp>
      <p:sp>
        <p:nvSpPr>
          <p:cNvPr id="2" name="Title">
            <a:extLst>
              <a:ext uri="{FF2B5EF4-FFF2-40B4-BE49-F238E27FC236}">
                <a16:creationId xmlns:a16="http://schemas.microsoft.com/office/drawing/2014/main" id="{838808C9-218A-23C4-0979-17C2EF7CC28D}"/>
              </a:ext>
            </a:extLst>
          </p:cNvPr>
          <p:cNvSpPr>
            <a:spLocks noGrp="1"/>
          </p:cNvSpPr>
          <p:nvPr>
            <p:ph type="title"/>
          </p:nvPr>
        </p:nvSpPr>
        <p:spPr>
          <a:xfrm>
            <a:off x="480000" y="512763"/>
            <a:ext cx="11232000" cy="886397"/>
          </a:xfrm>
        </p:spPr>
        <p:txBody>
          <a:bodyPr/>
          <a:lstStyle>
            <a:lvl1pPr>
              <a:defRPr>
                <a:latin typeface="+mn-lt"/>
              </a:defRPr>
            </a:lvl1pPr>
          </a:lstStyle>
          <a:p>
            <a:r>
              <a:rPr lang="sv-SE" noProof="0"/>
              <a:t>Klicka här för att ändra mall för rubrikformat</a:t>
            </a:r>
            <a:endParaRPr lang="en-GB" noProof="0"/>
          </a:p>
        </p:txBody>
      </p:sp>
    </p:spTree>
    <p:extLst>
      <p:ext uri="{BB962C8B-B14F-4D97-AF65-F5344CB8AC3E}">
        <p14:creationId xmlns:p14="http://schemas.microsoft.com/office/powerpoint/2010/main" val="1411100355"/>
      </p:ext>
    </p:extLst>
  </p:cSld>
  <p:clrMapOvr>
    <a:masterClrMapping/>
  </p:clrMapOvr>
  <p:extLst>
    <p:ext uri="{DCECCB84-F9BA-43D5-87BE-67443E8EF086}">
      <p15:sldGuideLst xmlns:p15="http://schemas.microsoft.com/office/powerpoint/2012/main">
        <p15:guide id="1" orient="horz" pos="1139" userDrawn="1">
          <p15:clr>
            <a:srgbClr val="FBAE40"/>
          </p15:clr>
        </p15:guide>
        <p15:guide id="2" orient="horz" pos="372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16170" y="0"/>
            <a:ext cx="10275830"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520151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476" y="-1"/>
            <a:ext cx="10689524" cy="6879523"/>
          </a:xfrm>
          <a:prstGeom prst="rect">
            <a:avLst/>
          </a:prstGeom>
        </p:spPr>
      </p:pic>
      <p:sp>
        <p:nvSpPr>
          <p:cNvPr id="21" name="object 2">
            <a:extLst>
              <a:ext uri="{FF2B5EF4-FFF2-40B4-BE49-F238E27FC236}">
                <a16:creationId xmlns:a16="http://schemas.microsoft.com/office/drawing/2014/main" id="{7FB5D4F0-26ED-CC75-D041-B96DBFB98F5E}"/>
              </a:ext>
            </a:extLst>
          </p:cNvPr>
          <p:cNvSpPr/>
          <p:nvPr userDrawn="1"/>
        </p:nvSpPr>
        <p:spPr>
          <a:xfrm>
            <a:off x="-15277" y="0"/>
            <a:ext cx="7567544" cy="6879523"/>
          </a:xfrm>
          <a:custGeom>
            <a:avLst/>
            <a:gdLst/>
            <a:ahLst/>
            <a:cxnLst/>
            <a:rect l="l" t="t" r="r" b="b"/>
            <a:pathLst>
              <a:path w="8631555" h="6687820">
                <a:moveTo>
                  <a:pt x="8631301" y="0"/>
                </a:moveTo>
                <a:lnTo>
                  <a:pt x="0" y="0"/>
                </a:lnTo>
                <a:lnTo>
                  <a:pt x="0" y="6687210"/>
                </a:lnTo>
                <a:lnTo>
                  <a:pt x="1556981" y="6687210"/>
                </a:lnTo>
                <a:lnTo>
                  <a:pt x="1622552" y="6680790"/>
                </a:lnTo>
                <a:lnTo>
                  <a:pt x="1687395" y="6673902"/>
                </a:lnTo>
                <a:lnTo>
                  <a:pt x="1751517" y="6666549"/>
                </a:lnTo>
                <a:lnTo>
                  <a:pt x="1814923" y="6658735"/>
                </a:lnTo>
                <a:lnTo>
                  <a:pt x="1877621" y="6650463"/>
                </a:lnTo>
                <a:lnTo>
                  <a:pt x="1939616" y="6641737"/>
                </a:lnTo>
                <a:lnTo>
                  <a:pt x="2000915" y="6632561"/>
                </a:lnTo>
                <a:lnTo>
                  <a:pt x="2061524" y="6622937"/>
                </a:lnTo>
                <a:lnTo>
                  <a:pt x="2121449" y="6612869"/>
                </a:lnTo>
                <a:lnTo>
                  <a:pt x="2180698" y="6602362"/>
                </a:lnTo>
                <a:lnTo>
                  <a:pt x="2239276" y="6591417"/>
                </a:lnTo>
                <a:lnTo>
                  <a:pt x="2297189" y="6580040"/>
                </a:lnTo>
                <a:lnTo>
                  <a:pt x="2354444" y="6568233"/>
                </a:lnTo>
                <a:lnTo>
                  <a:pt x="2411048" y="6555999"/>
                </a:lnTo>
                <a:lnTo>
                  <a:pt x="2467006" y="6543344"/>
                </a:lnTo>
                <a:lnTo>
                  <a:pt x="2522325" y="6530269"/>
                </a:lnTo>
                <a:lnTo>
                  <a:pt x="2577011" y="6516778"/>
                </a:lnTo>
                <a:lnTo>
                  <a:pt x="2631071" y="6502876"/>
                </a:lnTo>
                <a:lnTo>
                  <a:pt x="2684511" y="6488565"/>
                </a:lnTo>
                <a:lnTo>
                  <a:pt x="2737336" y="6473849"/>
                </a:lnTo>
                <a:lnTo>
                  <a:pt x="2789555" y="6458731"/>
                </a:lnTo>
                <a:lnTo>
                  <a:pt x="2841173" y="6443216"/>
                </a:lnTo>
                <a:lnTo>
                  <a:pt x="2892195" y="6427305"/>
                </a:lnTo>
                <a:lnTo>
                  <a:pt x="2942630" y="6411004"/>
                </a:lnTo>
                <a:lnTo>
                  <a:pt x="2992482" y="6394316"/>
                </a:lnTo>
                <a:lnTo>
                  <a:pt x="3041759" y="6377243"/>
                </a:lnTo>
                <a:lnTo>
                  <a:pt x="3090466" y="6359791"/>
                </a:lnTo>
                <a:lnTo>
                  <a:pt x="3138610" y="6341961"/>
                </a:lnTo>
                <a:lnTo>
                  <a:pt x="3186198" y="6323757"/>
                </a:lnTo>
                <a:lnTo>
                  <a:pt x="3233235" y="6305184"/>
                </a:lnTo>
                <a:lnTo>
                  <a:pt x="3279728" y="6286245"/>
                </a:lnTo>
                <a:lnTo>
                  <a:pt x="3325684" y="6266942"/>
                </a:lnTo>
                <a:lnTo>
                  <a:pt x="3371108" y="6247281"/>
                </a:lnTo>
                <a:lnTo>
                  <a:pt x="3416007" y="6227263"/>
                </a:lnTo>
                <a:lnTo>
                  <a:pt x="3460387" y="6206893"/>
                </a:lnTo>
                <a:lnTo>
                  <a:pt x="3504255" y="6186174"/>
                </a:lnTo>
                <a:lnTo>
                  <a:pt x="3547617" y="6165110"/>
                </a:lnTo>
                <a:lnTo>
                  <a:pt x="3590480" y="6143704"/>
                </a:lnTo>
                <a:lnTo>
                  <a:pt x="3632849" y="6121960"/>
                </a:lnTo>
                <a:lnTo>
                  <a:pt x="3674731" y="6099881"/>
                </a:lnTo>
                <a:lnTo>
                  <a:pt x="3716133" y="6077471"/>
                </a:lnTo>
                <a:lnTo>
                  <a:pt x="3757060" y="6054733"/>
                </a:lnTo>
                <a:lnTo>
                  <a:pt x="3797519" y="6031671"/>
                </a:lnTo>
                <a:lnTo>
                  <a:pt x="3837517" y="6008288"/>
                </a:lnTo>
                <a:lnTo>
                  <a:pt x="3877059" y="5984588"/>
                </a:lnTo>
                <a:lnTo>
                  <a:pt x="3916152" y="5960574"/>
                </a:lnTo>
                <a:lnTo>
                  <a:pt x="3954803" y="5936250"/>
                </a:lnTo>
                <a:lnTo>
                  <a:pt x="3993018" y="5911619"/>
                </a:lnTo>
                <a:lnTo>
                  <a:pt x="4030802" y="5886685"/>
                </a:lnTo>
                <a:lnTo>
                  <a:pt x="4068163" y="5861452"/>
                </a:lnTo>
                <a:lnTo>
                  <a:pt x="4105107" y="5835922"/>
                </a:lnTo>
                <a:lnTo>
                  <a:pt x="4141640" y="5810100"/>
                </a:lnTo>
                <a:lnTo>
                  <a:pt x="4177768" y="5783988"/>
                </a:lnTo>
                <a:lnTo>
                  <a:pt x="4213498" y="5757591"/>
                </a:lnTo>
                <a:lnTo>
                  <a:pt x="4248836" y="5730912"/>
                </a:lnTo>
                <a:lnTo>
                  <a:pt x="4283788" y="5703955"/>
                </a:lnTo>
                <a:lnTo>
                  <a:pt x="4318361" y="5676722"/>
                </a:lnTo>
                <a:lnTo>
                  <a:pt x="4352561" y="5649218"/>
                </a:lnTo>
                <a:lnTo>
                  <a:pt x="4386395" y="5621446"/>
                </a:lnTo>
                <a:lnTo>
                  <a:pt x="4419869" y="5593409"/>
                </a:lnTo>
                <a:lnTo>
                  <a:pt x="4452988" y="5565111"/>
                </a:lnTo>
                <a:lnTo>
                  <a:pt x="4485760" y="5536556"/>
                </a:lnTo>
                <a:lnTo>
                  <a:pt x="4518191" y="5507747"/>
                </a:lnTo>
                <a:lnTo>
                  <a:pt x="4550287" y="5478687"/>
                </a:lnTo>
                <a:lnTo>
                  <a:pt x="4582054" y="5449380"/>
                </a:lnTo>
                <a:lnTo>
                  <a:pt x="4613500" y="5419830"/>
                </a:lnTo>
                <a:lnTo>
                  <a:pt x="4644629" y="5390040"/>
                </a:lnTo>
                <a:lnTo>
                  <a:pt x="4675449" y="5360014"/>
                </a:lnTo>
                <a:lnTo>
                  <a:pt x="4705966" y="5329755"/>
                </a:lnTo>
                <a:lnTo>
                  <a:pt x="4736185" y="5299266"/>
                </a:lnTo>
                <a:lnTo>
                  <a:pt x="4766115" y="5268551"/>
                </a:lnTo>
                <a:lnTo>
                  <a:pt x="4795760" y="5237614"/>
                </a:lnTo>
                <a:lnTo>
                  <a:pt x="4825127" y="5206458"/>
                </a:lnTo>
                <a:lnTo>
                  <a:pt x="4854223" y="5175087"/>
                </a:lnTo>
                <a:lnTo>
                  <a:pt x="4883054" y="5143504"/>
                </a:lnTo>
                <a:lnTo>
                  <a:pt x="4911626" y="5111713"/>
                </a:lnTo>
                <a:lnTo>
                  <a:pt x="4939945" y="5079717"/>
                </a:lnTo>
                <a:lnTo>
                  <a:pt x="4968018" y="5047519"/>
                </a:lnTo>
                <a:lnTo>
                  <a:pt x="4995852" y="5015124"/>
                </a:lnTo>
                <a:lnTo>
                  <a:pt x="5023452" y="4982535"/>
                </a:lnTo>
                <a:lnTo>
                  <a:pt x="5050824" y="4949755"/>
                </a:lnTo>
                <a:lnTo>
                  <a:pt x="5077976" y="4916787"/>
                </a:lnTo>
                <a:lnTo>
                  <a:pt x="5104914" y="4883636"/>
                </a:lnTo>
                <a:lnTo>
                  <a:pt x="5131644" y="4850305"/>
                </a:lnTo>
                <a:lnTo>
                  <a:pt x="5158171" y="4816797"/>
                </a:lnTo>
                <a:lnTo>
                  <a:pt x="5210647" y="4749265"/>
                </a:lnTo>
                <a:lnTo>
                  <a:pt x="5262391" y="4681068"/>
                </a:lnTo>
                <a:lnTo>
                  <a:pt x="5313455" y="4612234"/>
                </a:lnTo>
                <a:lnTo>
                  <a:pt x="5363889" y="4542793"/>
                </a:lnTo>
                <a:lnTo>
                  <a:pt x="5413745" y="4472771"/>
                </a:lnTo>
                <a:lnTo>
                  <a:pt x="5463072" y="4402196"/>
                </a:lnTo>
                <a:lnTo>
                  <a:pt x="5511922" y="4331098"/>
                </a:lnTo>
                <a:lnTo>
                  <a:pt x="5560344" y="4259503"/>
                </a:lnTo>
                <a:lnTo>
                  <a:pt x="5608391" y="4187441"/>
                </a:lnTo>
                <a:lnTo>
                  <a:pt x="5679867" y="4078531"/>
                </a:lnTo>
                <a:lnTo>
                  <a:pt x="5750781" y="3968727"/>
                </a:lnTo>
                <a:lnTo>
                  <a:pt x="5868190" y="3783989"/>
                </a:lnTo>
                <a:lnTo>
                  <a:pt x="6197916" y="3258640"/>
                </a:lnTo>
                <a:lnTo>
                  <a:pt x="6294137" y="3107321"/>
                </a:lnTo>
                <a:lnTo>
                  <a:pt x="6367357" y="2993735"/>
                </a:lnTo>
                <a:lnTo>
                  <a:pt x="6447904" y="2869788"/>
                </a:lnTo>
                <a:lnTo>
                  <a:pt x="6558874" y="2696807"/>
                </a:lnTo>
                <a:lnTo>
                  <a:pt x="6970940" y="2045274"/>
                </a:lnTo>
                <a:lnTo>
                  <a:pt x="7081462" y="1872743"/>
                </a:lnTo>
                <a:lnTo>
                  <a:pt x="7164986" y="1744202"/>
                </a:lnTo>
                <a:lnTo>
                  <a:pt x="7221058" y="1659017"/>
                </a:lnTo>
                <a:lnTo>
                  <a:pt x="7277496" y="1574303"/>
                </a:lnTo>
                <a:lnTo>
                  <a:pt x="7334350" y="1490113"/>
                </a:lnTo>
                <a:lnTo>
                  <a:pt x="7391664" y="1406503"/>
                </a:lnTo>
                <a:lnTo>
                  <a:pt x="7449488" y="1323526"/>
                </a:lnTo>
                <a:lnTo>
                  <a:pt x="7507868" y="1241237"/>
                </a:lnTo>
                <a:lnTo>
                  <a:pt x="7566851" y="1159689"/>
                </a:lnTo>
                <a:lnTo>
                  <a:pt x="7596584" y="1119210"/>
                </a:lnTo>
                <a:lnTo>
                  <a:pt x="7626486" y="1078937"/>
                </a:lnTo>
                <a:lnTo>
                  <a:pt x="7656562" y="1038876"/>
                </a:lnTo>
                <a:lnTo>
                  <a:pt x="7686818" y="999035"/>
                </a:lnTo>
                <a:lnTo>
                  <a:pt x="7717261" y="959419"/>
                </a:lnTo>
                <a:lnTo>
                  <a:pt x="7747897" y="920037"/>
                </a:lnTo>
                <a:lnTo>
                  <a:pt x="7778730" y="880894"/>
                </a:lnTo>
                <a:lnTo>
                  <a:pt x="7809768" y="841997"/>
                </a:lnTo>
                <a:lnTo>
                  <a:pt x="7841015" y="803354"/>
                </a:lnTo>
                <a:lnTo>
                  <a:pt x="7872479" y="764970"/>
                </a:lnTo>
                <a:lnTo>
                  <a:pt x="7904165" y="726853"/>
                </a:lnTo>
                <a:lnTo>
                  <a:pt x="7936078" y="689010"/>
                </a:lnTo>
                <a:lnTo>
                  <a:pt x="7968225" y="651447"/>
                </a:lnTo>
                <a:lnTo>
                  <a:pt x="8000612" y="614171"/>
                </a:lnTo>
                <a:lnTo>
                  <a:pt x="8033245" y="577189"/>
                </a:lnTo>
                <a:lnTo>
                  <a:pt x="8066128" y="540507"/>
                </a:lnTo>
                <a:lnTo>
                  <a:pt x="8099270" y="504132"/>
                </a:lnTo>
                <a:lnTo>
                  <a:pt x="8132674" y="468072"/>
                </a:lnTo>
                <a:lnTo>
                  <a:pt x="8166348" y="432332"/>
                </a:lnTo>
                <a:lnTo>
                  <a:pt x="8200297" y="396920"/>
                </a:lnTo>
                <a:lnTo>
                  <a:pt x="8234527" y="361843"/>
                </a:lnTo>
                <a:lnTo>
                  <a:pt x="8269044" y="327107"/>
                </a:lnTo>
                <a:lnTo>
                  <a:pt x="8303854" y="292718"/>
                </a:lnTo>
                <a:lnTo>
                  <a:pt x="8338963" y="258685"/>
                </a:lnTo>
                <a:lnTo>
                  <a:pt x="8374376" y="225013"/>
                </a:lnTo>
                <a:lnTo>
                  <a:pt x="8410101" y="191709"/>
                </a:lnTo>
                <a:lnTo>
                  <a:pt x="8446141" y="158780"/>
                </a:lnTo>
                <a:lnTo>
                  <a:pt x="8482505" y="126233"/>
                </a:lnTo>
                <a:lnTo>
                  <a:pt x="8519196" y="94075"/>
                </a:lnTo>
                <a:lnTo>
                  <a:pt x="8556222" y="62312"/>
                </a:lnTo>
                <a:lnTo>
                  <a:pt x="8593588" y="30951"/>
                </a:lnTo>
                <a:lnTo>
                  <a:pt x="8631301" y="0"/>
                </a:lnTo>
                <a:close/>
              </a:path>
            </a:pathLst>
          </a:custGeom>
          <a:solidFill>
            <a:schemeClr val="bg1"/>
          </a:solidFill>
        </p:spPr>
        <p:txBody>
          <a:bodyPr wrap="square" lIns="0" tIns="0" rIns="0" bIns="0" rtlCol="0"/>
          <a:lstStyle/>
          <a:p>
            <a:endParaRPr/>
          </a:p>
        </p:txBody>
      </p:sp>
      <p:sp>
        <p:nvSpPr>
          <p:cNvPr id="22" name="object 2">
            <a:extLst>
              <a:ext uri="{FF2B5EF4-FFF2-40B4-BE49-F238E27FC236}">
                <a16:creationId xmlns:a16="http://schemas.microsoft.com/office/drawing/2014/main" id="{25DF2A79-3B4E-0CAB-8620-E6EA8B837FB4}"/>
              </a:ext>
            </a:extLst>
          </p:cNvPr>
          <p:cNvSpPr/>
          <p:nvPr userDrawn="1"/>
        </p:nvSpPr>
        <p:spPr>
          <a:xfrm>
            <a:off x="6096000" y="21527"/>
            <a:ext cx="6111274" cy="6879523"/>
          </a:xfrm>
          <a:custGeom>
            <a:avLst/>
            <a:gdLst/>
            <a:ahLst/>
            <a:cxnLst/>
            <a:rect l="l" t="t" r="r" b="b"/>
            <a:pathLst>
              <a:path w="7153909" h="6666230">
                <a:moveTo>
                  <a:pt x="7153585" y="0"/>
                </a:moveTo>
                <a:lnTo>
                  <a:pt x="7077662" y="2636"/>
                </a:lnTo>
                <a:lnTo>
                  <a:pt x="6956764" y="8470"/>
                </a:lnTo>
                <a:lnTo>
                  <a:pt x="6838039" y="16137"/>
                </a:lnTo>
                <a:lnTo>
                  <a:pt x="6721457" y="25610"/>
                </a:lnTo>
                <a:lnTo>
                  <a:pt x="6606991" y="36860"/>
                </a:lnTo>
                <a:lnTo>
                  <a:pt x="6494610" y="49859"/>
                </a:lnTo>
                <a:lnTo>
                  <a:pt x="6384287" y="64580"/>
                </a:lnTo>
                <a:lnTo>
                  <a:pt x="6275993" y="80995"/>
                </a:lnTo>
                <a:lnTo>
                  <a:pt x="6169699" y="99075"/>
                </a:lnTo>
                <a:lnTo>
                  <a:pt x="6065376" y="118794"/>
                </a:lnTo>
                <a:lnTo>
                  <a:pt x="5962996" y="140122"/>
                </a:lnTo>
                <a:lnTo>
                  <a:pt x="5862530" y="163032"/>
                </a:lnTo>
                <a:lnTo>
                  <a:pt x="5813005" y="175071"/>
                </a:lnTo>
                <a:lnTo>
                  <a:pt x="5763949" y="187496"/>
                </a:lnTo>
                <a:lnTo>
                  <a:pt x="5715356" y="200302"/>
                </a:lnTo>
                <a:lnTo>
                  <a:pt x="5667224" y="213486"/>
                </a:lnTo>
                <a:lnTo>
                  <a:pt x="5619549" y="227045"/>
                </a:lnTo>
                <a:lnTo>
                  <a:pt x="5572328" y="240975"/>
                </a:lnTo>
                <a:lnTo>
                  <a:pt x="5525556" y="255272"/>
                </a:lnTo>
                <a:lnTo>
                  <a:pt x="5479230" y="269933"/>
                </a:lnTo>
                <a:lnTo>
                  <a:pt x="5433347" y="284956"/>
                </a:lnTo>
                <a:lnTo>
                  <a:pt x="5387903" y="300335"/>
                </a:lnTo>
                <a:lnTo>
                  <a:pt x="5342895" y="316067"/>
                </a:lnTo>
                <a:lnTo>
                  <a:pt x="5298318" y="332150"/>
                </a:lnTo>
                <a:lnTo>
                  <a:pt x="5254170" y="348580"/>
                </a:lnTo>
                <a:lnTo>
                  <a:pt x="5210446" y="365352"/>
                </a:lnTo>
                <a:lnTo>
                  <a:pt x="5167143" y="382465"/>
                </a:lnTo>
                <a:lnTo>
                  <a:pt x="5124258" y="399913"/>
                </a:lnTo>
                <a:lnTo>
                  <a:pt x="5081786" y="417694"/>
                </a:lnTo>
                <a:lnTo>
                  <a:pt x="5039725" y="435805"/>
                </a:lnTo>
                <a:lnTo>
                  <a:pt x="4998071" y="454241"/>
                </a:lnTo>
                <a:lnTo>
                  <a:pt x="4956820" y="472999"/>
                </a:lnTo>
                <a:lnTo>
                  <a:pt x="4915968" y="492076"/>
                </a:lnTo>
                <a:lnTo>
                  <a:pt x="4875513" y="511468"/>
                </a:lnTo>
                <a:lnTo>
                  <a:pt x="4835449" y="531172"/>
                </a:lnTo>
                <a:lnTo>
                  <a:pt x="4795775" y="551184"/>
                </a:lnTo>
                <a:lnTo>
                  <a:pt x="4756485" y="571501"/>
                </a:lnTo>
                <a:lnTo>
                  <a:pt x="4717577" y="592119"/>
                </a:lnTo>
                <a:lnTo>
                  <a:pt x="4679048" y="613035"/>
                </a:lnTo>
                <a:lnTo>
                  <a:pt x="4640892" y="634245"/>
                </a:lnTo>
                <a:lnTo>
                  <a:pt x="4603108" y="655746"/>
                </a:lnTo>
                <a:lnTo>
                  <a:pt x="4565691" y="677534"/>
                </a:lnTo>
                <a:lnTo>
                  <a:pt x="4528637" y="699606"/>
                </a:lnTo>
                <a:lnTo>
                  <a:pt x="4491943" y="721959"/>
                </a:lnTo>
                <a:lnTo>
                  <a:pt x="4455606" y="744588"/>
                </a:lnTo>
                <a:lnTo>
                  <a:pt x="4419622" y="767491"/>
                </a:lnTo>
                <a:lnTo>
                  <a:pt x="4383987" y="790663"/>
                </a:lnTo>
                <a:lnTo>
                  <a:pt x="4348698" y="814102"/>
                </a:lnTo>
                <a:lnTo>
                  <a:pt x="4313751" y="837804"/>
                </a:lnTo>
                <a:lnTo>
                  <a:pt x="4279143" y="861765"/>
                </a:lnTo>
                <a:lnTo>
                  <a:pt x="4244869" y="885982"/>
                </a:lnTo>
                <a:lnTo>
                  <a:pt x="4210927" y="910451"/>
                </a:lnTo>
                <a:lnTo>
                  <a:pt x="4177312" y="935169"/>
                </a:lnTo>
                <a:lnTo>
                  <a:pt x="4144022" y="960133"/>
                </a:lnTo>
                <a:lnTo>
                  <a:pt x="4111053" y="985339"/>
                </a:lnTo>
                <a:lnTo>
                  <a:pt x="4078400" y="1010783"/>
                </a:lnTo>
                <a:lnTo>
                  <a:pt x="4046061" y="1036462"/>
                </a:lnTo>
                <a:lnTo>
                  <a:pt x="4014031" y="1062372"/>
                </a:lnTo>
                <a:lnTo>
                  <a:pt x="3982308" y="1088511"/>
                </a:lnTo>
                <a:lnTo>
                  <a:pt x="3950888" y="1114874"/>
                </a:lnTo>
                <a:lnTo>
                  <a:pt x="3919766" y="1141458"/>
                </a:lnTo>
                <a:lnTo>
                  <a:pt x="3888940" y="1168259"/>
                </a:lnTo>
                <a:lnTo>
                  <a:pt x="3858406" y="1195275"/>
                </a:lnTo>
                <a:lnTo>
                  <a:pt x="3828160" y="1222501"/>
                </a:lnTo>
                <a:lnTo>
                  <a:pt x="3798199" y="1249934"/>
                </a:lnTo>
                <a:lnTo>
                  <a:pt x="3768519" y="1277571"/>
                </a:lnTo>
                <a:lnTo>
                  <a:pt x="3739117" y="1305407"/>
                </a:lnTo>
                <a:lnTo>
                  <a:pt x="3709988" y="1333441"/>
                </a:lnTo>
                <a:lnTo>
                  <a:pt x="3681130" y="1361667"/>
                </a:lnTo>
                <a:lnTo>
                  <a:pt x="3652539" y="1390083"/>
                </a:lnTo>
                <a:lnTo>
                  <a:pt x="3624211" y="1418685"/>
                </a:lnTo>
                <a:lnTo>
                  <a:pt x="3596142" y="1447469"/>
                </a:lnTo>
                <a:lnTo>
                  <a:pt x="3568330" y="1476433"/>
                </a:lnTo>
                <a:lnTo>
                  <a:pt x="3540769" y="1505572"/>
                </a:lnTo>
                <a:lnTo>
                  <a:pt x="3513458" y="1534884"/>
                </a:lnTo>
                <a:lnTo>
                  <a:pt x="3486392" y="1564364"/>
                </a:lnTo>
                <a:lnTo>
                  <a:pt x="3459567" y="1594009"/>
                </a:lnTo>
                <a:lnTo>
                  <a:pt x="3432981" y="1623816"/>
                </a:lnTo>
                <a:lnTo>
                  <a:pt x="3406629" y="1653781"/>
                </a:lnTo>
                <a:lnTo>
                  <a:pt x="3380508" y="1683901"/>
                </a:lnTo>
                <a:lnTo>
                  <a:pt x="3354614" y="1714172"/>
                </a:lnTo>
                <a:lnTo>
                  <a:pt x="3328944" y="1744591"/>
                </a:lnTo>
                <a:lnTo>
                  <a:pt x="3303494" y="1775154"/>
                </a:lnTo>
                <a:lnTo>
                  <a:pt x="3278261" y="1805858"/>
                </a:lnTo>
                <a:lnTo>
                  <a:pt x="3253240" y="1836699"/>
                </a:lnTo>
                <a:lnTo>
                  <a:pt x="3228429" y="1867673"/>
                </a:lnTo>
                <a:lnTo>
                  <a:pt x="3203823" y="1898778"/>
                </a:lnTo>
                <a:lnTo>
                  <a:pt x="3179420" y="1930010"/>
                </a:lnTo>
                <a:lnTo>
                  <a:pt x="3155216" y="1961365"/>
                </a:lnTo>
                <a:lnTo>
                  <a:pt x="3131206" y="1992840"/>
                </a:lnTo>
                <a:lnTo>
                  <a:pt x="3107388" y="2024431"/>
                </a:lnTo>
                <a:lnTo>
                  <a:pt x="3083757" y="2056135"/>
                </a:lnTo>
                <a:lnTo>
                  <a:pt x="3060311" y="2087948"/>
                </a:lnTo>
                <a:lnTo>
                  <a:pt x="3037045" y="2119867"/>
                </a:lnTo>
                <a:lnTo>
                  <a:pt x="3013957" y="2151888"/>
                </a:lnTo>
                <a:lnTo>
                  <a:pt x="2991042" y="2184008"/>
                </a:lnTo>
                <a:lnTo>
                  <a:pt x="2968297" y="2216224"/>
                </a:lnTo>
                <a:lnTo>
                  <a:pt x="2945718" y="2248531"/>
                </a:lnTo>
                <a:lnTo>
                  <a:pt x="2923302" y="2280927"/>
                </a:lnTo>
                <a:lnTo>
                  <a:pt x="2901044" y="2313408"/>
                </a:lnTo>
                <a:lnTo>
                  <a:pt x="2878943" y="2345970"/>
                </a:lnTo>
                <a:lnTo>
                  <a:pt x="2856993" y="2378610"/>
                </a:lnTo>
                <a:lnTo>
                  <a:pt x="2835192" y="2411324"/>
                </a:lnTo>
                <a:lnTo>
                  <a:pt x="2813535" y="2444110"/>
                </a:lnTo>
                <a:lnTo>
                  <a:pt x="2792020" y="2476962"/>
                </a:lnTo>
                <a:lnTo>
                  <a:pt x="2770642" y="2509879"/>
                </a:lnTo>
                <a:lnTo>
                  <a:pt x="2749398" y="2542856"/>
                </a:lnTo>
                <a:lnTo>
                  <a:pt x="2728285" y="2575891"/>
                </a:lnTo>
                <a:lnTo>
                  <a:pt x="2707298" y="2608978"/>
                </a:lnTo>
                <a:lnTo>
                  <a:pt x="2686435" y="2642116"/>
                </a:lnTo>
                <a:lnTo>
                  <a:pt x="2665691" y="2675300"/>
                </a:lnTo>
                <a:lnTo>
                  <a:pt x="2645064" y="2708527"/>
                </a:lnTo>
                <a:lnTo>
                  <a:pt x="2624548" y="2741794"/>
                </a:lnTo>
                <a:lnTo>
                  <a:pt x="2604142" y="2775097"/>
                </a:lnTo>
                <a:lnTo>
                  <a:pt x="2563642" y="2841796"/>
                </a:lnTo>
                <a:lnTo>
                  <a:pt x="2523534" y="2908598"/>
                </a:lnTo>
                <a:lnTo>
                  <a:pt x="2483789" y="2975474"/>
                </a:lnTo>
                <a:lnTo>
                  <a:pt x="2444380" y="3042396"/>
                </a:lnTo>
                <a:lnTo>
                  <a:pt x="2385831" y="3142806"/>
                </a:lnTo>
                <a:lnTo>
                  <a:pt x="2308671" y="3276588"/>
                </a:lnTo>
                <a:lnTo>
                  <a:pt x="2081210" y="3675137"/>
                </a:lnTo>
                <a:lnTo>
                  <a:pt x="1987147" y="3838924"/>
                </a:lnTo>
                <a:lnTo>
                  <a:pt x="1930624" y="3936274"/>
                </a:lnTo>
                <a:lnTo>
                  <a:pt x="1892846" y="4000732"/>
                </a:lnTo>
                <a:lnTo>
                  <a:pt x="1854958" y="4064803"/>
                </a:lnTo>
                <a:lnTo>
                  <a:pt x="1816931" y="4128461"/>
                </a:lnTo>
                <a:lnTo>
                  <a:pt x="1778737" y="4191676"/>
                </a:lnTo>
                <a:lnTo>
                  <a:pt x="1740346" y="4254421"/>
                </a:lnTo>
                <a:lnTo>
                  <a:pt x="1701731" y="4316668"/>
                </a:lnTo>
                <a:lnTo>
                  <a:pt x="1662863" y="4378389"/>
                </a:lnTo>
                <a:lnTo>
                  <a:pt x="1623712" y="4439556"/>
                </a:lnTo>
                <a:lnTo>
                  <a:pt x="1548540" y="4554758"/>
                </a:lnTo>
                <a:lnTo>
                  <a:pt x="1464414" y="4682071"/>
                </a:lnTo>
                <a:lnTo>
                  <a:pt x="1379232" y="4809390"/>
                </a:lnTo>
                <a:lnTo>
                  <a:pt x="1293029" y="4936640"/>
                </a:lnTo>
                <a:lnTo>
                  <a:pt x="1205837" y="5063744"/>
                </a:lnTo>
                <a:lnTo>
                  <a:pt x="1117691" y="5190628"/>
                </a:lnTo>
                <a:lnTo>
                  <a:pt x="1028624" y="5317216"/>
                </a:lnTo>
                <a:lnTo>
                  <a:pt x="938669" y="5443432"/>
                </a:lnTo>
                <a:lnTo>
                  <a:pt x="847860" y="5569200"/>
                </a:lnTo>
                <a:lnTo>
                  <a:pt x="756231" y="5694445"/>
                </a:lnTo>
                <a:lnTo>
                  <a:pt x="663815" y="5819091"/>
                </a:lnTo>
                <a:lnTo>
                  <a:pt x="570645" y="5943062"/>
                </a:lnTo>
                <a:lnTo>
                  <a:pt x="476756" y="6066284"/>
                </a:lnTo>
                <a:lnTo>
                  <a:pt x="382180" y="6188680"/>
                </a:lnTo>
                <a:lnTo>
                  <a:pt x="286951" y="6310174"/>
                </a:lnTo>
                <a:lnTo>
                  <a:pt x="191103" y="6430692"/>
                </a:lnTo>
                <a:lnTo>
                  <a:pt x="94669" y="6550157"/>
                </a:lnTo>
                <a:lnTo>
                  <a:pt x="0" y="6665681"/>
                </a:lnTo>
                <a:lnTo>
                  <a:pt x="7153585" y="6665681"/>
                </a:lnTo>
                <a:lnTo>
                  <a:pt x="7153585" y="0"/>
                </a:lnTo>
                <a:close/>
              </a:path>
            </a:pathLst>
          </a:custGeom>
          <a:solidFill>
            <a:schemeClr val="bg1">
              <a:alpha val="50000"/>
            </a:schemeClr>
          </a:solidFill>
        </p:spPr>
        <p:txBody>
          <a:bodyPr wrap="square" lIns="0" tIns="0" rIns="0" bIns="0" rtlCol="0"/>
          <a:lstStyle/>
          <a:p>
            <a:endParaRPr>
              <a:solidFill>
                <a:schemeClr val="bg1">
                  <a:lumMod val="95000"/>
                </a:schemeClr>
              </a:solidFill>
            </a:endParaRPr>
          </a:p>
        </p:txBody>
      </p:sp>
      <p:sp>
        <p:nvSpPr>
          <p:cNvPr id="11" name="Titel 1">
            <a:extLst>
              <a:ext uri="{FF2B5EF4-FFF2-40B4-BE49-F238E27FC236}">
                <a16:creationId xmlns:a16="http://schemas.microsoft.com/office/drawing/2014/main" id="{DFFA10CD-CE68-45C9-E35F-CB32F05459D3}"/>
              </a:ext>
            </a:extLst>
          </p:cNvPr>
          <p:cNvSpPr txBox="1">
            <a:spLocks/>
          </p:cNvSpPr>
          <p:nvPr userDrawn="1"/>
        </p:nvSpPr>
        <p:spPr>
          <a:xfrm>
            <a:off x="399922" y="2138966"/>
            <a:ext cx="4409145" cy="1725277"/>
          </a:xfrm>
          <a:prstGeom prst="rect">
            <a:avLst/>
          </a:prstGeom>
        </p:spPr>
        <p:txBody>
          <a:bodyPr anchor="b">
            <a:noAutofit/>
          </a:bodyPr>
          <a:lstStyle>
            <a:lvl1pPr algn="l" defTabSz="914400" rtl="0" eaLnBrk="1" latinLnBrk="0" hangingPunct="1">
              <a:lnSpc>
                <a:spcPct val="90000"/>
              </a:lnSpc>
              <a:spcBef>
                <a:spcPct val="0"/>
              </a:spcBef>
              <a:buNone/>
              <a:defRPr sz="6000" b="0" i="0" kern="1200">
                <a:solidFill>
                  <a:srgbClr val="2C3051"/>
                </a:solidFill>
                <a:latin typeface="Avenir" panose="02000503020000020003" pitchFamily="2" charset="0"/>
                <a:ea typeface="+mj-ea"/>
                <a:cs typeface="+mj-cs"/>
              </a:defRPr>
            </a:lvl1pPr>
          </a:lstStyle>
          <a:p>
            <a:endParaRPr lang="nl-BE"/>
          </a:p>
        </p:txBody>
      </p:sp>
      <p:pic>
        <p:nvPicPr>
          <p:cNvPr id="12" name="Afbeelding 28">
            <a:extLst>
              <a:ext uri="{FF2B5EF4-FFF2-40B4-BE49-F238E27FC236}">
                <a16:creationId xmlns:a16="http://schemas.microsoft.com/office/drawing/2014/main" id="{04C644F1-3747-0290-5EE3-AAD585D412C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14" name="TextBox 13">
            <a:extLst>
              <a:ext uri="{FF2B5EF4-FFF2-40B4-BE49-F238E27FC236}">
                <a16:creationId xmlns:a16="http://schemas.microsoft.com/office/drawing/2014/main" id="{7F3B95A2-ED2C-A76F-7AC1-B0A589852E58}"/>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pic>
        <p:nvPicPr>
          <p:cNvPr id="15" name="Afbeelding 9">
            <a:extLst>
              <a:ext uri="{FF2B5EF4-FFF2-40B4-BE49-F238E27FC236}">
                <a16:creationId xmlns:a16="http://schemas.microsoft.com/office/drawing/2014/main" id="{B4F767CF-9AB1-FE98-5FD1-044B7FB08C5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6" name="Straight Connector 15">
            <a:extLst>
              <a:ext uri="{FF2B5EF4-FFF2-40B4-BE49-F238E27FC236}">
                <a16:creationId xmlns:a16="http://schemas.microsoft.com/office/drawing/2014/main" id="{C14D8681-0F21-A256-61C3-ADEE28956767}"/>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BAFEDB10-7D8A-C8C3-BB44-AB0931B419F1}"/>
              </a:ext>
            </a:extLst>
          </p:cNvPr>
          <p:cNvSpPr>
            <a:spLocks noGrp="1"/>
          </p:cNvSpPr>
          <p:nvPr>
            <p:ph type="ctrTitle"/>
          </p:nvPr>
        </p:nvSpPr>
        <p:spPr>
          <a:xfrm>
            <a:off x="399922" y="2161077"/>
            <a:ext cx="5443315" cy="1725277"/>
          </a:xfrm>
          <a:prstGeom prst="rect">
            <a:avLst/>
          </a:prstGeom>
        </p:spPr>
        <p:txBody>
          <a:bodyPr anchor="b">
            <a:noAutofit/>
          </a:bodyPr>
          <a:lstStyle>
            <a:lvl1pPr algn="l">
              <a:defRPr sz="4000" b="1" i="0">
                <a:solidFill>
                  <a:srgbClr val="2C3051"/>
                </a:solidFill>
                <a:latin typeface="Avenir LT Std 55 Roman" panose="020B0503020203020204" pitchFamily="34" charset="0"/>
              </a:defRPr>
            </a:lvl1pPr>
          </a:lstStyle>
          <a:p>
            <a:r>
              <a:rPr lang="fr-FR"/>
              <a:t>Modifiez le style du titre</a:t>
            </a:r>
            <a:endParaRPr lang="nl-BE"/>
          </a:p>
        </p:txBody>
      </p:sp>
    </p:spTree>
    <p:extLst>
      <p:ext uri="{BB962C8B-B14F-4D97-AF65-F5344CB8AC3E}">
        <p14:creationId xmlns:p14="http://schemas.microsoft.com/office/powerpoint/2010/main" val="1634548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83653" y="-1"/>
            <a:ext cx="10342215" cy="6879523"/>
          </a:xfrm>
          <a:prstGeom prst="rect">
            <a:avLst/>
          </a:prstGeom>
          <a:ln>
            <a:noFill/>
          </a:ln>
        </p:spPr>
      </p:pic>
      <p:sp>
        <p:nvSpPr>
          <p:cNvPr id="21" name="object 2">
            <a:extLst>
              <a:ext uri="{FF2B5EF4-FFF2-40B4-BE49-F238E27FC236}">
                <a16:creationId xmlns:a16="http://schemas.microsoft.com/office/drawing/2014/main" id="{7FB5D4F0-26ED-CC75-D041-B96DBFB98F5E}"/>
              </a:ext>
            </a:extLst>
          </p:cNvPr>
          <p:cNvSpPr/>
          <p:nvPr userDrawn="1"/>
        </p:nvSpPr>
        <p:spPr>
          <a:xfrm>
            <a:off x="-15277" y="0"/>
            <a:ext cx="7567544" cy="6993467"/>
          </a:xfrm>
          <a:custGeom>
            <a:avLst/>
            <a:gdLst/>
            <a:ahLst/>
            <a:cxnLst/>
            <a:rect l="l" t="t" r="r" b="b"/>
            <a:pathLst>
              <a:path w="8631555" h="6687820">
                <a:moveTo>
                  <a:pt x="8631301" y="0"/>
                </a:moveTo>
                <a:lnTo>
                  <a:pt x="0" y="0"/>
                </a:lnTo>
                <a:lnTo>
                  <a:pt x="0" y="6687210"/>
                </a:lnTo>
                <a:lnTo>
                  <a:pt x="1556981" y="6687210"/>
                </a:lnTo>
                <a:lnTo>
                  <a:pt x="1622552" y="6680790"/>
                </a:lnTo>
                <a:lnTo>
                  <a:pt x="1687395" y="6673902"/>
                </a:lnTo>
                <a:lnTo>
                  <a:pt x="1751517" y="6666549"/>
                </a:lnTo>
                <a:lnTo>
                  <a:pt x="1814923" y="6658735"/>
                </a:lnTo>
                <a:lnTo>
                  <a:pt x="1877621" y="6650463"/>
                </a:lnTo>
                <a:lnTo>
                  <a:pt x="1939616" y="6641737"/>
                </a:lnTo>
                <a:lnTo>
                  <a:pt x="2000915" y="6632561"/>
                </a:lnTo>
                <a:lnTo>
                  <a:pt x="2061524" y="6622937"/>
                </a:lnTo>
                <a:lnTo>
                  <a:pt x="2121449" y="6612869"/>
                </a:lnTo>
                <a:lnTo>
                  <a:pt x="2180698" y="6602362"/>
                </a:lnTo>
                <a:lnTo>
                  <a:pt x="2239276" y="6591417"/>
                </a:lnTo>
                <a:lnTo>
                  <a:pt x="2297189" y="6580040"/>
                </a:lnTo>
                <a:lnTo>
                  <a:pt x="2354444" y="6568233"/>
                </a:lnTo>
                <a:lnTo>
                  <a:pt x="2411048" y="6555999"/>
                </a:lnTo>
                <a:lnTo>
                  <a:pt x="2467006" y="6543344"/>
                </a:lnTo>
                <a:lnTo>
                  <a:pt x="2522325" y="6530269"/>
                </a:lnTo>
                <a:lnTo>
                  <a:pt x="2577011" y="6516778"/>
                </a:lnTo>
                <a:lnTo>
                  <a:pt x="2631071" y="6502876"/>
                </a:lnTo>
                <a:lnTo>
                  <a:pt x="2684511" y="6488565"/>
                </a:lnTo>
                <a:lnTo>
                  <a:pt x="2737336" y="6473849"/>
                </a:lnTo>
                <a:lnTo>
                  <a:pt x="2789555" y="6458731"/>
                </a:lnTo>
                <a:lnTo>
                  <a:pt x="2841173" y="6443216"/>
                </a:lnTo>
                <a:lnTo>
                  <a:pt x="2892195" y="6427305"/>
                </a:lnTo>
                <a:lnTo>
                  <a:pt x="2942630" y="6411004"/>
                </a:lnTo>
                <a:lnTo>
                  <a:pt x="2992482" y="6394316"/>
                </a:lnTo>
                <a:lnTo>
                  <a:pt x="3041759" y="6377243"/>
                </a:lnTo>
                <a:lnTo>
                  <a:pt x="3090466" y="6359791"/>
                </a:lnTo>
                <a:lnTo>
                  <a:pt x="3138610" y="6341961"/>
                </a:lnTo>
                <a:lnTo>
                  <a:pt x="3186198" y="6323757"/>
                </a:lnTo>
                <a:lnTo>
                  <a:pt x="3233235" y="6305184"/>
                </a:lnTo>
                <a:lnTo>
                  <a:pt x="3279728" y="6286245"/>
                </a:lnTo>
                <a:lnTo>
                  <a:pt x="3325684" y="6266942"/>
                </a:lnTo>
                <a:lnTo>
                  <a:pt x="3371108" y="6247281"/>
                </a:lnTo>
                <a:lnTo>
                  <a:pt x="3416007" y="6227263"/>
                </a:lnTo>
                <a:lnTo>
                  <a:pt x="3460387" y="6206893"/>
                </a:lnTo>
                <a:lnTo>
                  <a:pt x="3504255" y="6186174"/>
                </a:lnTo>
                <a:lnTo>
                  <a:pt x="3547617" y="6165110"/>
                </a:lnTo>
                <a:lnTo>
                  <a:pt x="3590480" y="6143704"/>
                </a:lnTo>
                <a:lnTo>
                  <a:pt x="3632849" y="6121960"/>
                </a:lnTo>
                <a:lnTo>
                  <a:pt x="3674731" y="6099881"/>
                </a:lnTo>
                <a:lnTo>
                  <a:pt x="3716133" y="6077471"/>
                </a:lnTo>
                <a:lnTo>
                  <a:pt x="3757060" y="6054733"/>
                </a:lnTo>
                <a:lnTo>
                  <a:pt x="3797519" y="6031671"/>
                </a:lnTo>
                <a:lnTo>
                  <a:pt x="3837517" y="6008288"/>
                </a:lnTo>
                <a:lnTo>
                  <a:pt x="3877059" y="5984588"/>
                </a:lnTo>
                <a:lnTo>
                  <a:pt x="3916152" y="5960574"/>
                </a:lnTo>
                <a:lnTo>
                  <a:pt x="3954803" y="5936250"/>
                </a:lnTo>
                <a:lnTo>
                  <a:pt x="3993018" y="5911619"/>
                </a:lnTo>
                <a:lnTo>
                  <a:pt x="4030802" y="5886685"/>
                </a:lnTo>
                <a:lnTo>
                  <a:pt x="4068163" y="5861452"/>
                </a:lnTo>
                <a:lnTo>
                  <a:pt x="4105107" y="5835922"/>
                </a:lnTo>
                <a:lnTo>
                  <a:pt x="4141640" y="5810100"/>
                </a:lnTo>
                <a:lnTo>
                  <a:pt x="4177768" y="5783988"/>
                </a:lnTo>
                <a:lnTo>
                  <a:pt x="4213498" y="5757591"/>
                </a:lnTo>
                <a:lnTo>
                  <a:pt x="4248836" y="5730912"/>
                </a:lnTo>
                <a:lnTo>
                  <a:pt x="4283788" y="5703955"/>
                </a:lnTo>
                <a:lnTo>
                  <a:pt x="4318361" y="5676722"/>
                </a:lnTo>
                <a:lnTo>
                  <a:pt x="4352561" y="5649218"/>
                </a:lnTo>
                <a:lnTo>
                  <a:pt x="4386395" y="5621446"/>
                </a:lnTo>
                <a:lnTo>
                  <a:pt x="4419869" y="5593409"/>
                </a:lnTo>
                <a:lnTo>
                  <a:pt x="4452988" y="5565111"/>
                </a:lnTo>
                <a:lnTo>
                  <a:pt x="4485760" y="5536556"/>
                </a:lnTo>
                <a:lnTo>
                  <a:pt x="4518191" y="5507747"/>
                </a:lnTo>
                <a:lnTo>
                  <a:pt x="4550287" y="5478687"/>
                </a:lnTo>
                <a:lnTo>
                  <a:pt x="4582054" y="5449380"/>
                </a:lnTo>
                <a:lnTo>
                  <a:pt x="4613500" y="5419830"/>
                </a:lnTo>
                <a:lnTo>
                  <a:pt x="4644629" y="5390040"/>
                </a:lnTo>
                <a:lnTo>
                  <a:pt x="4675449" y="5360014"/>
                </a:lnTo>
                <a:lnTo>
                  <a:pt x="4705966" y="5329755"/>
                </a:lnTo>
                <a:lnTo>
                  <a:pt x="4736185" y="5299266"/>
                </a:lnTo>
                <a:lnTo>
                  <a:pt x="4766115" y="5268551"/>
                </a:lnTo>
                <a:lnTo>
                  <a:pt x="4795760" y="5237614"/>
                </a:lnTo>
                <a:lnTo>
                  <a:pt x="4825127" y="5206458"/>
                </a:lnTo>
                <a:lnTo>
                  <a:pt x="4854223" y="5175087"/>
                </a:lnTo>
                <a:lnTo>
                  <a:pt x="4883054" y="5143504"/>
                </a:lnTo>
                <a:lnTo>
                  <a:pt x="4911626" y="5111713"/>
                </a:lnTo>
                <a:lnTo>
                  <a:pt x="4939945" y="5079717"/>
                </a:lnTo>
                <a:lnTo>
                  <a:pt x="4968018" y="5047519"/>
                </a:lnTo>
                <a:lnTo>
                  <a:pt x="4995852" y="5015124"/>
                </a:lnTo>
                <a:lnTo>
                  <a:pt x="5023452" y="4982535"/>
                </a:lnTo>
                <a:lnTo>
                  <a:pt x="5050824" y="4949755"/>
                </a:lnTo>
                <a:lnTo>
                  <a:pt x="5077976" y="4916787"/>
                </a:lnTo>
                <a:lnTo>
                  <a:pt x="5104914" y="4883636"/>
                </a:lnTo>
                <a:lnTo>
                  <a:pt x="5131644" y="4850305"/>
                </a:lnTo>
                <a:lnTo>
                  <a:pt x="5158171" y="4816797"/>
                </a:lnTo>
                <a:lnTo>
                  <a:pt x="5210647" y="4749265"/>
                </a:lnTo>
                <a:lnTo>
                  <a:pt x="5262391" y="4681068"/>
                </a:lnTo>
                <a:lnTo>
                  <a:pt x="5313455" y="4612234"/>
                </a:lnTo>
                <a:lnTo>
                  <a:pt x="5363889" y="4542793"/>
                </a:lnTo>
                <a:lnTo>
                  <a:pt x="5413745" y="4472771"/>
                </a:lnTo>
                <a:lnTo>
                  <a:pt x="5463072" y="4402196"/>
                </a:lnTo>
                <a:lnTo>
                  <a:pt x="5511922" y="4331098"/>
                </a:lnTo>
                <a:lnTo>
                  <a:pt x="5560344" y="4259503"/>
                </a:lnTo>
                <a:lnTo>
                  <a:pt x="5608391" y="4187441"/>
                </a:lnTo>
                <a:lnTo>
                  <a:pt x="5679867" y="4078531"/>
                </a:lnTo>
                <a:lnTo>
                  <a:pt x="5750781" y="3968727"/>
                </a:lnTo>
                <a:lnTo>
                  <a:pt x="5868190" y="3783989"/>
                </a:lnTo>
                <a:lnTo>
                  <a:pt x="6197916" y="3258640"/>
                </a:lnTo>
                <a:lnTo>
                  <a:pt x="6294137" y="3107321"/>
                </a:lnTo>
                <a:lnTo>
                  <a:pt x="6367357" y="2993735"/>
                </a:lnTo>
                <a:lnTo>
                  <a:pt x="6447904" y="2869788"/>
                </a:lnTo>
                <a:lnTo>
                  <a:pt x="6558874" y="2696807"/>
                </a:lnTo>
                <a:lnTo>
                  <a:pt x="6970940" y="2045274"/>
                </a:lnTo>
                <a:lnTo>
                  <a:pt x="7081462" y="1872743"/>
                </a:lnTo>
                <a:lnTo>
                  <a:pt x="7164986" y="1744202"/>
                </a:lnTo>
                <a:lnTo>
                  <a:pt x="7221058" y="1659017"/>
                </a:lnTo>
                <a:lnTo>
                  <a:pt x="7277496" y="1574303"/>
                </a:lnTo>
                <a:lnTo>
                  <a:pt x="7334350" y="1490113"/>
                </a:lnTo>
                <a:lnTo>
                  <a:pt x="7391664" y="1406503"/>
                </a:lnTo>
                <a:lnTo>
                  <a:pt x="7449488" y="1323526"/>
                </a:lnTo>
                <a:lnTo>
                  <a:pt x="7507868" y="1241237"/>
                </a:lnTo>
                <a:lnTo>
                  <a:pt x="7566851" y="1159689"/>
                </a:lnTo>
                <a:lnTo>
                  <a:pt x="7596584" y="1119210"/>
                </a:lnTo>
                <a:lnTo>
                  <a:pt x="7626486" y="1078937"/>
                </a:lnTo>
                <a:lnTo>
                  <a:pt x="7656562" y="1038876"/>
                </a:lnTo>
                <a:lnTo>
                  <a:pt x="7686818" y="999035"/>
                </a:lnTo>
                <a:lnTo>
                  <a:pt x="7717261" y="959419"/>
                </a:lnTo>
                <a:lnTo>
                  <a:pt x="7747897" y="920037"/>
                </a:lnTo>
                <a:lnTo>
                  <a:pt x="7778730" y="880894"/>
                </a:lnTo>
                <a:lnTo>
                  <a:pt x="7809768" y="841997"/>
                </a:lnTo>
                <a:lnTo>
                  <a:pt x="7841015" y="803354"/>
                </a:lnTo>
                <a:lnTo>
                  <a:pt x="7872479" y="764970"/>
                </a:lnTo>
                <a:lnTo>
                  <a:pt x="7904165" y="726853"/>
                </a:lnTo>
                <a:lnTo>
                  <a:pt x="7936078" y="689010"/>
                </a:lnTo>
                <a:lnTo>
                  <a:pt x="7968225" y="651447"/>
                </a:lnTo>
                <a:lnTo>
                  <a:pt x="8000612" y="614171"/>
                </a:lnTo>
                <a:lnTo>
                  <a:pt x="8033245" y="577189"/>
                </a:lnTo>
                <a:lnTo>
                  <a:pt x="8066128" y="540507"/>
                </a:lnTo>
                <a:lnTo>
                  <a:pt x="8099270" y="504132"/>
                </a:lnTo>
                <a:lnTo>
                  <a:pt x="8132674" y="468072"/>
                </a:lnTo>
                <a:lnTo>
                  <a:pt x="8166348" y="432332"/>
                </a:lnTo>
                <a:lnTo>
                  <a:pt x="8200297" y="396920"/>
                </a:lnTo>
                <a:lnTo>
                  <a:pt x="8234527" y="361843"/>
                </a:lnTo>
                <a:lnTo>
                  <a:pt x="8269044" y="327107"/>
                </a:lnTo>
                <a:lnTo>
                  <a:pt x="8303854" y="292718"/>
                </a:lnTo>
                <a:lnTo>
                  <a:pt x="8338963" y="258685"/>
                </a:lnTo>
                <a:lnTo>
                  <a:pt x="8374376" y="225013"/>
                </a:lnTo>
                <a:lnTo>
                  <a:pt x="8410101" y="191709"/>
                </a:lnTo>
                <a:lnTo>
                  <a:pt x="8446141" y="158780"/>
                </a:lnTo>
                <a:lnTo>
                  <a:pt x="8482505" y="126233"/>
                </a:lnTo>
                <a:lnTo>
                  <a:pt x="8519196" y="94075"/>
                </a:lnTo>
                <a:lnTo>
                  <a:pt x="8556222" y="62312"/>
                </a:lnTo>
                <a:lnTo>
                  <a:pt x="8593588" y="30951"/>
                </a:lnTo>
                <a:lnTo>
                  <a:pt x="8631301" y="0"/>
                </a:lnTo>
                <a:close/>
              </a:path>
            </a:pathLst>
          </a:custGeom>
          <a:solidFill>
            <a:schemeClr val="bg1"/>
          </a:solidFill>
        </p:spPr>
        <p:txBody>
          <a:bodyPr wrap="square" lIns="0" tIns="0" rIns="0" bIns="0" rtlCol="0"/>
          <a:lstStyle/>
          <a:p>
            <a:endParaRPr/>
          </a:p>
        </p:txBody>
      </p:sp>
      <p:sp>
        <p:nvSpPr>
          <p:cNvPr id="22" name="object 2">
            <a:extLst>
              <a:ext uri="{FF2B5EF4-FFF2-40B4-BE49-F238E27FC236}">
                <a16:creationId xmlns:a16="http://schemas.microsoft.com/office/drawing/2014/main" id="{25DF2A79-3B4E-0CAB-8620-E6EA8B837FB4}"/>
              </a:ext>
            </a:extLst>
          </p:cNvPr>
          <p:cNvSpPr/>
          <p:nvPr userDrawn="1"/>
        </p:nvSpPr>
        <p:spPr>
          <a:xfrm>
            <a:off x="6112934" y="4593"/>
            <a:ext cx="6111274" cy="6879523"/>
          </a:xfrm>
          <a:custGeom>
            <a:avLst/>
            <a:gdLst/>
            <a:ahLst/>
            <a:cxnLst/>
            <a:rect l="l" t="t" r="r" b="b"/>
            <a:pathLst>
              <a:path w="7153909" h="6666230">
                <a:moveTo>
                  <a:pt x="7153585" y="0"/>
                </a:moveTo>
                <a:lnTo>
                  <a:pt x="7077662" y="2636"/>
                </a:lnTo>
                <a:lnTo>
                  <a:pt x="6956764" y="8470"/>
                </a:lnTo>
                <a:lnTo>
                  <a:pt x="6838039" y="16137"/>
                </a:lnTo>
                <a:lnTo>
                  <a:pt x="6721457" y="25610"/>
                </a:lnTo>
                <a:lnTo>
                  <a:pt x="6606991" y="36860"/>
                </a:lnTo>
                <a:lnTo>
                  <a:pt x="6494610" y="49859"/>
                </a:lnTo>
                <a:lnTo>
                  <a:pt x="6384287" y="64580"/>
                </a:lnTo>
                <a:lnTo>
                  <a:pt x="6275993" y="80995"/>
                </a:lnTo>
                <a:lnTo>
                  <a:pt x="6169699" y="99075"/>
                </a:lnTo>
                <a:lnTo>
                  <a:pt x="6065376" y="118794"/>
                </a:lnTo>
                <a:lnTo>
                  <a:pt x="5962996" y="140122"/>
                </a:lnTo>
                <a:lnTo>
                  <a:pt x="5862530" y="163032"/>
                </a:lnTo>
                <a:lnTo>
                  <a:pt x="5813005" y="175071"/>
                </a:lnTo>
                <a:lnTo>
                  <a:pt x="5763949" y="187496"/>
                </a:lnTo>
                <a:lnTo>
                  <a:pt x="5715356" y="200302"/>
                </a:lnTo>
                <a:lnTo>
                  <a:pt x="5667224" y="213486"/>
                </a:lnTo>
                <a:lnTo>
                  <a:pt x="5619549" y="227045"/>
                </a:lnTo>
                <a:lnTo>
                  <a:pt x="5572328" y="240975"/>
                </a:lnTo>
                <a:lnTo>
                  <a:pt x="5525556" y="255272"/>
                </a:lnTo>
                <a:lnTo>
                  <a:pt x="5479230" y="269933"/>
                </a:lnTo>
                <a:lnTo>
                  <a:pt x="5433347" y="284956"/>
                </a:lnTo>
                <a:lnTo>
                  <a:pt x="5387903" y="300335"/>
                </a:lnTo>
                <a:lnTo>
                  <a:pt x="5342895" y="316067"/>
                </a:lnTo>
                <a:lnTo>
                  <a:pt x="5298318" y="332150"/>
                </a:lnTo>
                <a:lnTo>
                  <a:pt x="5254170" y="348580"/>
                </a:lnTo>
                <a:lnTo>
                  <a:pt x="5210446" y="365352"/>
                </a:lnTo>
                <a:lnTo>
                  <a:pt x="5167143" y="382465"/>
                </a:lnTo>
                <a:lnTo>
                  <a:pt x="5124258" y="399913"/>
                </a:lnTo>
                <a:lnTo>
                  <a:pt x="5081786" y="417694"/>
                </a:lnTo>
                <a:lnTo>
                  <a:pt x="5039725" y="435805"/>
                </a:lnTo>
                <a:lnTo>
                  <a:pt x="4998071" y="454241"/>
                </a:lnTo>
                <a:lnTo>
                  <a:pt x="4956820" y="472999"/>
                </a:lnTo>
                <a:lnTo>
                  <a:pt x="4915968" y="492076"/>
                </a:lnTo>
                <a:lnTo>
                  <a:pt x="4875513" y="511468"/>
                </a:lnTo>
                <a:lnTo>
                  <a:pt x="4835449" y="531172"/>
                </a:lnTo>
                <a:lnTo>
                  <a:pt x="4795775" y="551184"/>
                </a:lnTo>
                <a:lnTo>
                  <a:pt x="4756485" y="571501"/>
                </a:lnTo>
                <a:lnTo>
                  <a:pt x="4717577" y="592119"/>
                </a:lnTo>
                <a:lnTo>
                  <a:pt x="4679048" y="613035"/>
                </a:lnTo>
                <a:lnTo>
                  <a:pt x="4640892" y="634245"/>
                </a:lnTo>
                <a:lnTo>
                  <a:pt x="4603108" y="655746"/>
                </a:lnTo>
                <a:lnTo>
                  <a:pt x="4565691" y="677534"/>
                </a:lnTo>
                <a:lnTo>
                  <a:pt x="4528637" y="699606"/>
                </a:lnTo>
                <a:lnTo>
                  <a:pt x="4491943" y="721959"/>
                </a:lnTo>
                <a:lnTo>
                  <a:pt x="4455606" y="744588"/>
                </a:lnTo>
                <a:lnTo>
                  <a:pt x="4419622" y="767491"/>
                </a:lnTo>
                <a:lnTo>
                  <a:pt x="4383987" y="790663"/>
                </a:lnTo>
                <a:lnTo>
                  <a:pt x="4348698" y="814102"/>
                </a:lnTo>
                <a:lnTo>
                  <a:pt x="4313751" y="837804"/>
                </a:lnTo>
                <a:lnTo>
                  <a:pt x="4279143" y="861765"/>
                </a:lnTo>
                <a:lnTo>
                  <a:pt x="4244869" y="885982"/>
                </a:lnTo>
                <a:lnTo>
                  <a:pt x="4210927" y="910451"/>
                </a:lnTo>
                <a:lnTo>
                  <a:pt x="4177312" y="935169"/>
                </a:lnTo>
                <a:lnTo>
                  <a:pt x="4144022" y="960133"/>
                </a:lnTo>
                <a:lnTo>
                  <a:pt x="4111053" y="985339"/>
                </a:lnTo>
                <a:lnTo>
                  <a:pt x="4078400" y="1010783"/>
                </a:lnTo>
                <a:lnTo>
                  <a:pt x="4046061" y="1036462"/>
                </a:lnTo>
                <a:lnTo>
                  <a:pt x="4014031" y="1062372"/>
                </a:lnTo>
                <a:lnTo>
                  <a:pt x="3982308" y="1088511"/>
                </a:lnTo>
                <a:lnTo>
                  <a:pt x="3950888" y="1114874"/>
                </a:lnTo>
                <a:lnTo>
                  <a:pt x="3919766" y="1141458"/>
                </a:lnTo>
                <a:lnTo>
                  <a:pt x="3888940" y="1168259"/>
                </a:lnTo>
                <a:lnTo>
                  <a:pt x="3858406" y="1195275"/>
                </a:lnTo>
                <a:lnTo>
                  <a:pt x="3828160" y="1222501"/>
                </a:lnTo>
                <a:lnTo>
                  <a:pt x="3798199" y="1249934"/>
                </a:lnTo>
                <a:lnTo>
                  <a:pt x="3768519" y="1277571"/>
                </a:lnTo>
                <a:lnTo>
                  <a:pt x="3739117" y="1305407"/>
                </a:lnTo>
                <a:lnTo>
                  <a:pt x="3709988" y="1333441"/>
                </a:lnTo>
                <a:lnTo>
                  <a:pt x="3681130" y="1361667"/>
                </a:lnTo>
                <a:lnTo>
                  <a:pt x="3652539" y="1390083"/>
                </a:lnTo>
                <a:lnTo>
                  <a:pt x="3624211" y="1418685"/>
                </a:lnTo>
                <a:lnTo>
                  <a:pt x="3596142" y="1447469"/>
                </a:lnTo>
                <a:lnTo>
                  <a:pt x="3568330" y="1476433"/>
                </a:lnTo>
                <a:lnTo>
                  <a:pt x="3540769" y="1505572"/>
                </a:lnTo>
                <a:lnTo>
                  <a:pt x="3513458" y="1534884"/>
                </a:lnTo>
                <a:lnTo>
                  <a:pt x="3486392" y="1564364"/>
                </a:lnTo>
                <a:lnTo>
                  <a:pt x="3459567" y="1594009"/>
                </a:lnTo>
                <a:lnTo>
                  <a:pt x="3432981" y="1623816"/>
                </a:lnTo>
                <a:lnTo>
                  <a:pt x="3406629" y="1653781"/>
                </a:lnTo>
                <a:lnTo>
                  <a:pt x="3380508" y="1683901"/>
                </a:lnTo>
                <a:lnTo>
                  <a:pt x="3354614" y="1714172"/>
                </a:lnTo>
                <a:lnTo>
                  <a:pt x="3328944" y="1744591"/>
                </a:lnTo>
                <a:lnTo>
                  <a:pt x="3303494" y="1775154"/>
                </a:lnTo>
                <a:lnTo>
                  <a:pt x="3278261" y="1805858"/>
                </a:lnTo>
                <a:lnTo>
                  <a:pt x="3253240" y="1836699"/>
                </a:lnTo>
                <a:lnTo>
                  <a:pt x="3228429" y="1867673"/>
                </a:lnTo>
                <a:lnTo>
                  <a:pt x="3203823" y="1898778"/>
                </a:lnTo>
                <a:lnTo>
                  <a:pt x="3179420" y="1930010"/>
                </a:lnTo>
                <a:lnTo>
                  <a:pt x="3155216" y="1961365"/>
                </a:lnTo>
                <a:lnTo>
                  <a:pt x="3131206" y="1992840"/>
                </a:lnTo>
                <a:lnTo>
                  <a:pt x="3107388" y="2024431"/>
                </a:lnTo>
                <a:lnTo>
                  <a:pt x="3083757" y="2056135"/>
                </a:lnTo>
                <a:lnTo>
                  <a:pt x="3060311" y="2087948"/>
                </a:lnTo>
                <a:lnTo>
                  <a:pt x="3037045" y="2119867"/>
                </a:lnTo>
                <a:lnTo>
                  <a:pt x="3013957" y="2151888"/>
                </a:lnTo>
                <a:lnTo>
                  <a:pt x="2991042" y="2184008"/>
                </a:lnTo>
                <a:lnTo>
                  <a:pt x="2968297" y="2216224"/>
                </a:lnTo>
                <a:lnTo>
                  <a:pt x="2945718" y="2248531"/>
                </a:lnTo>
                <a:lnTo>
                  <a:pt x="2923302" y="2280927"/>
                </a:lnTo>
                <a:lnTo>
                  <a:pt x="2901044" y="2313408"/>
                </a:lnTo>
                <a:lnTo>
                  <a:pt x="2878943" y="2345970"/>
                </a:lnTo>
                <a:lnTo>
                  <a:pt x="2856993" y="2378610"/>
                </a:lnTo>
                <a:lnTo>
                  <a:pt x="2835192" y="2411324"/>
                </a:lnTo>
                <a:lnTo>
                  <a:pt x="2813535" y="2444110"/>
                </a:lnTo>
                <a:lnTo>
                  <a:pt x="2792020" y="2476962"/>
                </a:lnTo>
                <a:lnTo>
                  <a:pt x="2770642" y="2509879"/>
                </a:lnTo>
                <a:lnTo>
                  <a:pt x="2749398" y="2542856"/>
                </a:lnTo>
                <a:lnTo>
                  <a:pt x="2728285" y="2575891"/>
                </a:lnTo>
                <a:lnTo>
                  <a:pt x="2707298" y="2608978"/>
                </a:lnTo>
                <a:lnTo>
                  <a:pt x="2686435" y="2642116"/>
                </a:lnTo>
                <a:lnTo>
                  <a:pt x="2665691" y="2675300"/>
                </a:lnTo>
                <a:lnTo>
                  <a:pt x="2645064" y="2708527"/>
                </a:lnTo>
                <a:lnTo>
                  <a:pt x="2624548" y="2741794"/>
                </a:lnTo>
                <a:lnTo>
                  <a:pt x="2604142" y="2775097"/>
                </a:lnTo>
                <a:lnTo>
                  <a:pt x="2563642" y="2841796"/>
                </a:lnTo>
                <a:lnTo>
                  <a:pt x="2523534" y="2908598"/>
                </a:lnTo>
                <a:lnTo>
                  <a:pt x="2483789" y="2975474"/>
                </a:lnTo>
                <a:lnTo>
                  <a:pt x="2444380" y="3042396"/>
                </a:lnTo>
                <a:lnTo>
                  <a:pt x="2385831" y="3142806"/>
                </a:lnTo>
                <a:lnTo>
                  <a:pt x="2308671" y="3276588"/>
                </a:lnTo>
                <a:lnTo>
                  <a:pt x="2081210" y="3675137"/>
                </a:lnTo>
                <a:lnTo>
                  <a:pt x="1987147" y="3838924"/>
                </a:lnTo>
                <a:lnTo>
                  <a:pt x="1930624" y="3936274"/>
                </a:lnTo>
                <a:lnTo>
                  <a:pt x="1892846" y="4000732"/>
                </a:lnTo>
                <a:lnTo>
                  <a:pt x="1854958" y="4064803"/>
                </a:lnTo>
                <a:lnTo>
                  <a:pt x="1816931" y="4128461"/>
                </a:lnTo>
                <a:lnTo>
                  <a:pt x="1778737" y="4191676"/>
                </a:lnTo>
                <a:lnTo>
                  <a:pt x="1740346" y="4254421"/>
                </a:lnTo>
                <a:lnTo>
                  <a:pt x="1701731" y="4316668"/>
                </a:lnTo>
                <a:lnTo>
                  <a:pt x="1662863" y="4378389"/>
                </a:lnTo>
                <a:lnTo>
                  <a:pt x="1623712" y="4439556"/>
                </a:lnTo>
                <a:lnTo>
                  <a:pt x="1548540" y="4554758"/>
                </a:lnTo>
                <a:lnTo>
                  <a:pt x="1464414" y="4682071"/>
                </a:lnTo>
                <a:lnTo>
                  <a:pt x="1379232" y="4809390"/>
                </a:lnTo>
                <a:lnTo>
                  <a:pt x="1293029" y="4936640"/>
                </a:lnTo>
                <a:lnTo>
                  <a:pt x="1205837" y="5063744"/>
                </a:lnTo>
                <a:lnTo>
                  <a:pt x="1117691" y="5190628"/>
                </a:lnTo>
                <a:lnTo>
                  <a:pt x="1028624" y="5317216"/>
                </a:lnTo>
                <a:lnTo>
                  <a:pt x="938669" y="5443432"/>
                </a:lnTo>
                <a:lnTo>
                  <a:pt x="847860" y="5569200"/>
                </a:lnTo>
                <a:lnTo>
                  <a:pt x="756231" y="5694445"/>
                </a:lnTo>
                <a:lnTo>
                  <a:pt x="663815" y="5819091"/>
                </a:lnTo>
                <a:lnTo>
                  <a:pt x="570645" y="5943062"/>
                </a:lnTo>
                <a:lnTo>
                  <a:pt x="476756" y="6066284"/>
                </a:lnTo>
                <a:lnTo>
                  <a:pt x="382180" y="6188680"/>
                </a:lnTo>
                <a:lnTo>
                  <a:pt x="286951" y="6310174"/>
                </a:lnTo>
                <a:lnTo>
                  <a:pt x="191103" y="6430692"/>
                </a:lnTo>
                <a:lnTo>
                  <a:pt x="94669" y="6550157"/>
                </a:lnTo>
                <a:lnTo>
                  <a:pt x="0" y="6665681"/>
                </a:lnTo>
                <a:lnTo>
                  <a:pt x="7153585" y="6665681"/>
                </a:lnTo>
                <a:lnTo>
                  <a:pt x="7153585" y="0"/>
                </a:lnTo>
                <a:close/>
              </a:path>
            </a:pathLst>
          </a:custGeom>
          <a:solidFill>
            <a:schemeClr val="bg1">
              <a:alpha val="50000"/>
            </a:schemeClr>
          </a:solidFill>
        </p:spPr>
        <p:txBody>
          <a:bodyPr wrap="square" lIns="0" tIns="0" rIns="0" bIns="0" rtlCol="0"/>
          <a:lstStyle/>
          <a:p>
            <a:endParaRPr>
              <a:solidFill>
                <a:schemeClr val="bg1">
                  <a:lumMod val="95000"/>
                </a:schemeClr>
              </a:solidFill>
            </a:endParaRPr>
          </a:p>
        </p:txBody>
      </p:sp>
      <p:sp>
        <p:nvSpPr>
          <p:cNvPr id="11" name="Titel 1">
            <a:extLst>
              <a:ext uri="{FF2B5EF4-FFF2-40B4-BE49-F238E27FC236}">
                <a16:creationId xmlns:a16="http://schemas.microsoft.com/office/drawing/2014/main" id="{DFFA10CD-CE68-45C9-E35F-CB32F05459D3}"/>
              </a:ext>
            </a:extLst>
          </p:cNvPr>
          <p:cNvSpPr txBox="1">
            <a:spLocks/>
          </p:cNvSpPr>
          <p:nvPr userDrawn="1"/>
        </p:nvSpPr>
        <p:spPr>
          <a:xfrm>
            <a:off x="399922" y="2138966"/>
            <a:ext cx="4409145" cy="1725277"/>
          </a:xfrm>
          <a:prstGeom prst="rect">
            <a:avLst/>
          </a:prstGeom>
        </p:spPr>
        <p:txBody>
          <a:bodyPr anchor="b">
            <a:noAutofit/>
          </a:bodyPr>
          <a:lstStyle>
            <a:lvl1pPr algn="l" defTabSz="914400" rtl="0" eaLnBrk="1" latinLnBrk="0" hangingPunct="1">
              <a:lnSpc>
                <a:spcPct val="90000"/>
              </a:lnSpc>
              <a:spcBef>
                <a:spcPct val="0"/>
              </a:spcBef>
              <a:buNone/>
              <a:defRPr sz="6000" b="0" i="0" kern="1200">
                <a:solidFill>
                  <a:srgbClr val="2C3051"/>
                </a:solidFill>
                <a:latin typeface="Avenir" panose="02000503020000020003" pitchFamily="2" charset="0"/>
                <a:ea typeface="+mj-ea"/>
                <a:cs typeface="+mj-cs"/>
              </a:defRPr>
            </a:lvl1pPr>
          </a:lstStyle>
          <a:p>
            <a:endParaRPr lang="nl-BE"/>
          </a:p>
        </p:txBody>
      </p:sp>
      <p:pic>
        <p:nvPicPr>
          <p:cNvPr id="12" name="Afbeelding 28">
            <a:extLst>
              <a:ext uri="{FF2B5EF4-FFF2-40B4-BE49-F238E27FC236}">
                <a16:creationId xmlns:a16="http://schemas.microsoft.com/office/drawing/2014/main" id="{04C644F1-3747-0290-5EE3-AAD585D412C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14" name="TextBox 13">
            <a:extLst>
              <a:ext uri="{FF2B5EF4-FFF2-40B4-BE49-F238E27FC236}">
                <a16:creationId xmlns:a16="http://schemas.microsoft.com/office/drawing/2014/main" id="{7F3B95A2-ED2C-A76F-7AC1-B0A589852E58}"/>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pic>
        <p:nvPicPr>
          <p:cNvPr id="15" name="Afbeelding 9">
            <a:extLst>
              <a:ext uri="{FF2B5EF4-FFF2-40B4-BE49-F238E27FC236}">
                <a16:creationId xmlns:a16="http://schemas.microsoft.com/office/drawing/2014/main" id="{B4F767CF-9AB1-FE98-5FD1-044B7FB08C5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6" name="Straight Connector 15">
            <a:extLst>
              <a:ext uri="{FF2B5EF4-FFF2-40B4-BE49-F238E27FC236}">
                <a16:creationId xmlns:a16="http://schemas.microsoft.com/office/drawing/2014/main" id="{C14D8681-0F21-A256-61C3-ADEE28956767}"/>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D65FBC3B-AE84-C97A-2123-A126B5E9E01C}"/>
              </a:ext>
            </a:extLst>
          </p:cNvPr>
          <p:cNvSpPr>
            <a:spLocks noGrp="1"/>
          </p:cNvSpPr>
          <p:nvPr>
            <p:ph type="ctrTitle"/>
          </p:nvPr>
        </p:nvSpPr>
        <p:spPr>
          <a:xfrm>
            <a:off x="399922" y="2161077"/>
            <a:ext cx="5443315" cy="1725277"/>
          </a:xfrm>
          <a:prstGeom prst="rect">
            <a:avLst/>
          </a:prstGeom>
        </p:spPr>
        <p:txBody>
          <a:bodyPr anchor="b">
            <a:noAutofit/>
          </a:bodyPr>
          <a:lstStyle>
            <a:lvl1pPr algn="l">
              <a:defRPr sz="4000" b="1" i="0">
                <a:solidFill>
                  <a:srgbClr val="2C3051"/>
                </a:solidFill>
                <a:latin typeface="Avenir LT Std 55 Roman" panose="020B0503020203020204" pitchFamily="34" charset="0"/>
              </a:defRPr>
            </a:lvl1pPr>
          </a:lstStyle>
          <a:p>
            <a:r>
              <a:rPr lang="fr-FR"/>
              <a:t>Modifiez le style du titre</a:t>
            </a:r>
            <a:endParaRPr lang="nl-BE"/>
          </a:p>
        </p:txBody>
      </p:sp>
    </p:spTree>
    <p:extLst>
      <p:ext uri="{BB962C8B-B14F-4D97-AF65-F5344CB8AC3E}">
        <p14:creationId xmlns:p14="http://schemas.microsoft.com/office/powerpoint/2010/main" val="2497726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Page-1">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EF548E58-5FB2-B96B-D2FF-D5BA8263196D}"/>
              </a:ext>
            </a:extLst>
          </p:cNvPr>
          <p:cNvSpPr txBox="1"/>
          <p:nvPr userDrawn="1"/>
        </p:nvSpPr>
        <p:spPr>
          <a:xfrm>
            <a:off x="7732643" y="3776870"/>
            <a:ext cx="184731" cy="369332"/>
          </a:xfrm>
          <a:prstGeom prst="rect">
            <a:avLst/>
          </a:prstGeom>
          <a:noFill/>
        </p:spPr>
        <p:txBody>
          <a:bodyPr wrap="none" rtlCol="0">
            <a:spAutoFit/>
          </a:bodyPr>
          <a:lstStyle/>
          <a:p>
            <a:endParaRPr lang="nl-BE"/>
          </a:p>
        </p:txBody>
      </p:sp>
      <p:sp>
        <p:nvSpPr>
          <p:cNvPr id="28" name="object 2">
            <a:extLst>
              <a:ext uri="{FF2B5EF4-FFF2-40B4-BE49-F238E27FC236}">
                <a16:creationId xmlns:a16="http://schemas.microsoft.com/office/drawing/2014/main" id="{9252B0C0-2EE4-4194-40C9-9036C41C4FF6}"/>
              </a:ext>
            </a:extLst>
          </p:cNvPr>
          <p:cNvSpPr/>
          <p:nvPr userDrawn="1"/>
        </p:nvSpPr>
        <p:spPr>
          <a:xfrm>
            <a:off x="-1" y="2829"/>
            <a:ext cx="4092316" cy="2410587"/>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chemeClr val="bg1"/>
          </a:solidFill>
        </p:spPr>
        <p:txBody>
          <a:bodyPr wrap="square" lIns="0" tIns="0" rIns="0" bIns="0" rtlCol="0"/>
          <a:lstStyle/>
          <a:p>
            <a:endParaRPr/>
          </a:p>
        </p:txBody>
      </p:sp>
      <p:sp>
        <p:nvSpPr>
          <p:cNvPr id="38" name="Titel 19">
            <a:extLst>
              <a:ext uri="{FF2B5EF4-FFF2-40B4-BE49-F238E27FC236}">
                <a16:creationId xmlns:a16="http://schemas.microsoft.com/office/drawing/2014/main" id="{B71590A5-B9C3-E975-2D4A-48F604E7C30C}"/>
              </a:ext>
            </a:extLst>
          </p:cNvPr>
          <p:cNvSpPr>
            <a:spLocks noGrp="1"/>
          </p:cNvSpPr>
          <p:nvPr>
            <p:ph type="title"/>
          </p:nvPr>
        </p:nvSpPr>
        <p:spPr>
          <a:xfrm>
            <a:off x="4173560" y="5152572"/>
            <a:ext cx="7556740" cy="744858"/>
          </a:xfrm>
          <a:prstGeom prst="rect">
            <a:avLst/>
          </a:prstGeom>
        </p:spPr>
        <p:txBody>
          <a:bodyPr>
            <a:normAutofit/>
          </a:bodyPr>
          <a:lstStyle>
            <a:lvl1pPr algn="r">
              <a:defRPr sz="6500" b="0" i="0">
                <a:latin typeface="Avenir" panose="02000503020000020003"/>
              </a:defRPr>
            </a:lvl1pPr>
          </a:lstStyle>
          <a:p>
            <a:r>
              <a:rPr lang="fr-FR"/>
              <a:t>Modifiez le style du titre</a:t>
            </a:r>
            <a:endParaRPr lang="nl-BE"/>
          </a:p>
        </p:txBody>
      </p:sp>
      <p:pic>
        <p:nvPicPr>
          <p:cNvPr id="3" name="Picture 2">
            <a:extLst>
              <a:ext uri="{FF2B5EF4-FFF2-40B4-BE49-F238E27FC236}">
                <a16:creationId xmlns:a16="http://schemas.microsoft.com/office/drawing/2014/main" id="{F5AA11E8-9192-ACC5-8851-D916F6111BB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7732642" cy="6887880"/>
          </a:xfrm>
          <a:prstGeom prst="rect">
            <a:avLst/>
          </a:prstGeom>
        </p:spPr>
      </p:pic>
      <p:sp>
        <p:nvSpPr>
          <p:cNvPr id="13" name="object 2">
            <a:extLst>
              <a:ext uri="{FF2B5EF4-FFF2-40B4-BE49-F238E27FC236}">
                <a16:creationId xmlns:a16="http://schemas.microsoft.com/office/drawing/2014/main" id="{C4741B22-5A50-96A7-0AB3-A7EDFF787095}"/>
              </a:ext>
            </a:extLst>
          </p:cNvPr>
          <p:cNvSpPr/>
          <p:nvPr userDrawn="1"/>
        </p:nvSpPr>
        <p:spPr>
          <a:xfrm>
            <a:off x="-1" y="0"/>
            <a:ext cx="4092316" cy="2410587"/>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chemeClr val="bg1"/>
          </a:solidFill>
        </p:spPr>
        <p:txBody>
          <a:bodyPr wrap="square" lIns="0" tIns="0" rIns="0" bIns="0" rtlCol="0"/>
          <a:lstStyle/>
          <a:p>
            <a:endParaRPr/>
          </a:p>
        </p:txBody>
      </p:sp>
      <p:pic>
        <p:nvPicPr>
          <p:cNvPr id="17" name="Afbeelding 28">
            <a:extLst>
              <a:ext uri="{FF2B5EF4-FFF2-40B4-BE49-F238E27FC236}">
                <a16:creationId xmlns:a16="http://schemas.microsoft.com/office/drawing/2014/main" id="{DA96151D-153E-3436-1853-C1C5ECCE49F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31" name="TextBox 30">
            <a:extLst>
              <a:ext uri="{FF2B5EF4-FFF2-40B4-BE49-F238E27FC236}">
                <a16:creationId xmlns:a16="http://schemas.microsoft.com/office/drawing/2014/main" id="{7C7D7F11-4B07-1C45-6E8B-255E5AADFD9C}"/>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32" name="Afbeelding 9">
            <a:extLst>
              <a:ext uri="{FF2B5EF4-FFF2-40B4-BE49-F238E27FC236}">
                <a16:creationId xmlns:a16="http://schemas.microsoft.com/office/drawing/2014/main" id="{F144CBC5-FD5A-F742-C375-38B9032A62D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33" name="Straight Connector 32">
            <a:extLst>
              <a:ext uri="{FF2B5EF4-FFF2-40B4-BE49-F238E27FC236}">
                <a16:creationId xmlns:a16="http://schemas.microsoft.com/office/drawing/2014/main" id="{F0E5428B-D8D3-A9FF-BFA8-6E97F9D2DBDF}"/>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484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8" y="9768"/>
            <a:ext cx="6096002" cy="6873622"/>
          </a:xfrm>
          <a:prstGeom prst="rect">
            <a:avLst/>
          </a:prstGeom>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5" name="Titel 1">
            <a:extLst>
              <a:ext uri="{FF2B5EF4-FFF2-40B4-BE49-F238E27FC236}">
                <a16:creationId xmlns:a16="http://schemas.microsoft.com/office/drawing/2014/main" id="{E13C5338-039C-3FA8-6881-7AA1206B12D4}"/>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6" name="Tijdelijke aanduiding voor inhoud 2">
            <a:extLst>
              <a:ext uri="{FF2B5EF4-FFF2-40B4-BE49-F238E27FC236}">
                <a16:creationId xmlns:a16="http://schemas.microsoft.com/office/drawing/2014/main" id="{74E29A07-E67E-B189-1DDF-E4B16DD1013D}"/>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7" name="object 2">
            <a:extLst>
              <a:ext uri="{FF2B5EF4-FFF2-40B4-BE49-F238E27FC236}">
                <a16:creationId xmlns:a16="http://schemas.microsoft.com/office/drawing/2014/main" id="{66F76CF1-F90C-2521-AD5A-7DB4CE909D19}"/>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18" name="object 2">
            <a:extLst>
              <a:ext uri="{FF2B5EF4-FFF2-40B4-BE49-F238E27FC236}">
                <a16:creationId xmlns:a16="http://schemas.microsoft.com/office/drawing/2014/main" id="{8B1D4D38-2153-5BB7-5F67-148DCB93F96F}"/>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2869570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image" Target="../media/image25.png"/><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D2D0F625-1C98-7929-049A-8CAFF7C67509}"/>
              </a:ext>
            </a:extLst>
          </p:cNvPr>
          <p:cNvSpPr txBox="1"/>
          <p:nvPr>
            <p:extLst>
              <p:ext uri="{1162E1C5-73C7-4A58-AE30-91384D911F3F}">
                <p184:classification xmlns:p184="http://schemas.microsoft.com/office/powerpoint/2018/4/main" val="hdr"/>
              </p:ext>
            </p:extLst>
          </p:nvPr>
        </p:nvSpPr>
        <p:spPr>
          <a:xfrm>
            <a:off x="10991850" y="63500"/>
            <a:ext cx="1157288" cy="121920"/>
          </a:xfrm>
          <a:prstGeom prst="rect">
            <a:avLst/>
          </a:prstGeom>
        </p:spPr>
        <p:txBody>
          <a:bodyPr horzOverflow="overflow" lIns="0" tIns="0" rIns="0" bIns="0">
            <a:spAutoFit/>
          </a:bodyPr>
          <a:lstStyle/>
          <a:p>
            <a:pPr algn="l"/>
            <a:r>
              <a:rPr lang="sv-SE" sz="800">
                <a:solidFill>
                  <a:srgbClr val="000000">
                    <a:alpha val="50000"/>
                  </a:srgbClr>
                </a:solidFill>
                <a:latin typeface="Aptos" panose="020B0004020202020204" pitchFamily="34" charset="0"/>
              </a:rPr>
              <a:t>Informationsklass: Öppen</a:t>
            </a:r>
          </a:p>
        </p:txBody>
      </p:sp>
      <p:sp>
        <p:nvSpPr>
          <p:cNvPr id="4" name="textruta 3">
            <a:extLst>
              <a:ext uri="{FF2B5EF4-FFF2-40B4-BE49-F238E27FC236}">
                <a16:creationId xmlns:a16="http://schemas.microsoft.com/office/drawing/2014/main" id="{D8DEC925-3E67-82FC-CAA4-2CACECF893C7}"/>
              </a:ext>
            </a:extLst>
          </p:cNvPr>
          <p:cNvSpPr txBox="1"/>
          <p:nvPr>
            <p:extLst>
              <p:ext uri="{1162E1C5-73C7-4A58-AE30-91384D911F3F}">
                <p184:classification xmlns:p184="http://schemas.microsoft.com/office/powerpoint/2018/4/main" val="ftr"/>
              </p:ext>
            </p:extLst>
          </p:nvPr>
        </p:nvSpPr>
        <p:spPr>
          <a:xfrm>
            <a:off x="10752138" y="6642100"/>
            <a:ext cx="1401762" cy="152400"/>
          </a:xfrm>
          <a:prstGeom prst="rect">
            <a:avLst/>
          </a:prstGeom>
        </p:spPr>
        <p:txBody>
          <a:bodyPr horzOverflow="overflow" lIns="0" tIns="0" rIns="0" bIns="0">
            <a:spAutoFit/>
          </a:bodyPr>
          <a:lstStyle/>
          <a:p>
            <a:pPr algn="l"/>
            <a:r>
              <a:rPr lang="sv-SE" sz="1000">
                <a:solidFill>
                  <a:srgbClr val="000000">
                    <a:alpha val="50000"/>
                  </a:srgbClr>
                </a:solidFill>
                <a:latin typeface="Aptos" panose="020B0004020202020204" pitchFamily="34" charset="0"/>
              </a:rPr>
              <a:t>Informationsklass: Intern</a:t>
            </a:r>
          </a:p>
        </p:txBody>
      </p:sp>
    </p:spTree>
    <p:extLst>
      <p:ext uri="{BB962C8B-B14F-4D97-AF65-F5344CB8AC3E}">
        <p14:creationId xmlns:p14="http://schemas.microsoft.com/office/powerpoint/2010/main" val="37925650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823" r:id="rId9"/>
    <p:sldLayoutId id="2147483824" r:id="rId10"/>
    <p:sldLayoutId id="2147483825" r:id="rId11"/>
    <p:sldLayoutId id="2147483826" r:id="rId12"/>
    <p:sldLayoutId id="2147483831" r:id="rId13"/>
    <p:sldLayoutId id="2147483830" r:id="rId14"/>
    <p:sldLayoutId id="2147483827" r:id="rId15"/>
    <p:sldLayoutId id="2147483828" r:id="rId16"/>
    <p:sldLayoutId id="2147483829" r:id="rId17"/>
    <p:sldLayoutId id="2147483940" r:id="rId18"/>
    <p:sldLayoutId id="2147483941" r:id="rId19"/>
    <p:sldLayoutId id="2147483942" r:id="rId20"/>
    <p:sldLayoutId id="2147483717" r:id="rId21"/>
    <p:sldLayoutId id="2147483718" r:id="rId22"/>
    <p:sldLayoutId id="2147483719" r:id="rId23"/>
    <p:sldLayoutId id="2147483730" r:id="rId24"/>
    <p:sldLayoutId id="2147483731" r:id="rId25"/>
    <p:sldLayoutId id="2147483732" r:id="rId26"/>
    <p:sldLayoutId id="2147483958" r:id="rId27"/>
    <p:sldLayoutId id="214748395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70B0A0A-D4BA-4280-8570-64C1C454A8DC}"/>
              </a:ext>
            </a:extLst>
          </p:cNvPr>
          <p:cNvSpPr/>
          <p:nvPr/>
        </p:nvSpPr>
        <p:spPr>
          <a:xfrm>
            <a:off x="0" y="6353175"/>
            <a:ext cx="12192000" cy="50482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noProof="0"/>
          </a:p>
        </p:txBody>
      </p:sp>
      <p:sp>
        <p:nvSpPr>
          <p:cNvPr id="1027" name="Title Placeholder 1">
            <a:extLst>
              <a:ext uri="{FF2B5EF4-FFF2-40B4-BE49-F238E27FC236}">
                <a16:creationId xmlns:a16="http://schemas.microsoft.com/office/drawing/2014/main" id="{1DD37A7B-76EB-4783-BD99-85B876286F87}"/>
              </a:ext>
            </a:extLst>
          </p:cNvPr>
          <p:cNvSpPr>
            <a:spLocks noGrp="1"/>
          </p:cNvSpPr>
          <p:nvPr>
            <p:ph type="title"/>
          </p:nvPr>
        </p:nvSpPr>
        <p:spPr bwMode="auto">
          <a:xfrm>
            <a:off x="695325" y="341313"/>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ltLang="en-US" noProof="0"/>
              <a:t>Klicka här för att ändra text</a:t>
            </a:r>
            <a:endParaRPr lang="sv-SE" altLang="sv-SE" noProof="0"/>
          </a:p>
        </p:txBody>
      </p:sp>
      <p:sp>
        <p:nvSpPr>
          <p:cNvPr id="1028" name="Text Placeholder 2">
            <a:extLst>
              <a:ext uri="{FF2B5EF4-FFF2-40B4-BE49-F238E27FC236}">
                <a16:creationId xmlns:a16="http://schemas.microsoft.com/office/drawing/2014/main" id="{DF6287A2-7100-4A92-B0F0-473C03FC15B2}"/>
              </a:ext>
            </a:extLst>
          </p:cNvPr>
          <p:cNvSpPr>
            <a:spLocks noGrp="1"/>
          </p:cNvSpPr>
          <p:nvPr>
            <p:ph type="body" idx="1"/>
          </p:nvPr>
        </p:nvSpPr>
        <p:spPr bwMode="auto">
          <a:xfrm>
            <a:off x="695325" y="1598613"/>
            <a:ext cx="867727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noProof="0"/>
              <a:t>Klicka här för att ändra text</a:t>
            </a:r>
          </a:p>
          <a:p>
            <a:pPr lvl="1"/>
            <a:r>
              <a:rPr lang="sv-SE" altLang="sv-SE" noProof="0"/>
              <a:t>Andra nivå</a:t>
            </a:r>
          </a:p>
        </p:txBody>
      </p:sp>
      <p:sp>
        <p:nvSpPr>
          <p:cNvPr id="4" name="Date Placeholder 3">
            <a:extLst>
              <a:ext uri="{FF2B5EF4-FFF2-40B4-BE49-F238E27FC236}">
                <a16:creationId xmlns:a16="http://schemas.microsoft.com/office/drawing/2014/main" id="{8358902E-9099-4F32-8CE1-53EC1C7C38BE}"/>
              </a:ext>
            </a:extLst>
          </p:cNvPr>
          <p:cNvSpPr>
            <a:spLocks noGrp="1"/>
          </p:cNvSpPr>
          <p:nvPr>
            <p:ph type="dt" sz="half" idx="2"/>
          </p:nvPr>
        </p:nvSpPr>
        <p:spPr>
          <a:xfrm>
            <a:off x="10620375" y="6516688"/>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fld id="{1BE97DFD-D4CF-44E1-B1C1-9C6D94E29F61}" type="datetime1">
              <a:rPr lang="sv-SE" noProof="0"/>
              <a:pPr>
                <a:defRPr/>
              </a:pPr>
              <a:t>2025-12-15</a:t>
            </a:fld>
            <a:endParaRPr lang="sv-SE" noProof="0"/>
          </a:p>
        </p:txBody>
      </p:sp>
      <p:sp>
        <p:nvSpPr>
          <p:cNvPr id="5" name="Footer Placeholder 4">
            <a:extLst>
              <a:ext uri="{FF2B5EF4-FFF2-40B4-BE49-F238E27FC236}">
                <a16:creationId xmlns:a16="http://schemas.microsoft.com/office/drawing/2014/main" id="{92E702F9-E957-46D9-BD71-65E02FFCF421}"/>
              </a:ext>
            </a:extLst>
          </p:cNvPr>
          <p:cNvSpPr>
            <a:spLocks noGrp="1"/>
          </p:cNvSpPr>
          <p:nvPr>
            <p:ph type="ftr" sz="quarter" idx="3"/>
          </p:nvPr>
        </p:nvSpPr>
        <p:spPr>
          <a:xfrm>
            <a:off x="2016125" y="6516688"/>
            <a:ext cx="8099425"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noProof="0"/>
          </a:p>
        </p:txBody>
      </p:sp>
      <p:sp>
        <p:nvSpPr>
          <p:cNvPr id="6" name="Slide Number Placeholder 5">
            <a:extLst>
              <a:ext uri="{FF2B5EF4-FFF2-40B4-BE49-F238E27FC236}">
                <a16:creationId xmlns:a16="http://schemas.microsoft.com/office/drawing/2014/main" id="{B3C28B79-7C6F-4596-8B0A-C028B3E532F0}"/>
              </a:ext>
            </a:extLst>
          </p:cNvPr>
          <p:cNvSpPr>
            <a:spLocks noGrp="1"/>
          </p:cNvSpPr>
          <p:nvPr>
            <p:ph type="sldNum" sz="quarter" idx="4"/>
          </p:nvPr>
        </p:nvSpPr>
        <p:spPr>
          <a:xfrm>
            <a:off x="11472863" y="6516688"/>
            <a:ext cx="358775" cy="179387"/>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D3B0B049-D236-4E9C-BFA2-D924979AFA23}" type="slidenum">
              <a:rPr lang="sv-SE" noProof="0"/>
              <a:pPr>
                <a:defRPr/>
              </a:pPr>
              <a:t>‹#›</a:t>
            </a:fld>
            <a:endParaRPr lang="sv-SE" noProof="0"/>
          </a:p>
        </p:txBody>
      </p:sp>
      <p:pic>
        <p:nvPicPr>
          <p:cNvPr id="1032" name="Bildobjekt 7">
            <a:extLst>
              <a:ext uri="{FF2B5EF4-FFF2-40B4-BE49-F238E27FC236}">
                <a16:creationId xmlns:a16="http://schemas.microsoft.com/office/drawing/2014/main" id="{585F4FB4-BC46-41D2-8EDA-C0F3054A721A}"/>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60363" y="6426200"/>
            <a:ext cx="900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12C242FD-D6BA-5241-F0BD-F9A12C9D87E6}"/>
              </a:ext>
            </a:extLst>
          </p:cNvPr>
          <p:cNvSpPr txBox="1"/>
          <p:nvPr userDrawn="1">
            <p:extLst>
              <p:ext uri="{1162E1C5-73C7-4A58-AE30-91384D911F3F}">
                <p184:classification xmlns:p184="http://schemas.microsoft.com/office/powerpoint/2018/4/main" val="ftr"/>
              </p:ext>
            </p:extLst>
          </p:nvPr>
        </p:nvSpPr>
        <p:spPr>
          <a:xfrm>
            <a:off x="10752138" y="6642100"/>
            <a:ext cx="1401762" cy="152400"/>
          </a:xfrm>
          <a:prstGeom prst="rect">
            <a:avLst/>
          </a:prstGeom>
        </p:spPr>
        <p:txBody>
          <a:bodyPr horzOverflow="overflow" lIns="0" tIns="0" rIns="0" bIns="0">
            <a:spAutoFit/>
          </a:bodyPr>
          <a:lstStyle/>
          <a:p>
            <a:pPr algn="l"/>
            <a:r>
              <a:rPr lang="sv-SE" sz="1000">
                <a:solidFill>
                  <a:srgbClr val="000000">
                    <a:alpha val="50000"/>
                  </a:srgbClr>
                </a:solidFill>
                <a:latin typeface="Aptos" panose="020B0004020202020204" pitchFamily="34" charset="0"/>
              </a:rPr>
              <a:t>Informationsklass: Intern</a:t>
            </a:r>
          </a:p>
        </p:txBody>
      </p:sp>
      <p:sp>
        <p:nvSpPr>
          <p:cNvPr id="8" name="textruta 7">
            <a:extLst>
              <a:ext uri="{FF2B5EF4-FFF2-40B4-BE49-F238E27FC236}">
                <a16:creationId xmlns:a16="http://schemas.microsoft.com/office/drawing/2014/main" id="{D09D2314-47BA-B38A-66E1-B952B2B0BA8F}"/>
              </a:ext>
            </a:extLst>
          </p:cNvPr>
          <p:cNvSpPr txBox="1"/>
          <p:nvPr>
            <p:extLst>
              <p:ext uri="{1162E1C5-73C7-4A58-AE30-91384D911F3F}">
                <p184:classification xmlns:p184="http://schemas.microsoft.com/office/powerpoint/2018/4/main" val="hdr"/>
              </p:ext>
            </p:extLst>
          </p:nvPr>
        </p:nvSpPr>
        <p:spPr>
          <a:xfrm>
            <a:off x="10991850" y="63500"/>
            <a:ext cx="1157288" cy="121920"/>
          </a:xfrm>
          <a:prstGeom prst="rect">
            <a:avLst/>
          </a:prstGeom>
        </p:spPr>
        <p:txBody>
          <a:bodyPr horzOverflow="overflow" lIns="0" tIns="0" rIns="0" bIns="0">
            <a:spAutoFit/>
          </a:bodyPr>
          <a:lstStyle/>
          <a:p>
            <a:pPr algn="l"/>
            <a:r>
              <a:rPr lang="sv-SE" sz="800">
                <a:solidFill>
                  <a:srgbClr val="000000">
                    <a:alpha val="50000"/>
                  </a:srgbClr>
                </a:solidFill>
                <a:latin typeface="Aptos" panose="020B0004020202020204" pitchFamily="34" charset="0"/>
              </a:rPr>
              <a:t>Informationsklass: Öppen</a:t>
            </a:r>
          </a:p>
        </p:txBody>
      </p:sp>
    </p:spTree>
    <p:extLst>
      <p:ext uri="{BB962C8B-B14F-4D97-AF65-F5344CB8AC3E}">
        <p14:creationId xmlns:p14="http://schemas.microsoft.com/office/powerpoint/2010/main" val="396034853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 id="2147484005" r:id="rId21"/>
  </p:sldLayoutIdLst>
  <p:transition spd="med">
    <p:fade/>
  </p:transition>
  <p:hf hdr="0" ftr="0"/>
  <p:txStyles>
    <p:titleStyle>
      <a:lvl1pPr algn="l" rtl="0" eaLnBrk="1" fontAlgn="base" hangingPunct="1">
        <a:lnSpc>
          <a:spcPct val="85000"/>
        </a:lnSpc>
        <a:spcBef>
          <a:spcPct val="0"/>
        </a:spcBef>
        <a:spcAft>
          <a:spcPct val="0"/>
        </a:spcAft>
        <a:defRPr sz="3600" kern="1200">
          <a:solidFill>
            <a:schemeClr val="tx1"/>
          </a:solidFill>
          <a:latin typeface="+mj-lt"/>
          <a:ea typeface="+mj-ea"/>
          <a:cs typeface="+mj-cs"/>
        </a:defRPr>
      </a:lvl1pPr>
      <a:lvl2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2pPr>
      <a:lvl3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3pPr>
      <a:lvl4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4pPr>
      <a:lvl5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1" fontAlgn="base" hangingPunct="1">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1" fontAlgn="base" hangingPunct="1">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4">
          <p15:clr>
            <a:srgbClr val="F26B43"/>
          </p15:clr>
        </p15:guide>
        <p15:guide id="2" orient="horz" pos="100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hyperlink" Target="https://www.svk.se/press-och-nyheter/nyheter/elmarknad-allmant/2025/svenska-kraftnat-genomfor-enkat-om-flexibilitetsbehov/" TargetMode="External"/><Relationship Id="rId2" Type="http://schemas.openxmlformats.org/officeDocument/2006/relationships/notesSlide" Target="../notesSlides/notesSlide10.xml"/><Relationship Id="rId1" Type="http://schemas.openxmlformats.org/officeDocument/2006/relationships/slideLayout" Target="../slideLayouts/slideLayout37.xml"/><Relationship Id="rId5" Type="http://schemas.openxmlformats.org/officeDocument/2006/relationships/image" Target="../media/image47.png"/><Relationship Id="rId4" Type="http://schemas.openxmlformats.org/officeDocument/2006/relationships/hyperlink" Target="https://esmaker.net/nx2/s.aspx?id=157cf0b0d686"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hyperlink" Target="mailto:FNA@svk.se" TargetMode="External"/><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24.xml"/><Relationship Id="rId18" Type="http://schemas.openxmlformats.org/officeDocument/2006/relationships/chart" Target="../charts/chart5.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49.xml"/><Relationship Id="rId17" Type="http://schemas.openxmlformats.org/officeDocument/2006/relationships/chart" Target="../charts/chart4.xml"/><Relationship Id="rId2" Type="http://schemas.openxmlformats.org/officeDocument/2006/relationships/tags" Target="../tags/tag2.xml"/><Relationship Id="rId16" Type="http://schemas.openxmlformats.org/officeDocument/2006/relationships/chart" Target="../charts/chart3.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chart" Target="../charts/chart2.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hyperlink" Target="https://www.energiforetagen.se/fragor-vi-driver/listsida/flex/flexibilitetsbehov-fna/"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hyperlink" Target="mailto:Erik.lejerskog@energiforetagen.se" TargetMode="External"/><Relationship Id="rId4" Type="http://schemas.openxmlformats.org/officeDocument/2006/relationships/hyperlink" Target="mailto:yvonne.ruwaida@vattenfall.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hyperlink" Target="https://ei.se/om-oss/nyheter/2025/2025-10-09-elnatsforetag-uppmanas-delta-i-arbetet-med-ny-metod-for-flexibilitetsbehov" TargetMode="External"/><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41.png"/><Relationship Id="rId4" Type="http://schemas.openxmlformats.org/officeDocument/2006/relationships/hyperlink" Target="https://www.energiforetagen.se/fragor-vi-driver/listsida/flex/flexibilitetsbehov-fn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F5B7289-4D74-DED2-B9D6-C7D5F89EBE01}"/>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FA61A585-3C52-424D-B266-1D3F308072E0}"/>
              </a:ext>
            </a:extLst>
          </p:cNvPr>
          <p:cNvSpPr>
            <a:spLocks noGrp="1"/>
          </p:cNvSpPr>
          <p:nvPr>
            <p:ph type="ctrTitle"/>
          </p:nvPr>
        </p:nvSpPr>
        <p:spPr>
          <a:xfrm>
            <a:off x="238126" y="838200"/>
            <a:ext cx="5943600" cy="2706436"/>
          </a:xfrm>
        </p:spPr>
        <p:txBody>
          <a:bodyPr/>
          <a:lstStyle/>
          <a:p>
            <a:br>
              <a:rPr lang="en-GB" sz="6600">
                <a:ea typeface="Calibri Light"/>
                <a:cs typeface="Calibri Light"/>
              </a:rPr>
            </a:br>
            <a:r>
              <a:rPr lang="en-GB" sz="6600" noProof="0">
                <a:solidFill>
                  <a:schemeClr val="accent1"/>
                </a:solidFill>
                <a:ea typeface="Calibri Light"/>
                <a:cs typeface="Calibri Light"/>
              </a:rPr>
              <a:t>Flexibility Needs Assessment</a:t>
            </a:r>
            <a:br>
              <a:rPr lang="en-GB" sz="6600" noProof="0">
                <a:cs typeface="Calibri Light" panose="020F0302020204030204" pitchFamily="34" charset="0"/>
              </a:rPr>
            </a:br>
            <a:r>
              <a:rPr lang="en-GB" sz="6600" noProof="0">
                <a:solidFill>
                  <a:schemeClr val="accent1"/>
                </a:solidFill>
                <a:ea typeface="Calibri Light"/>
                <a:cs typeface="Calibri Light"/>
              </a:rPr>
              <a:t>FNA</a:t>
            </a:r>
            <a:endParaRPr lang="en-GB" sz="6600" noProof="0">
              <a:solidFill>
                <a:schemeClr val="accent1"/>
              </a:solidFill>
              <a:cs typeface="Calibri Light" panose="020F0302020204030204" pitchFamily="34" charset="0"/>
            </a:endParaRPr>
          </a:p>
        </p:txBody>
      </p:sp>
      <p:sp>
        <p:nvSpPr>
          <p:cNvPr id="2" name="Rektangel 1">
            <a:extLst>
              <a:ext uri="{FF2B5EF4-FFF2-40B4-BE49-F238E27FC236}">
                <a16:creationId xmlns:a16="http://schemas.microsoft.com/office/drawing/2014/main" id="{D66095D0-E0F5-86D9-A8A7-D278CE553936}"/>
              </a:ext>
            </a:extLst>
          </p:cNvPr>
          <p:cNvSpPr/>
          <p:nvPr/>
        </p:nvSpPr>
        <p:spPr>
          <a:xfrm>
            <a:off x="521208" y="4279392"/>
            <a:ext cx="5129784" cy="1207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sz="2400"/>
              <a:t>Dagens </a:t>
            </a:r>
            <a:r>
              <a:rPr lang="sv-SE" sz="2400" err="1"/>
              <a:t>webbinarium</a:t>
            </a:r>
            <a:r>
              <a:rPr lang="sv-SE" sz="2400"/>
              <a:t> spelas in!</a:t>
            </a:r>
          </a:p>
        </p:txBody>
      </p:sp>
    </p:spTree>
    <p:extLst>
      <p:ext uri="{BB962C8B-B14F-4D97-AF65-F5344CB8AC3E}">
        <p14:creationId xmlns:p14="http://schemas.microsoft.com/office/powerpoint/2010/main" val="349460534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684EDD-6612-B8CC-713F-0C11B6C82ABB}"/>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11FC1C79-20E3-EC24-CEA2-3BD73355A953}"/>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340533A8-909B-1F60-6BC1-D48FBF59919B}"/>
              </a:ext>
            </a:extLst>
          </p:cNvPr>
          <p:cNvSpPr>
            <a:spLocks noGrp="1"/>
          </p:cNvSpPr>
          <p:nvPr>
            <p:ph type="body" sz="quarter" idx="18"/>
          </p:nvPr>
        </p:nvSpPr>
        <p:spPr/>
        <p:txBody>
          <a:bodyPr/>
          <a:lstStyle/>
          <a:p>
            <a:endParaRPr lang="en-US"/>
          </a:p>
        </p:txBody>
      </p:sp>
      <p:sp>
        <p:nvSpPr>
          <p:cNvPr id="5" name="Date Placeholder 4">
            <a:extLst>
              <a:ext uri="{FF2B5EF4-FFF2-40B4-BE49-F238E27FC236}">
                <a16:creationId xmlns:a16="http://schemas.microsoft.com/office/drawing/2014/main" id="{03C4AC1C-10D1-F228-285D-B28AADEDB66E}"/>
              </a:ext>
            </a:extLst>
          </p:cNvPr>
          <p:cNvSpPr>
            <a:spLocks noGrp="1"/>
          </p:cNvSpPr>
          <p:nvPr>
            <p:ph type="dt" sz="half" idx="19"/>
          </p:nvPr>
        </p:nvSpPr>
        <p:spPr/>
        <p:txBody>
          <a:bodyPr/>
          <a:lstStyle/>
          <a:p>
            <a:pPr>
              <a:defRPr/>
            </a:pPr>
            <a:fld id="{A5169863-6BDD-41BF-8111-5DEE5D9F55CF}" type="datetime1">
              <a:rPr lang="sv-SE"/>
              <a:pPr>
                <a:defRPr/>
              </a:pPr>
              <a:t>2025-12-15</a:t>
            </a:fld>
            <a:endParaRPr lang="sv-SE"/>
          </a:p>
        </p:txBody>
      </p:sp>
      <p:sp>
        <p:nvSpPr>
          <p:cNvPr id="6" name="Slide Number Placeholder 5">
            <a:extLst>
              <a:ext uri="{FF2B5EF4-FFF2-40B4-BE49-F238E27FC236}">
                <a16:creationId xmlns:a16="http://schemas.microsoft.com/office/drawing/2014/main" id="{B54D0C77-25CE-37BC-96F6-53F4BBF13075}"/>
              </a:ext>
            </a:extLst>
          </p:cNvPr>
          <p:cNvSpPr>
            <a:spLocks noGrp="1"/>
          </p:cNvSpPr>
          <p:nvPr>
            <p:ph type="sldNum" sz="quarter" idx="21"/>
          </p:nvPr>
        </p:nvSpPr>
        <p:spPr/>
        <p:txBody>
          <a:bodyPr/>
          <a:lstStyle/>
          <a:p>
            <a:pPr>
              <a:defRPr/>
            </a:pPr>
            <a:fld id="{B0D1CA95-30C8-47DA-AC16-685FD1F93F27}" type="slidenum">
              <a:rPr lang="sv-SE"/>
              <a:pPr>
                <a:defRPr/>
              </a:pPr>
              <a:t>10</a:t>
            </a:fld>
            <a:endParaRPr lang="sv-SE"/>
          </a:p>
        </p:txBody>
      </p:sp>
      <p:pic>
        <p:nvPicPr>
          <p:cNvPr id="7" name="Picture 6">
            <a:extLst>
              <a:ext uri="{FF2B5EF4-FFF2-40B4-BE49-F238E27FC236}">
                <a16:creationId xmlns:a16="http://schemas.microsoft.com/office/drawing/2014/main" id="{156C50DF-75D8-0979-19B0-B88643C24F57}"/>
              </a:ext>
            </a:extLst>
          </p:cNvPr>
          <p:cNvPicPr>
            <a:picLocks noChangeAspect="1"/>
          </p:cNvPicPr>
          <p:nvPr/>
        </p:nvPicPr>
        <p:blipFill>
          <a:blip r:embed="rId2"/>
          <a:stretch>
            <a:fillRect/>
          </a:stretch>
        </p:blipFill>
        <p:spPr>
          <a:xfrm>
            <a:off x="-5022" y="-1043"/>
            <a:ext cx="12369059" cy="6974909"/>
          </a:xfrm>
          <a:prstGeom prst="rect">
            <a:avLst/>
          </a:prstGeom>
        </p:spPr>
      </p:pic>
    </p:spTree>
    <p:extLst>
      <p:ext uri="{BB962C8B-B14F-4D97-AF65-F5344CB8AC3E}">
        <p14:creationId xmlns:p14="http://schemas.microsoft.com/office/powerpoint/2010/main" val="366302708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51B001-30BF-C5C8-E8BF-E522F23250A6}"/>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73C32548-D1D9-FAE1-1A7A-76C1FAE30B28}"/>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E32A9917-C7F3-344F-3A0E-D6BF0CB0FD79}"/>
              </a:ext>
            </a:extLst>
          </p:cNvPr>
          <p:cNvSpPr>
            <a:spLocks noGrp="1"/>
          </p:cNvSpPr>
          <p:nvPr>
            <p:ph type="body" sz="quarter" idx="18"/>
          </p:nvPr>
        </p:nvSpPr>
        <p:spPr/>
        <p:txBody>
          <a:bodyPr/>
          <a:lstStyle/>
          <a:p>
            <a:endParaRPr lang="en-US"/>
          </a:p>
        </p:txBody>
      </p:sp>
      <p:sp>
        <p:nvSpPr>
          <p:cNvPr id="5" name="Date Placeholder 4">
            <a:extLst>
              <a:ext uri="{FF2B5EF4-FFF2-40B4-BE49-F238E27FC236}">
                <a16:creationId xmlns:a16="http://schemas.microsoft.com/office/drawing/2014/main" id="{356E8734-E8FB-F572-6E65-189D8B616D64}"/>
              </a:ext>
            </a:extLst>
          </p:cNvPr>
          <p:cNvSpPr>
            <a:spLocks noGrp="1"/>
          </p:cNvSpPr>
          <p:nvPr>
            <p:ph type="dt" sz="half" idx="19"/>
          </p:nvPr>
        </p:nvSpPr>
        <p:spPr/>
        <p:txBody>
          <a:bodyPr/>
          <a:lstStyle/>
          <a:p>
            <a:pPr>
              <a:defRPr/>
            </a:pPr>
            <a:fld id="{A5169863-6BDD-41BF-8111-5DEE5D9F55CF}" type="datetime1">
              <a:rPr lang="sv-SE"/>
              <a:pPr>
                <a:defRPr/>
              </a:pPr>
              <a:t>2025-12-15</a:t>
            </a:fld>
            <a:endParaRPr lang="sv-SE"/>
          </a:p>
        </p:txBody>
      </p:sp>
      <p:sp>
        <p:nvSpPr>
          <p:cNvPr id="6" name="Slide Number Placeholder 5">
            <a:extLst>
              <a:ext uri="{FF2B5EF4-FFF2-40B4-BE49-F238E27FC236}">
                <a16:creationId xmlns:a16="http://schemas.microsoft.com/office/drawing/2014/main" id="{564F4FE9-2EB0-4BC5-B454-B25567C4C26D}"/>
              </a:ext>
            </a:extLst>
          </p:cNvPr>
          <p:cNvSpPr>
            <a:spLocks noGrp="1"/>
          </p:cNvSpPr>
          <p:nvPr>
            <p:ph type="sldNum" sz="quarter" idx="21"/>
          </p:nvPr>
        </p:nvSpPr>
        <p:spPr/>
        <p:txBody>
          <a:bodyPr/>
          <a:lstStyle/>
          <a:p>
            <a:pPr>
              <a:defRPr/>
            </a:pPr>
            <a:fld id="{B0D1CA95-30C8-47DA-AC16-685FD1F93F27}" type="slidenum">
              <a:rPr lang="sv-SE"/>
              <a:pPr>
                <a:defRPr/>
              </a:pPr>
              <a:t>11</a:t>
            </a:fld>
            <a:endParaRPr lang="sv-SE"/>
          </a:p>
        </p:txBody>
      </p:sp>
      <p:pic>
        <p:nvPicPr>
          <p:cNvPr id="7" name="Picture 6">
            <a:extLst>
              <a:ext uri="{FF2B5EF4-FFF2-40B4-BE49-F238E27FC236}">
                <a16:creationId xmlns:a16="http://schemas.microsoft.com/office/drawing/2014/main" id="{6F622461-BC5F-5E52-5124-42976C02F1F7}"/>
              </a:ext>
            </a:extLst>
          </p:cNvPr>
          <p:cNvPicPr>
            <a:picLocks noChangeAspect="1"/>
          </p:cNvPicPr>
          <p:nvPr/>
        </p:nvPicPr>
        <p:blipFill>
          <a:blip r:embed="rId2"/>
          <a:stretch>
            <a:fillRect/>
          </a:stretch>
        </p:blipFill>
        <p:spPr>
          <a:xfrm>
            <a:off x="-5023" y="-1957"/>
            <a:ext cx="12389936" cy="6882791"/>
          </a:xfrm>
          <a:prstGeom prst="rect">
            <a:avLst/>
          </a:prstGeom>
        </p:spPr>
      </p:pic>
    </p:spTree>
    <p:extLst>
      <p:ext uri="{BB962C8B-B14F-4D97-AF65-F5344CB8AC3E}">
        <p14:creationId xmlns:p14="http://schemas.microsoft.com/office/powerpoint/2010/main" val="179020990"/>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41A1A3D5-93F1-4909-9702-5CA9CDA364F9}"/>
              </a:ext>
            </a:extLst>
          </p:cNvPr>
          <p:cNvSpPr>
            <a:spLocks noGrp="1" noChangeArrowheads="1"/>
          </p:cNvSpPr>
          <p:nvPr>
            <p:ph idx="1"/>
          </p:nvPr>
        </p:nvSpPr>
        <p:spPr bwMode="auto">
          <a:xfrm>
            <a:off x="658977" y="1375662"/>
            <a:ext cx="10875692" cy="4694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518" tIns="53759" rIns="107518" bIns="53759" numCol="1" rtlCol="0" anchor="ctr" anchorCtr="0" compatLnSpc="1">
            <a:prstTxWarp prst="textNoShape">
              <a:avLst/>
            </a:prstTxWarp>
            <a:spAutoFit/>
          </a:bodyPr>
          <a:lstStyle/>
          <a:p>
            <a:pPr marL="0" indent="0" defTabSz="1075152" eaLnBrk="0" fontAlgn="base" hangingPunct="0">
              <a:lnSpc>
                <a:spcPct val="100000"/>
              </a:lnSpc>
              <a:spcBef>
                <a:spcPct val="0"/>
              </a:spcBef>
              <a:spcAft>
                <a:spcPct val="0"/>
              </a:spcAft>
              <a:buNone/>
            </a:pPr>
            <a:r>
              <a:rPr lang="sv-SE" sz="1600" b="1"/>
              <a:t>Bakgrund nätutvecklingsplaner för distributionssystem</a:t>
            </a:r>
            <a:endParaRPr lang="sv-SE" sz="1600" b="1">
              <a:ea typeface="Calibri"/>
              <a:cs typeface="Calibri"/>
            </a:endParaRPr>
          </a:p>
          <a:p>
            <a:pPr marL="0" indent="0" defTabSz="1075152" eaLnBrk="0" hangingPunct="0">
              <a:lnSpc>
                <a:spcPct val="100000"/>
              </a:lnSpc>
              <a:spcBef>
                <a:spcPct val="0"/>
              </a:spcBef>
              <a:buNone/>
            </a:pPr>
            <a:r>
              <a:rPr lang="sv-SE" sz="1600"/>
              <a:t>Elmarknadsdirektivet (skäl 61): nätutvecklingsplaner för distributionssystem</a:t>
            </a:r>
            <a:endParaRPr lang="sv-SE" sz="1600">
              <a:ea typeface="Calibri"/>
              <a:cs typeface="Calibri"/>
            </a:endParaRPr>
          </a:p>
          <a:p>
            <a:pPr marL="285750" indent="-285750" defTabSz="1075152">
              <a:lnSpc>
                <a:spcPct val="100000"/>
              </a:lnSpc>
              <a:spcBef>
                <a:spcPct val="0"/>
              </a:spcBef>
              <a:buFont typeface="Calibri" panose="020B0604020202020204" pitchFamily="34" charset="0"/>
              <a:buChar char="-"/>
            </a:pPr>
            <a:r>
              <a:rPr lang="sv-SE" sz="1600" b="1"/>
              <a:t>underlätta integreringen av anläggningar </a:t>
            </a:r>
            <a:r>
              <a:rPr lang="sv-SE" sz="1600"/>
              <a:t>som producerar el från förnybara energikällor, främja utvecklingen av energilagringsanläggningar och elektrifieringen av transportsektorn och ge systemanvändarna tillräcklig information om väntade utbyggnader och uppgraderingar av elnätet.</a:t>
            </a:r>
            <a:endParaRPr lang="sv-SE" sz="1600">
              <a:ea typeface="Calibri"/>
              <a:cs typeface="Calibri"/>
            </a:endParaRPr>
          </a:p>
          <a:p>
            <a:pPr marL="285750" indent="-285750" defTabSz="1075152">
              <a:lnSpc>
                <a:spcPct val="100000"/>
              </a:lnSpc>
              <a:spcBef>
                <a:spcPct val="0"/>
              </a:spcBef>
              <a:buFont typeface="Calibri" panose="020B0604020202020204" pitchFamily="34" charset="0"/>
              <a:buChar char="-"/>
            </a:pPr>
            <a:r>
              <a:rPr lang="sv-SE" sz="1600" b="1"/>
              <a:t>skapa transparens</a:t>
            </a:r>
            <a:r>
              <a:rPr lang="sv-SE" sz="1600"/>
              <a:t> vad gäller de flexibilitetstjänster som behövs på medellång och lång sikt, och ange planerade investeringar under de kommande fem till tio åren, med särskild tonvikt på den huvudsakliga distributionsinfrastruktur som krävs för att ansluta ny produktionskapacitet och ny förbrukning, inklusive laddningsstationer för elfordon</a:t>
            </a:r>
            <a:endParaRPr lang="sv-SE" sz="1600">
              <a:ea typeface="Calibri"/>
              <a:cs typeface="Calibri"/>
            </a:endParaRPr>
          </a:p>
          <a:p>
            <a:pPr marL="285750" indent="-285750" defTabSz="1075152">
              <a:lnSpc>
                <a:spcPct val="100000"/>
              </a:lnSpc>
              <a:spcBef>
                <a:spcPct val="0"/>
              </a:spcBef>
              <a:buFont typeface="Calibri" panose="020B0604020202020204" pitchFamily="34" charset="0"/>
              <a:buChar char="-"/>
            </a:pPr>
            <a:r>
              <a:rPr lang="sv-SE" sz="1600" b="1"/>
              <a:t>omfatta den användning av efterfrågeflexibilitet, energieffektivisering, energilagringsanläggningar och andra resurser </a:t>
            </a:r>
            <a:r>
              <a:rPr lang="sv-SE" sz="1600"/>
              <a:t>som distributionsnätsföretaget planerar använda </a:t>
            </a:r>
            <a:r>
              <a:rPr lang="sv-SE" sz="1600" b="1"/>
              <a:t>som ett alternativ till en utbyggnad av systemet</a:t>
            </a:r>
            <a:endParaRPr lang="sv-SE" sz="1600" b="1">
              <a:ea typeface="Calibri"/>
              <a:cs typeface="Calibri"/>
            </a:endParaRPr>
          </a:p>
          <a:p>
            <a:pPr marL="0" indent="0" defTabSz="1075152" eaLnBrk="0" fontAlgn="base" hangingPunct="0">
              <a:lnSpc>
                <a:spcPct val="100000"/>
              </a:lnSpc>
              <a:spcBef>
                <a:spcPct val="0"/>
              </a:spcBef>
              <a:spcAft>
                <a:spcPct val="0"/>
              </a:spcAft>
              <a:buNone/>
            </a:pPr>
            <a:endParaRPr lang="sv-SE" altLang="sv-SE" sz="1600">
              <a:ea typeface="Calibri"/>
              <a:cs typeface="Calibri"/>
            </a:endParaRPr>
          </a:p>
          <a:p>
            <a:pPr marL="0" indent="0" defTabSz="1075152" eaLnBrk="0" fontAlgn="base" hangingPunct="0">
              <a:lnSpc>
                <a:spcPct val="100000"/>
              </a:lnSpc>
              <a:spcBef>
                <a:spcPct val="0"/>
              </a:spcBef>
              <a:spcAft>
                <a:spcPct val="0"/>
              </a:spcAft>
              <a:buNone/>
            </a:pPr>
            <a:r>
              <a:rPr lang="sv-SE" altLang="sv-SE" sz="1600"/>
              <a:t>Det finns i Sverige inga undantag för </a:t>
            </a:r>
            <a:r>
              <a:rPr lang="sv-SE" altLang="sv-SE" sz="1600" err="1"/>
              <a:t>DSO:er</a:t>
            </a:r>
            <a:r>
              <a:rPr lang="sv-SE" altLang="sv-SE" sz="1600"/>
              <a:t> från kravet på nätutvecklingsplan. </a:t>
            </a:r>
            <a:endParaRPr lang="sv-SE" altLang="sv-SE" sz="1600">
              <a:ea typeface="Calibri"/>
              <a:cs typeface="Calibri"/>
            </a:endParaRPr>
          </a:p>
          <a:p>
            <a:pPr marL="0" indent="0" defTabSz="1075152" eaLnBrk="0" fontAlgn="base" hangingPunct="0">
              <a:lnSpc>
                <a:spcPct val="100000"/>
              </a:lnSpc>
              <a:spcBef>
                <a:spcPct val="0"/>
              </a:spcBef>
              <a:spcAft>
                <a:spcPct val="0"/>
              </a:spcAft>
              <a:buNone/>
            </a:pPr>
            <a:endParaRPr lang="sv-SE" altLang="sv-SE" sz="1600">
              <a:ea typeface="Calibri"/>
              <a:cs typeface="Calibri"/>
            </a:endParaRPr>
          </a:p>
          <a:p>
            <a:pPr marL="0" indent="0" defTabSz="1075152" eaLnBrk="0" hangingPunct="0">
              <a:lnSpc>
                <a:spcPct val="100000"/>
              </a:lnSpc>
              <a:spcBef>
                <a:spcPct val="0"/>
              </a:spcBef>
              <a:buNone/>
            </a:pPr>
            <a:r>
              <a:rPr lang="sv-SE" altLang="sv-SE" sz="1600" b="1"/>
              <a:t>Kommande regler om efterfrågeflexibilitet - NCDR</a:t>
            </a:r>
            <a:endParaRPr lang="sv-SE" altLang="sv-SE" sz="1600" b="1">
              <a:ea typeface="Calibri"/>
              <a:cs typeface="Calibri"/>
            </a:endParaRPr>
          </a:p>
          <a:p>
            <a:pPr marL="0" indent="0" defTabSz="1075152" eaLnBrk="0" hangingPunct="0">
              <a:lnSpc>
                <a:spcPct val="100000"/>
              </a:lnSpc>
              <a:spcBef>
                <a:spcPct val="0"/>
              </a:spcBef>
              <a:buNone/>
            </a:pPr>
            <a:r>
              <a:rPr lang="sv-SE" sz="1600"/>
              <a:t>Nya regler för efterfrågeflexibilitet är inom framtagande inom EU, och förväntas träda i kraft under våren 2026. Reglerna syftar till att möjliggöra flexibilitetsresurser i form av efterfrågeflexibilitet, </a:t>
            </a:r>
            <a:r>
              <a:rPr lang="sv-SE" sz="1600" err="1"/>
              <a:t>energilager</a:t>
            </a:r>
            <a:r>
              <a:rPr lang="sv-SE" sz="1600"/>
              <a:t> och distribuerad produktion samt att den som har sådana resurser ska få tillgång till elmarknaderna och dessutom att underlätta för nätföretagen att anskaffa tjänster på marknadsbaserat sätt.</a:t>
            </a:r>
            <a:endParaRPr lang="sv-SE" sz="1600">
              <a:ea typeface="Calibri"/>
              <a:cs typeface="Calibri"/>
            </a:endParaRPr>
          </a:p>
          <a:p>
            <a:pPr marL="0" indent="0" defTabSz="1075152" eaLnBrk="0" fontAlgn="base" hangingPunct="0">
              <a:lnSpc>
                <a:spcPct val="100000"/>
              </a:lnSpc>
              <a:spcBef>
                <a:spcPct val="0"/>
              </a:spcBef>
              <a:spcAft>
                <a:spcPct val="0"/>
              </a:spcAft>
              <a:buNone/>
            </a:pPr>
            <a:endParaRPr lang="sv-SE" altLang="sv-SE" sz="1000"/>
          </a:p>
        </p:txBody>
      </p:sp>
      <p:sp>
        <p:nvSpPr>
          <p:cNvPr id="8" name="Rubrik 1">
            <a:extLst>
              <a:ext uri="{FF2B5EF4-FFF2-40B4-BE49-F238E27FC236}">
                <a16:creationId xmlns:a16="http://schemas.microsoft.com/office/drawing/2014/main" id="{180E2F17-CB39-45EB-8DB1-12361A415412}"/>
              </a:ext>
            </a:extLst>
          </p:cNvPr>
          <p:cNvSpPr>
            <a:spLocks noGrp="1"/>
          </p:cNvSpPr>
          <p:nvPr>
            <p:ph type="title"/>
          </p:nvPr>
        </p:nvSpPr>
        <p:spPr>
          <a:xfrm>
            <a:off x="658978" y="590735"/>
            <a:ext cx="11072376" cy="507959"/>
          </a:xfrm>
        </p:spPr>
        <p:txBody>
          <a:bodyPr/>
          <a:lstStyle/>
          <a:p>
            <a:r>
              <a:rPr lang="sv-SE">
                <a:solidFill>
                  <a:schemeClr val="accent1"/>
                </a:solidFill>
                <a:latin typeface="Calibri"/>
                <a:ea typeface="Calibri"/>
                <a:cs typeface="Poppins"/>
              </a:rPr>
              <a:t>Relation FNA - Nätutvecklingsplan - NCDR</a:t>
            </a:r>
          </a:p>
        </p:txBody>
      </p:sp>
    </p:spTree>
    <p:extLst>
      <p:ext uri="{BB962C8B-B14F-4D97-AF65-F5344CB8AC3E}">
        <p14:creationId xmlns:p14="http://schemas.microsoft.com/office/powerpoint/2010/main" val="2404446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180E2F17-CB39-45EB-8DB1-12361A415412}"/>
              </a:ext>
            </a:extLst>
          </p:cNvPr>
          <p:cNvSpPr>
            <a:spLocks noGrp="1"/>
          </p:cNvSpPr>
          <p:nvPr>
            <p:ph type="title"/>
          </p:nvPr>
        </p:nvSpPr>
        <p:spPr>
          <a:xfrm>
            <a:off x="732046" y="351655"/>
            <a:ext cx="10936678" cy="507959"/>
          </a:xfrm>
        </p:spPr>
        <p:txBody>
          <a:bodyPr/>
          <a:lstStyle/>
          <a:p>
            <a:r>
              <a:rPr lang="sv-SE" sz="2800">
                <a:solidFill>
                  <a:schemeClr val="accent1"/>
                </a:solidFill>
                <a:latin typeface="Calibri"/>
                <a:ea typeface="Calibri"/>
                <a:cs typeface="Poppins"/>
              </a:rPr>
              <a:t>Relation FNA - Nätutvecklingsplan - NCDR</a:t>
            </a:r>
          </a:p>
        </p:txBody>
      </p:sp>
      <p:sp>
        <p:nvSpPr>
          <p:cNvPr id="5" name="Rectangle 1">
            <a:extLst>
              <a:ext uri="{FF2B5EF4-FFF2-40B4-BE49-F238E27FC236}">
                <a16:creationId xmlns:a16="http://schemas.microsoft.com/office/drawing/2014/main" id="{53F69647-F232-49D7-A571-C58EDE7FAA21}"/>
              </a:ext>
            </a:extLst>
          </p:cNvPr>
          <p:cNvSpPr txBox="1">
            <a:spLocks noChangeArrowheads="1"/>
          </p:cNvSpPr>
          <p:nvPr/>
        </p:nvSpPr>
        <p:spPr bwMode="auto">
          <a:xfrm>
            <a:off x="732046" y="542034"/>
            <a:ext cx="10502074"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16000" indent="-216000" algn="l" defTabSz="518419" rtl="0" eaLnBrk="1" latinLnBrk="0" hangingPunct="1">
              <a:lnSpc>
                <a:spcPct val="120000"/>
              </a:lnSpc>
              <a:spcBef>
                <a:spcPts val="1000"/>
              </a:spcBef>
              <a:buFont typeface="Arial"/>
              <a:buChar char="•"/>
              <a:defRPr sz="1600" kern="1200">
                <a:solidFill>
                  <a:schemeClr val="tx1"/>
                </a:solidFill>
                <a:latin typeface="+mn-lt"/>
                <a:ea typeface="+mn-ea"/>
                <a:cs typeface="+mn-cs"/>
              </a:defRPr>
            </a:lvl1pPr>
            <a:lvl2pPr marL="504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2pPr>
            <a:lvl3pPr marL="792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3pPr>
            <a:lvl4pPr marL="1080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4pPr>
            <a:lvl5pPr marL="1368000" indent="-216000" algn="l" defTabSz="518419" rtl="0" eaLnBrk="1" latinLnBrk="0" hangingPunct="1">
              <a:lnSpc>
                <a:spcPct val="120000"/>
              </a:lnSpc>
              <a:spcBef>
                <a:spcPts val="600"/>
              </a:spcBef>
              <a:buFont typeface="Arial" panose="020B0604020202020204" pitchFamily="34" charset="0"/>
              <a:buChar char="•"/>
              <a:defRPr sz="1600" kern="1200">
                <a:solidFill>
                  <a:schemeClr val="tx1"/>
                </a:solidFill>
                <a:latin typeface="+mn-lt"/>
                <a:ea typeface="+mn-ea"/>
                <a:cs typeface="+mn-cs"/>
              </a:defRPr>
            </a:lvl5pPr>
            <a:lvl6pPr marL="2851305" indent="-259210" algn="l" defTabSz="518419" rtl="0" eaLnBrk="1" latinLnBrk="0" hangingPunct="1">
              <a:spcBef>
                <a:spcPct val="20000"/>
              </a:spcBef>
              <a:buFont typeface="Arial"/>
              <a:buChar char="•"/>
              <a:defRPr sz="2268" kern="1200">
                <a:solidFill>
                  <a:schemeClr val="tx1"/>
                </a:solidFill>
                <a:latin typeface="+mn-lt"/>
                <a:ea typeface="+mn-ea"/>
                <a:cs typeface="+mn-cs"/>
              </a:defRPr>
            </a:lvl6pPr>
            <a:lvl7pPr marL="3369724" indent="-259210" algn="l" defTabSz="518419" rtl="0" eaLnBrk="1" latinLnBrk="0" hangingPunct="1">
              <a:spcBef>
                <a:spcPct val="20000"/>
              </a:spcBef>
              <a:buFont typeface="Arial"/>
              <a:buChar char="•"/>
              <a:defRPr sz="2268" kern="1200">
                <a:solidFill>
                  <a:schemeClr val="tx1"/>
                </a:solidFill>
                <a:latin typeface="+mn-lt"/>
                <a:ea typeface="+mn-ea"/>
                <a:cs typeface="+mn-cs"/>
              </a:defRPr>
            </a:lvl7pPr>
            <a:lvl8pPr marL="3888143" indent="-259210" algn="l" defTabSz="518419" rtl="0" eaLnBrk="1" latinLnBrk="0" hangingPunct="1">
              <a:spcBef>
                <a:spcPct val="20000"/>
              </a:spcBef>
              <a:buFont typeface="Arial"/>
              <a:buChar char="•"/>
              <a:defRPr sz="2268" kern="1200">
                <a:solidFill>
                  <a:schemeClr val="tx1"/>
                </a:solidFill>
                <a:latin typeface="+mn-lt"/>
                <a:ea typeface="+mn-ea"/>
                <a:cs typeface="+mn-cs"/>
              </a:defRPr>
            </a:lvl8pPr>
            <a:lvl9pPr marL="4406562" indent="-259210" algn="l" defTabSz="518419" rtl="0" eaLnBrk="1" latinLnBrk="0" hangingPunct="1">
              <a:spcBef>
                <a:spcPct val="20000"/>
              </a:spcBef>
              <a:buFont typeface="Arial"/>
              <a:buChar char="•"/>
              <a:defRPr sz="2268"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defRPr/>
            </a:pPr>
            <a:r>
              <a:rPr lang="sv-SE" altLang="sv-SE">
                <a:solidFill>
                  <a:srgbClr val="000000"/>
                </a:solidFill>
                <a:latin typeface="Calibri"/>
                <a:ea typeface="Calibri"/>
                <a:cs typeface="Calibri"/>
              </a:rPr>
              <a:t>  </a:t>
            </a:r>
          </a:p>
          <a:p>
            <a:pPr marL="0" marR="0" lvl="0" indent="0" algn="l" defTabSz="914400">
              <a:lnSpc>
                <a:spcPct val="100000"/>
              </a:lnSpc>
              <a:spcBef>
                <a:spcPct val="0"/>
              </a:spcBef>
              <a:spcAft>
                <a:spcPct val="0"/>
              </a:spcAft>
              <a:buClrTx/>
              <a:buSzTx/>
              <a:buFont typeface="Arial"/>
              <a:buNone/>
              <a:tabLst/>
              <a:defRPr/>
            </a:pPr>
            <a:r>
              <a:rPr kumimoji="0" lang="sv-SE" altLang="sv-SE" b="0" i="0" u="none" strike="noStrike" kern="1200" cap="none" spc="0" normalizeH="0" baseline="0" noProof="0">
                <a:ln>
                  <a:noFill/>
                </a:ln>
                <a:solidFill>
                  <a:srgbClr val="000000"/>
                </a:solidFill>
                <a:effectLst/>
                <a:uLnTx/>
                <a:uFillTx/>
                <a:latin typeface="Calibri"/>
                <a:ea typeface="Calibri"/>
                <a:cs typeface="Calibri"/>
              </a:rPr>
              <a:t>De förslag till kommissionsförordningen </a:t>
            </a:r>
            <a:r>
              <a:rPr lang="sv-SE" altLang="sv-SE">
                <a:solidFill>
                  <a:srgbClr val="000000"/>
                </a:solidFill>
                <a:latin typeface="Calibri"/>
                <a:ea typeface="Calibri"/>
                <a:cs typeface="Calibri"/>
              </a:rPr>
              <a:t>NCDR</a:t>
            </a:r>
            <a:r>
              <a:rPr kumimoji="0" lang="sv-SE" altLang="sv-SE" b="0" i="0" u="none" strike="noStrike" kern="1200" cap="none" spc="0" normalizeH="0" baseline="0" noProof="0">
                <a:ln>
                  <a:noFill/>
                </a:ln>
                <a:solidFill>
                  <a:srgbClr val="000000"/>
                </a:solidFill>
                <a:effectLst/>
                <a:uLnTx/>
                <a:uFillTx/>
                <a:latin typeface="Calibri"/>
                <a:ea typeface="Calibri"/>
                <a:cs typeface="Calibri"/>
              </a:rPr>
              <a:t> som ACER lämnade till kommissionen i mars 2025 länkar ihop genomförande av en utvärdering av behov av och anskaffning av flexibilitetstjänster med nätutvecklingsplaner och FNA.</a:t>
            </a:r>
            <a:endParaRPr lang="sv-SE"/>
          </a:p>
          <a:p>
            <a:pPr marL="0" marR="0" lvl="0" indent="0" algn="l" defTabSz="914400" rtl="0" eaLnBrk="0" fontAlgn="base" latinLnBrk="0" hangingPunct="0">
              <a:lnSpc>
                <a:spcPct val="100000"/>
              </a:lnSpc>
              <a:spcBef>
                <a:spcPct val="0"/>
              </a:spcBef>
              <a:spcAft>
                <a:spcPct val="0"/>
              </a:spcAft>
              <a:buClrTx/>
              <a:buSzTx/>
              <a:buFont typeface="Arial"/>
              <a:buNone/>
              <a:tabLst/>
              <a:defRPr/>
            </a:pPr>
            <a:endParaRPr lang="sv-SE" altLang="sv-SE"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sv-SE" altLang="sv-SE" b="0" i="0" u="none" strike="noStrike" kern="1200" cap="none" spc="0" normalizeH="0" baseline="0" noProof="0">
                <a:ln>
                  <a:noFill/>
                </a:ln>
                <a:solidFill>
                  <a:srgbClr val="000000"/>
                </a:solidFill>
                <a:effectLst/>
                <a:uLnTx/>
                <a:uFillTx/>
                <a:latin typeface="Calibri"/>
                <a:ea typeface="Calibri"/>
                <a:cs typeface="Calibri"/>
              </a:rPr>
              <a:t>Enligt </a:t>
            </a:r>
            <a:r>
              <a:rPr lang="sv-SE" altLang="sv-SE">
                <a:solidFill>
                  <a:srgbClr val="000000"/>
                </a:solidFill>
                <a:latin typeface="Calibri"/>
                <a:ea typeface="Calibri"/>
                <a:cs typeface="Calibri"/>
              </a:rPr>
              <a:t>NCDR</a:t>
            </a:r>
            <a:r>
              <a:rPr kumimoji="0" lang="sv-SE" altLang="sv-SE" b="0" i="0" u="none" strike="noStrike" kern="1200" cap="none" spc="0" normalizeH="0" baseline="0" noProof="0">
                <a:ln>
                  <a:noFill/>
                </a:ln>
                <a:solidFill>
                  <a:srgbClr val="000000"/>
                </a:solidFill>
                <a:effectLst/>
                <a:uLnTx/>
                <a:uFillTx/>
                <a:latin typeface="Calibri"/>
                <a:ea typeface="Calibri"/>
                <a:cs typeface="Calibri"/>
              </a:rPr>
              <a:t> artikel 29.1 ska alla systemansvariga vart annat år genomföra en utvärdering av behov av och anskaffning av tjänster från efterfrågeflexibilitet, energilagringsanläggningar eller andra resurser som alternativ till systemutbyggnad. I utvärderingen ska flexibla anslutningsavtal betraktas som fasta anslutningsavtal (</a:t>
            </a:r>
            <a:r>
              <a:rPr lang="sv-SE" altLang="sv-SE">
                <a:solidFill>
                  <a:srgbClr val="000000"/>
                </a:solidFill>
                <a:latin typeface="Calibri"/>
                <a:ea typeface="Calibri"/>
                <a:cs typeface="Calibri"/>
              </a:rPr>
              <a:t>NCDR</a:t>
            </a:r>
            <a:r>
              <a:rPr kumimoji="0" lang="sv-SE" altLang="sv-SE" b="0" i="0" u="none" strike="noStrike" kern="1200" cap="none" spc="0" normalizeH="0" baseline="0" noProof="0">
                <a:ln>
                  <a:noFill/>
                </a:ln>
                <a:solidFill>
                  <a:srgbClr val="000000"/>
                </a:solidFill>
                <a:effectLst/>
                <a:uLnTx/>
                <a:uFillTx/>
                <a:latin typeface="Calibri"/>
                <a:ea typeface="Calibri"/>
                <a:cs typeface="Calibri"/>
              </a:rPr>
              <a:t> artikel 31.1). </a:t>
            </a:r>
            <a:endParaRPr lang="sv-SE" altLang="sv-SE"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endParaRPr lang="sv-SE" altLang="sv-SE" b="0" i="0" u="none" strike="noStrike" kern="1200" cap="none" spc="0" normalizeH="0" baseline="0" noProof="0">
              <a:ln>
                <a:noFill/>
              </a:ln>
              <a:solidFill>
                <a:srgbClr val="000000"/>
              </a:solidFill>
              <a:effectLst/>
              <a:uLnTx/>
              <a:uFillTx/>
              <a:latin typeface="Calibri"/>
              <a:ea typeface="Calibri"/>
              <a:cs typeface="Calibri"/>
            </a:endParaRPr>
          </a:p>
          <a:p>
            <a:pPr marL="215900" marR="0" lvl="0" indent="-215900" algn="l" defTabSz="914400" rtl="0" eaLnBrk="0" fontAlgn="base" latinLnBrk="0" hangingPunct="0">
              <a:lnSpc>
                <a:spcPct val="100000"/>
              </a:lnSpc>
              <a:spcBef>
                <a:spcPct val="0"/>
              </a:spcBef>
              <a:spcAft>
                <a:spcPct val="0"/>
              </a:spcAft>
              <a:buClrTx/>
              <a:buSzTx/>
              <a:buFont typeface="Arial"/>
              <a:buChar char="•"/>
              <a:tabLst/>
              <a:defRPr/>
            </a:pPr>
            <a:r>
              <a:rPr kumimoji="0" lang="sv-SE" altLang="sv-SE" b="0" i="0" u="none" strike="noStrike" kern="1200" cap="none" spc="0" normalizeH="0" baseline="0" noProof="0">
                <a:ln>
                  <a:noFill/>
                </a:ln>
                <a:solidFill>
                  <a:srgbClr val="000000"/>
                </a:solidFill>
                <a:effectLst/>
                <a:uLnTx/>
                <a:uFillTx/>
                <a:latin typeface="Calibri"/>
                <a:ea typeface="Calibri"/>
                <a:cs typeface="Calibri"/>
              </a:rPr>
              <a:t>Utvärderingen ska användas för att uppfylla skyldigheten att ta fram nätutvecklingsplaner (enligt Elmarknadsdirektivet 32(3) och 51(3) )</a:t>
            </a:r>
            <a:endParaRPr lang="sv-SE" altLang="sv-SE" b="0" i="0" u="none" strike="noStrike" kern="1200" cap="none" spc="0" normalizeH="0" baseline="0" noProof="0">
              <a:ln>
                <a:noFill/>
              </a:ln>
              <a:solidFill>
                <a:srgbClr val="000000"/>
              </a:solidFill>
              <a:effectLst/>
              <a:uLnTx/>
              <a:uFillTx/>
              <a:latin typeface="Calibri"/>
              <a:ea typeface="Calibri"/>
              <a:cs typeface="Calibri"/>
            </a:endParaRPr>
          </a:p>
          <a:p>
            <a:pPr marL="215900" marR="0" lvl="0" indent="-215900" algn="l" defTabSz="914400" rtl="0" eaLnBrk="0" fontAlgn="base" latinLnBrk="0" hangingPunct="0">
              <a:lnSpc>
                <a:spcPct val="100000"/>
              </a:lnSpc>
              <a:spcBef>
                <a:spcPct val="0"/>
              </a:spcBef>
              <a:spcAft>
                <a:spcPct val="0"/>
              </a:spcAft>
              <a:buClrTx/>
              <a:buSzTx/>
              <a:buFont typeface="Arial"/>
              <a:buChar char="•"/>
              <a:tabLst/>
              <a:defRPr/>
            </a:pPr>
            <a:r>
              <a:rPr kumimoji="0" lang="sv-SE" altLang="sv-SE" b="0" i="0" u="none" strike="noStrike" kern="1200" cap="none" spc="0" normalizeH="0" baseline="0" noProof="0">
                <a:ln>
                  <a:noFill/>
                </a:ln>
                <a:solidFill>
                  <a:srgbClr val="000000"/>
                </a:solidFill>
                <a:effectLst/>
                <a:uLnTx/>
                <a:uFillTx/>
                <a:latin typeface="Calibri"/>
                <a:ea typeface="Calibri"/>
                <a:cs typeface="Calibri"/>
              </a:rPr>
              <a:t>Utvärderingen ska beakta FNA-rapporten. </a:t>
            </a:r>
            <a:endParaRPr lang="sv-SE" altLang="sv-SE" b="0" i="0" u="none" strike="noStrike" kern="1200" cap="none" spc="0" normalizeH="0" baseline="0" noProof="0">
              <a:ln>
                <a:noFill/>
              </a:ln>
              <a:solidFill>
                <a:srgbClr val="000000"/>
              </a:solidFill>
              <a:effectLst/>
              <a:uLnTx/>
              <a:uFillTx/>
              <a:latin typeface="Calibri"/>
              <a:ea typeface="Calibri"/>
              <a:cs typeface="Calibri"/>
            </a:endParaRPr>
          </a:p>
        </p:txBody>
      </p:sp>
      <p:sp>
        <p:nvSpPr>
          <p:cNvPr id="17" name="Rectangle 1">
            <a:extLst>
              <a:ext uri="{FF2B5EF4-FFF2-40B4-BE49-F238E27FC236}">
                <a16:creationId xmlns:a16="http://schemas.microsoft.com/office/drawing/2014/main" id="{557E8261-7EB6-41DF-B915-74D54F61C981}"/>
              </a:ext>
            </a:extLst>
          </p:cNvPr>
          <p:cNvSpPr txBox="1">
            <a:spLocks noChangeArrowheads="1"/>
          </p:cNvSpPr>
          <p:nvPr/>
        </p:nvSpPr>
        <p:spPr bwMode="auto">
          <a:xfrm>
            <a:off x="2856835" y="3495872"/>
            <a:ext cx="3119280" cy="784830"/>
          </a:xfrm>
          <a:prstGeom prst="rect">
            <a:avLst/>
          </a:prstGeom>
          <a:gradFill rotWithShape="1">
            <a:gsLst>
              <a:gs pos="0">
                <a:srgbClr val="FFC70F">
                  <a:tint val="50000"/>
                  <a:satMod val="300000"/>
                </a:srgbClr>
              </a:gs>
              <a:gs pos="35000">
                <a:srgbClr val="FFC70F">
                  <a:tint val="37000"/>
                  <a:satMod val="300000"/>
                </a:srgbClr>
              </a:gs>
              <a:gs pos="100000">
                <a:srgbClr val="FFC70F">
                  <a:tint val="15000"/>
                  <a:satMod val="350000"/>
                </a:srgbClr>
              </a:gs>
            </a:gsLst>
            <a:lin ang="16200000" scaled="1"/>
          </a:gradFill>
          <a:ln w="9525" cap="flat" cmpd="sng" algn="ctr">
            <a:solidFill>
              <a:srgbClr val="FFC70F">
                <a:shade val="95000"/>
                <a:satMod val="105000"/>
              </a:srgbClr>
            </a:solidFill>
            <a:prstDash val="solid"/>
          </a:ln>
          <a:effectLst>
            <a:outerShdw blurRad="40000" dist="20000" dir="5400000" rotWithShape="0">
              <a:srgbClr val="000000">
                <a:alpha val="38000"/>
              </a:srgbClr>
            </a:outerShdw>
          </a:effectLst>
        </p:spPr>
        <p:txBody>
          <a:bodyPr vert="horz" wrap="square" lIns="91440" tIns="45720" rIns="91440" bIns="45720" numCol="1" rtlCol="0" anchor="ctr" anchorCtr="0" compatLnSpc="1">
            <a:prstTxWarp prst="textNoShape">
              <a:avLst/>
            </a:prstTxWarp>
            <a:spAutoFit/>
          </a:bodyPr>
          <a:lstStyle>
            <a:lvl1pPr marL="216000" indent="-216000" algn="l" defTabSz="518419" rtl="0" eaLnBrk="1" latinLnBrk="0" hangingPunct="1">
              <a:lnSpc>
                <a:spcPct val="120000"/>
              </a:lnSpc>
              <a:spcBef>
                <a:spcPts val="1000"/>
              </a:spcBef>
              <a:buFont typeface="Arial"/>
              <a:buChar char="•"/>
              <a:defRPr sz="1600" kern="1200">
                <a:solidFill>
                  <a:schemeClr val="tx1"/>
                </a:solidFill>
                <a:latin typeface="+mn-lt"/>
                <a:ea typeface="+mn-ea"/>
                <a:cs typeface="+mn-cs"/>
              </a:defRPr>
            </a:lvl1pPr>
            <a:lvl2pPr marL="504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2pPr>
            <a:lvl3pPr marL="792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3pPr>
            <a:lvl4pPr marL="1080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4pPr>
            <a:lvl5pPr marL="1368000" indent="-216000" algn="l" defTabSz="518419" rtl="0" eaLnBrk="1" latinLnBrk="0" hangingPunct="1">
              <a:lnSpc>
                <a:spcPct val="120000"/>
              </a:lnSpc>
              <a:spcBef>
                <a:spcPts val="600"/>
              </a:spcBef>
              <a:buFont typeface="Arial" panose="020B0604020202020204" pitchFamily="34" charset="0"/>
              <a:buChar char="•"/>
              <a:defRPr sz="1600" kern="1200">
                <a:solidFill>
                  <a:schemeClr val="tx1"/>
                </a:solidFill>
                <a:latin typeface="+mn-lt"/>
                <a:ea typeface="+mn-ea"/>
                <a:cs typeface="+mn-cs"/>
              </a:defRPr>
            </a:lvl5pPr>
            <a:lvl6pPr marL="2851305" indent="-259210" algn="l" defTabSz="518419" rtl="0" eaLnBrk="1" latinLnBrk="0" hangingPunct="1">
              <a:spcBef>
                <a:spcPct val="20000"/>
              </a:spcBef>
              <a:buFont typeface="Arial"/>
              <a:buChar char="•"/>
              <a:defRPr sz="2268" kern="1200">
                <a:solidFill>
                  <a:schemeClr val="tx1"/>
                </a:solidFill>
                <a:latin typeface="+mn-lt"/>
                <a:ea typeface="+mn-ea"/>
                <a:cs typeface="+mn-cs"/>
              </a:defRPr>
            </a:lvl6pPr>
            <a:lvl7pPr marL="3369724" indent="-259210" algn="l" defTabSz="518419" rtl="0" eaLnBrk="1" latinLnBrk="0" hangingPunct="1">
              <a:spcBef>
                <a:spcPct val="20000"/>
              </a:spcBef>
              <a:buFont typeface="Arial"/>
              <a:buChar char="•"/>
              <a:defRPr sz="2268" kern="1200">
                <a:solidFill>
                  <a:schemeClr val="tx1"/>
                </a:solidFill>
                <a:latin typeface="+mn-lt"/>
                <a:ea typeface="+mn-ea"/>
                <a:cs typeface="+mn-cs"/>
              </a:defRPr>
            </a:lvl7pPr>
            <a:lvl8pPr marL="3888143" indent="-259210" algn="l" defTabSz="518419" rtl="0" eaLnBrk="1" latinLnBrk="0" hangingPunct="1">
              <a:spcBef>
                <a:spcPct val="20000"/>
              </a:spcBef>
              <a:buFont typeface="Arial"/>
              <a:buChar char="•"/>
              <a:defRPr sz="2268" kern="1200">
                <a:solidFill>
                  <a:schemeClr val="tx1"/>
                </a:solidFill>
                <a:latin typeface="+mn-lt"/>
                <a:ea typeface="+mn-ea"/>
                <a:cs typeface="+mn-cs"/>
              </a:defRPr>
            </a:lvl8pPr>
            <a:lvl9pPr marL="4406562" indent="-259210" algn="l" defTabSz="518419" rtl="0" eaLnBrk="1" latinLnBrk="0" hangingPunct="1">
              <a:spcBef>
                <a:spcPct val="20000"/>
              </a:spcBef>
              <a:buFont typeface="Arial"/>
              <a:buChar char="•"/>
              <a:defRPr sz="2268"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NCDR art 29.1</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1" i="0" u="none" strike="noStrike" kern="1200" cap="none" spc="0" normalizeH="0" baseline="0" noProof="0">
                <a:ln>
                  <a:noFill/>
                </a:ln>
                <a:solidFill>
                  <a:srgbClr val="000000"/>
                </a:solidFill>
                <a:effectLst/>
                <a:uLnTx/>
                <a:uFillTx/>
                <a:latin typeface="Inter"/>
                <a:ea typeface="+mn-ea"/>
                <a:cs typeface="+mn-cs"/>
              </a:rPr>
              <a:t>At least every two years, each system operator: </a:t>
            </a:r>
            <a:endParaRPr kumimoji="0" lang="sv-SE" altLang="sv-SE" sz="900" b="1" i="0" u="none" strike="noStrike" kern="1200" cap="none" spc="0" normalizeH="0" baseline="0" noProof="0">
              <a:ln>
                <a:noFill/>
              </a:ln>
              <a:solidFill>
                <a:srgbClr val="000000"/>
              </a:solidFill>
              <a:effectLst/>
              <a:uLnTx/>
              <a:uFillTx/>
              <a:latin typeface="Inter"/>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Assessment on the need and procurement of services from demand response, energy storage facilities or other resources as alternatives to system expansion</a:t>
            </a:r>
          </a:p>
        </p:txBody>
      </p:sp>
      <p:sp>
        <p:nvSpPr>
          <p:cNvPr id="18" name="Rectangle 1">
            <a:extLst>
              <a:ext uri="{FF2B5EF4-FFF2-40B4-BE49-F238E27FC236}">
                <a16:creationId xmlns:a16="http://schemas.microsoft.com/office/drawing/2014/main" id="{B491C478-040C-424F-9603-D076264F9BCA}"/>
              </a:ext>
            </a:extLst>
          </p:cNvPr>
          <p:cNvSpPr txBox="1">
            <a:spLocks noChangeArrowheads="1"/>
          </p:cNvSpPr>
          <p:nvPr/>
        </p:nvSpPr>
        <p:spPr bwMode="auto">
          <a:xfrm>
            <a:off x="6368213" y="3671843"/>
            <a:ext cx="1302477" cy="369332"/>
          </a:xfrm>
          <a:prstGeom prst="rect">
            <a:avLst/>
          </a:prstGeom>
          <a:gradFill rotWithShape="1">
            <a:gsLst>
              <a:gs pos="0">
                <a:srgbClr val="FFC70F">
                  <a:tint val="50000"/>
                  <a:satMod val="300000"/>
                </a:srgbClr>
              </a:gs>
              <a:gs pos="35000">
                <a:srgbClr val="FFC70F">
                  <a:tint val="37000"/>
                  <a:satMod val="300000"/>
                </a:srgbClr>
              </a:gs>
              <a:gs pos="100000">
                <a:srgbClr val="FFC70F">
                  <a:tint val="15000"/>
                  <a:satMod val="350000"/>
                </a:srgbClr>
              </a:gs>
            </a:gsLst>
            <a:lin ang="16200000" scaled="1"/>
          </a:gradFill>
          <a:ln w="9525" cap="flat" cmpd="sng" algn="ctr">
            <a:solidFill>
              <a:srgbClr val="FFC70F">
                <a:shade val="95000"/>
                <a:satMod val="105000"/>
              </a:srgbClr>
            </a:solidFill>
            <a:prstDash val="solid"/>
          </a:ln>
          <a:effectLst>
            <a:outerShdw blurRad="40000" dist="20000" dir="5400000" rotWithShape="0">
              <a:srgbClr val="000000">
                <a:alpha val="38000"/>
              </a:srgbClr>
            </a:outerShdw>
          </a:effectLst>
        </p:spPr>
        <p:txBody>
          <a:bodyPr vert="horz" wrap="square" lIns="91440" tIns="45720" rIns="91440" bIns="45720" numCol="1" rtlCol="0" anchor="ctr" anchorCtr="0" compatLnSpc="1">
            <a:prstTxWarp prst="textNoShape">
              <a:avLst/>
            </a:prstTxWarp>
            <a:spAutoFit/>
          </a:bodyPr>
          <a:lstStyle>
            <a:lvl1pPr marL="216000" indent="-216000" algn="l" defTabSz="518419" rtl="0" eaLnBrk="1" latinLnBrk="0" hangingPunct="1">
              <a:lnSpc>
                <a:spcPct val="120000"/>
              </a:lnSpc>
              <a:spcBef>
                <a:spcPts val="1000"/>
              </a:spcBef>
              <a:buFont typeface="Arial"/>
              <a:buChar char="•"/>
              <a:defRPr sz="1600" kern="1200">
                <a:solidFill>
                  <a:schemeClr val="tx1"/>
                </a:solidFill>
                <a:latin typeface="+mn-lt"/>
                <a:ea typeface="+mn-ea"/>
                <a:cs typeface="+mn-cs"/>
              </a:defRPr>
            </a:lvl1pPr>
            <a:lvl2pPr marL="504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2pPr>
            <a:lvl3pPr marL="792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3pPr>
            <a:lvl4pPr marL="1080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4pPr>
            <a:lvl5pPr marL="1368000" indent="-216000" algn="l" defTabSz="518419" rtl="0" eaLnBrk="1" latinLnBrk="0" hangingPunct="1">
              <a:lnSpc>
                <a:spcPct val="120000"/>
              </a:lnSpc>
              <a:spcBef>
                <a:spcPts val="600"/>
              </a:spcBef>
              <a:buFont typeface="Arial" panose="020B0604020202020204" pitchFamily="34" charset="0"/>
              <a:buChar char="•"/>
              <a:defRPr sz="1600" kern="1200">
                <a:solidFill>
                  <a:schemeClr val="tx1"/>
                </a:solidFill>
                <a:latin typeface="+mn-lt"/>
                <a:ea typeface="+mn-ea"/>
                <a:cs typeface="+mn-cs"/>
              </a:defRPr>
            </a:lvl5pPr>
            <a:lvl6pPr marL="2851305" indent="-259210" algn="l" defTabSz="518419" rtl="0" eaLnBrk="1" latinLnBrk="0" hangingPunct="1">
              <a:spcBef>
                <a:spcPct val="20000"/>
              </a:spcBef>
              <a:buFont typeface="Arial"/>
              <a:buChar char="•"/>
              <a:defRPr sz="2268" kern="1200">
                <a:solidFill>
                  <a:schemeClr val="tx1"/>
                </a:solidFill>
                <a:latin typeface="+mn-lt"/>
                <a:ea typeface="+mn-ea"/>
                <a:cs typeface="+mn-cs"/>
              </a:defRPr>
            </a:lvl6pPr>
            <a:lvl7pPr marL="3369724" indent="-259210" algn="l" defTabSz="518419" rtl="0" eaLnBrk="1" latinLnBrk="0" hangingPunct="1">
              <a:spcBef>
                <a:spcPct val="20000"/>
              </a:spcBef>
              <a:buFont typeface="Arial"/>
              <a:buChar char="•"/>
              <a:defRPr sz="2268" kern="1200">
                <a:solidFill>
                  <a:schemeClr val="tx1"/>
                </a:solidFill>
                <a:latin typeface="+mn-lt"/>
                <a:ea typeface="+mn-ea"/>
                <a:cs typeface="+mn-cs"/>
              </a:defRPr>
            </a:lvl7pPr>
            <a:lvl8pPr marL="3888143" indent="-259210" algn="l" defTabSz="518419" rtl="0" eaLnBrk="1" latinLnBrk="0" hangingPunct="1">
              <a:spcBef>
                <a:spcPct val="20000"/>
              </a:spcBef>
              <a:buFont typeface="Arial"/>
              <a:buChar char="•"/>
              <a:defRPr sz="2268" kern="1200">
                <a:solidFill>
                  <a:schemeClr val="tx1"/>
                </a:solidFill>
                <a:latin typeface="+mn-lt"/>
                <a:ea typeface="+mn-ea"/>
                <a:cs typeface="+mn-cs"/>
              </a:defRPr>
            </a:lvl8pPr>
            <a:lvl9pPr marL="4406562" indent="-259210" algn="l" defTabSz="518419" rtl="0" eaLnBrk="1" latinLnBrk="0" hangingPunct="1">
              <a:spcBef>
                <a:spcPct val="20000"/>
              </a:spcBef>
              <a:buFont typeface="Arial"/>
              <a:buChar char="•"/>
              <a:defRPr sz="2268"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NCDR art 29.1</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Publicly consult on it</a:t>
            </a:r>
            <a:endParaRPr kumimoji="0" lang="sv-SE" altLang="sv-SE" sz="900" b="0" i="0" u="none" strike="noStrike" kern="1200" cap="none" spc="0" normalizeH="0" baseline="0" noProof="0">
              <a:ln>
                <a:noFill/>
              </a:ln>
              <a:solidFill>
                <a:srgbClr val="000000"/>
              </a:solidFill>
              <a:effectLst/>
              <a:uLnTx/>
              <a:uFillTx/>
              <a:latin typeface="Inter"/>
              <a:ea typeface="+mn-ea"/>
              <a:cs typeface="+mn-cs"/>
            </a:endParaRPr>
          </a:p>
        </p:txBody>
      </p:sp>
      <p:sp>
        <p:nvSpPr>
          <p:cNvPr id="19" name="Rectangle 1">
            <a:extLst>
              <a:ext uri="{FF2B5EF4-FFF2-40B4-BE49-F238E27FC236}">
                <a16:creationId xmlns:a16="http://schemas.microsoft.com/office/drawing/2014/main" id="{450E52CB-8625-46BA-A649-95ABBB94A478}"/>
              </a:ext>
            </a:extLst>
          </p:cNvPr>
          <p:cNvSpPr txBox="1">
            <a:spLocks noChangeArrowheads="1"/>
          </p:cNvSpPr>
          <p:nvPr/>
        </p:nvSpPr>
        <p:spPr bwMode="auto">
          <a:xfrm>
            <a:off x="8407004" y="3192472"/>
            <a:ext cx="2424448" cy="1277273"/>
          </a:xfrm>
          <a:prstGeom prst="rect">
            <a:avLst/>
          </a:prstGeom>
          <a:gradFill rotWithShape="1">
            <a:gsLst>
              <a:gs pos="0">
                <a:srgbClr val="FA193F">
                  <a:tint val="50000"/>
                  <a:satMod val="300000"/>
                </a:srgbClr>
              </a:gs>
              <a:gs pos="35000">
                <a:srgbClr val="FA193F">
                  <a:tint val="37000"/>
                  <a:satMod val="300000"/>
                </a:srgbClr>
              </a:gs>
              <a:gs pos="100000">
                <a:srgbClr val="FA193F">
                  <a:tint val="15000"/>
                  <a:satMod val="350000"/>
                </a:srgbClr>
              </a:gs>
            </a:gsLst>
            <a:lin ang="16200000" scaled="1"/>
          </a:gradFill>
          <a:ln w="9525" cap="flat" cmpd="sng" algn="ctr">
            <a:solidFill>
              <a:srgbClr val="FA193F">
                <a:shade val="95000"/>
                <a:satMod val="105000"/>
              </a:srgbClr>
            </a:solidFill>
            <a:prstDash val="solid"/>
          </a:ln>
          <a:effectLst>
            <a:outerShdw blurRad="40000" dist="20000" dir="5400000" rotWithShape="0">
              <a:srgbClr val="000000">
                <a:alpha val="38000"/>
              </a:srgbClr>
            </a:outerShdw>
          </a:effectLst>
        </p:spPr>
        <p:txBody>
          <a:bodyPr vert="horz" wrap="square" lIns="91440" tIns="45720" rIns="91440" bIns="45720" numCol="1" rtlCol="0" anchor="ctr" anchorCtr="0" compatLnSpc="1">
            <a:prstTxWarp prst="textNoShape">
              <a:avLst/>
            </a:prstTxWarp>
            <a:spAutoFit/>
          </a:bodyPr>
          <a:lstStyle>
            <a:lvl1pPr marL="216000" indent="-216000" algn="l" defTabSz="518419" rtl="0" eaLnBrk="1" latinLnBrk="0" hangingPunct="1">
              <a:lnSpc>
                <a:spcPct val="120000"/>
              </a:lnSpc>
              <a:spcBef>
                <a:spcPts val="1000"/>
              </a:spcBef>
              <a:buFont typeface="Arial"/>
              <a:buChar char="•"/>
              <a:defRPr sz="1600" kern="1200">
                <a:solidFill>
                  <a:schemeClr val="tx1"/>
                </a:solidFill>
                <a:latin typeface="+mn-lt"/>
                <a:ea typeface="+mn-ea"/>
                <a:cs typeface="+mn-cs"/>
              </a:defRPr>
            </a:lvl1pPr>
            <a:lvl2pPr marL="504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2pPr>
            <a:lvl3pPr marL="792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3pPr>
            <a:lvl4pPr marL="1080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4pPr>
            <a:lvl5pPr marL="1368000" indent="-216000" algn="l" defTabSz="518419" rtl="0" eaLnBrk="1" latinLnBrk="0" hangingPunct="1">
              <a:lnSpc>
                <a:spcPct val="120000"/>
              </a:lnSpc>
              <a:spcBef>
                <a:spcPts val="600"/>
              </a:spcBef>
              <a:buFont typeface="Arial" panose="020B0604020202020204" pitchFamily="34" charset="0"/>
              <a:buChar char="•"/>
              <a:defRPr sz="1600" kern="1200">
                <a:solidFill>
                  <a:schemeClr val="tx1"/>
                </a:solidFill>
                <a:latin typeface="+mn-lt"/>
                <a:ea typeface="+mn-ea"/>
                <a:cs typeface="+mn-cs"/>
              </a:defRPr>
            </a:lvl5pPr>
            <a:lvl6pPr marL="2851305" indent="-259210" algn="l" defTabSz="518419" rtl="0" eaLnBrk="1" latinLnBrk="0" hangingPunct="1">
              <a:spcBef>
                <a:spcPct val="20000"/>
              </a:spcBef>
              <a:buFont typeface="Arial"/>
              <a:buChar char="•"/>
              <a:defRPr sz="2268" kern="1200">
                <a:solidFill>
                  <a:schemeClr val="tx1"/>
                </a:solidFill>
                <a:latin typeface="+mn-lt"/>
                <a:ea typeface="+mn-ea"/>
                <a:cs typeface="+mn-cs"/>
              </a:defRPr>
            </a:lvl6pPr>
            <a:lvl7pPr marL="3369724" indent="-259210" algn="l" defTabSz="518419" rtl="0" eaLnBrk="1" latinLnBrk="0" hangingPunct="1">
              <a:spcBef>
                <a:spcPct val="20000"/>
              </a:spcBef>
              <a:buFont typeface="Arial"/>
              <a:buChar char="•"/>
              <a:defRPr sz="2268" kern="1200">
                <a:solidFill>
                  <a:schemeClr val="tx1"/>
                </a:solidFill>
                <a:latin typeface="+mn-lt"/>
                <a:ea typeface="+mn-ea"/>
                <a:cs typeface="+mn-cs"/>
              </a:defRPr>
            </a:lvl7pPr>
            <a:lvl8pPr marL="3888143" indent="-259210" algn="l" defTabSz="518419" rtl="0" eaLnBrk="1" latinLnBrk="0" hangingPunct="1">
              <a:spcBef>
                <a:spcPct val="20000"/>
              </a:spcBef>
              <a:buFont typeface="Arial"/>
              <a:buChar char="•"/>
              <a:defRPr sz="2268" kern="1200">
                <a:solidFill>
                  <a:schemeClr val="tx1"/>
                </a:solidFill>
                <a:latin typeface="+mn-lt"/>
                <a:ea typeface="+mn-ea"/>
                <a:cs typeface="+mn-cs"/>
              </a:defRPr>
            </a:lvl8pPr>
            <a:lvl9pPr marL="4406562" indent="-259210" algn="l" defTabSz="518419" rtl="0" eaLnBrk="1" latinLnBrk="0" hangingPunct="1">
              <a:spcBef>
                <a:spcPct val="20000"/>
              </a:spcBef>
              <a:buFont typeface="Arial"/>
              <a:buChar char="•"/>
              <a:defRPr sz="2268"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NCDR art 29.1, 44</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Use the assessment for fulfilling their obligation pursuant to Articles 32(3) and 51(3) of Directive (EU) 2019/944. </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Consider the use of local services when planning the development of the distribution system</a:t>
            </a:r>
          </a:p>
          <a:p>
            <a:pPr marL="0" marR="0" lvl="0" indent="0" algn="l" defTabSz="914400" rtl="0" eaLnBrk="0" fontAlgn="base" latinLnBrk="0" hangingPunct="0">
              <a:lnSpc>
                <a:spcPct val="100000"/>
              </a:lnSpc>
              <a:spcBef>
                <a:spcPts val="600"/>
              </a:spcBef>
              <a:spcAft>
                <a:spcPct val="0"/>
              </a:spcAft>
              <a:buClrTx/>
              <a:buSzTx/>
              <a:buFont typeface="Arial"/>
              <a:buNone/>
              <a:tabLst/>
              <a:defRPr/>
            </a:pPr>
            <a:r>
              <a:rPr kumimoji="0" lang="en-US" altLang="sv-SE" sz="900" b="1" i="0" u="none" strike="noStrike" kern="1200" cap="none" spc="0" normalizeH="0" baseline="0" noProof="0">
                <a:ln>
                  <a:noFill/>
                </a:ln>
                <a:solidFill>
                  <a:srgbClr val="000000"/>
                </a:solidFill>
                <a:effectLst/>
                <a:uLnTx/>
                <a:uFillTx/>
                <a:latin typeface="Inter"/>
                <a:ea typeface="+mn-ea"/>
                <a:cs typeface="+mn-cs"/>
                <a:sym typeface="Wingdings" panose="05000000000000000000" pitchFamily="2" charset="2"/>
              </a:rPr>
              <a:t> Network development plan</a:t>
            </a:r>
            <a:endParaRPr kumimoji="0" lang="en-US" altLang="sv-SE" sz="900" b="1" i="0" u="none" strike="noStrike" kern="1200" cap="none" spc="0" normalizeH="0" baseline="0" noProof="0">
              <a:ln>
                <a:noFill/>
              </a:ln>
              <a:solidFill>
                <a:srgbClr val="000000"/>
              </a:solidFill>
              <a:effectLst/>
              <a:uLnTx/>
              <a:uFillTx/>
              <a:latin typeface="Inter"/>
              <a:ea typeface="+mn-ea"/>
              <a:cs typeface="+mn-cs"/>
            </a:endParaRPr>
          </a:p>
        </p:txBody>
      </p:sp>
      <p:sp>
        <p:nvSpPr>
          <p:cNvPr id="20" name="Rectangle 1">
            <a:extLst>
              <a:ext uri="{FF2B5EF4-FFF2-40B4-BE49-F238E27FC236}">
                <a16:creationId xmlns:a16="http://schemas.microsoft.com/office/drawing/2014/main" id="{A1F181E3-D9DD-4534-B442-F84C802F9F35}"/>
              </a:ext>
            </a:extLst>
          </p:cNvPr>
          <p:cNvSpPr txBox="1">
            <a:spLocks noChangeArrowheads="1"/>
          </p:cNvSpPr>
          <p:nvPr/>
        </p:nvSpPr>
        <p:spPr bwMode="auto">
          <a:xfrm>
            <a:off x="1897361" y="4611464"/>
            <a:ext cx="2823066" cy="861774"/>
          </a:xfrm>
          <a:prstGeom prst="rect">
            <a:avLst/>
          </a:prstGeom>
          <a:gradFill rotWithShape="1">
            <a:gsLst>
              <a:gs pos="0">
                <a:srgbClr val="00D4B1">
                  <a:tint val="50000"/>
                  <a:satMod val="300000"/>
                </a:srgbClr>
              </a:gs>
              <a:gs pos="35000">
                <a:srgbClr val="00D4B1">
                  <a:tint val="37000"/>
                  <a:satMod val="300000"/>
                </a:srgbClr>
              </a:gs>
              <a:gs pos="100000">
                <a:srgbClr val="00D4B1">
                  <a:tint val="15000"/>
                  <a:satMod val="350000"/>
                </a:srgbClr>
              </a:gs>
            </a:gsLst>
            <a:lin ang="16200000" scaled="1"/>
          </a:gradFill>
          <a:ln w="9525" cap="flat" cmpd="sng" algn="ctr">
            <a:solidFill>
              <a:srgbClr val="00D4B1">
                <a:shade val="95000"/>
                <a:satMod val="105000"/>
              </a:srgbClr>
            </a:solidFill>
            <a:prstDash val="solid"/>
          </a:ln>
          <a:effectLst>
            <a:outerShdw blurRad="40000" dist="20000" dir="5400000" rotWithShape="0">
              <a:srgbClr val="000000">
                <a:alpha val="38000"/>
              </a:srgbClr>
            </a:outerShdw>
          </a:effectLst>
        </p:spPr>
        <p:txBody>
          <a:bodyPr vert="horz" wrap="square" lIns="91440" tIns="45720" rIns="91440" bIns="45720" numCol="1" rtlCol="0" anchor="ctr" anchorCtr="0" compatLnSpc="1">
            <a:prstTxWarp prst="textNoShape">
              <a:avLst/>
            </a:prstTxWarp>
            <a:spAutoFit/>
          </a:bodyPr>
          <a:lstStyle>
            <a:lvl1pPr marL="216000" indent="-216000" algn="l" defTabSz="518419" rtl="0" eaLnBrk="1" latinLnBrk="0" hangingPunct="1">
              <a:lnSpc>
                <a:spcPct val="120000"/>
              </a:lnSpc>
              <a:spcBef>
                <a:spcPts val="1000"/>
              </a:spcBef>
              <a:buFont typeface="Arial"/>
              <a:buChar char="•"/>
              <a:defRPr sz="1600" kern="1200">
                <a:solidFill>
                  <a:schemeClr val="tx1"/>
                </a:solidFill>
                <a:latin typeface="+mn-lt"/>
                <a:ea typeface="+mn-ea"/>
                <a:cs typeface="+mn-cs"/>
              </a:defRPr>
            </a:lvl1pPr>
            <a:lvl2pPr marL="504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2pPr>
            <a:lvl3pPr marL="792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3pPr>
            <a:lvl4pPr marL="1080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4pPr>
            <a:lvl5pPr marL="1368000" indent="-216000" algn="l" defTabSz="518419" rtl="0" eaLnBrk="1" latinLnBrk="0" hangingPunct="1">
              <a:lnSpc>
                <a:spcPct val="120000"/>
              </a:lnSpc>
              <a:spcBef>
                <a:spcPts val="600"/>
              </a:spcBef>
              <a:buFont typeface="Arial" panose="020B0604020202020204" pitchFamily="34" charset="0"/>
              <a:buChar char="•"/>
              <a:defRPr sz="1600" kern="1200">
                <a:solidFill>
                  <a:schemeClr val="tx1"/>
                </a:solidFill>
                <a:latin typeface="+mn-lt"/>
                <a:ea typeface="+mn-ea"/>
                <a:cs typeface="+mn-cs"/>
              </a:defRPr>
            </a:lvl5pPr>
            <a:lvl6pPr marL="2851305" indent="-259210" algn="l" defTabSz="518419" rtl="0" eaLnBrk="1" latinLnBrk="0" hangingPunct="1">
              <a:spcBef>
                <a:spcPct val="20000"/>
              </a:spcBef>
              <a:buFont typeface="Arial"/>
              <a:buChar char="•"/>
              <a:defRPr sz="2268" kern="1200">
                <a:solidFill>
                  <a:schemeClr val="tx1"/>
                </a:solidFill>
                <a:latin typeface="+mn-lt"/>
                <a:ea typeface="+mn-ea"/>
                <a:cs typeface="+mn-cs"/>
              </a:defRPr>
            </a:lvl6pPr>
            <a:lvl7pPr marL="3369724" indent="-259210" algn="l" defTabSz="518419" rtl="0" eaLnBrk="1" latinLnBrk="0" hangingPunct="1">
              <a:spcBef>
                <a:spcPct val="20000"/>
              </a:spcBef>
              <a:buFont typeface="Arial"/>
              <a:buChar char="•"/>
              <a:defRPr sz="2268" kern="1200">
                <a:solidFill>
                  <a:schemeClr val="tx1"/>
                </a:solidFill>
                <a:latin typeface="+mn-lt"/>
                <a:ea typeface="+mn-ea"/>
                <a:cs typeface="+mn-cs"/>
              </a:defRPr>
            </a:lvl7pPr>
            <a:lvl8pPr marL="3888143" indent="-259210" algn="l" defTabSz="518419" rtl="0" eaLnBrk="1" latinLnBrk="0" hangingPunct="1">
              <a:spcBef>
                <a:spcPct val="20000"/>
              </a:spcBef>
              <a:buFont typeface="Arial"/>
              <a:buChar char="•"/>
              <a:defRPr sz="2268" kern="1200">
                <a:solidFill>
                  <a:schemeClr val="tx1"/>
                </a:solidFill>
                <a:latin typeface="+mn-lt"/>
                <a:ea typeface="+mn-ea"/>
                <a:cs typeface="+mn-cs"/>
              </a:defRPr>
            </a:lvl8pPr>
            <a:lvl9pPr marL="4406562" indent="-259210" algn="l" defTabSz="518419" rtl="0" eaLnBrk="1" latinLnBrk="0" hangingPunct="1">
              <a:spcBef>
                <a:spcPct val="20000"/>
              </a:spcBef>
              <a:buFont typeface="Arial"/>
              <a:buChar char="•"/>
              <a:defRPr sz="2268"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NCDR art 29.1</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The assessment shall consider the national report on estimated flexibility needs referred to in Article 19e(1) of Regulation (EU) 2019/943. </a:t>
            </a:r>
          </a:p>
          <a:p>
            <a:pPr marL="0" marR="0" lvl="0" indent="0" algn="l" defTabSz="914400" rtl="0" eaLnBrk="0" fontAlgn="base" latinLnBrk="0" hangingPunct="0">
              <a:lnSpc>
                <a:spcPct val="100000"/>
              </a:lnSpc>
              <a:spcBef>
                <a:spcPts val="600"/>
              </a:spcBef>
              <a:spcAft>
                <a:spcPct val="0"/>
              </a:spcAft>
              <a:buClrTx/>
              <a:buSzTx/>
              <a:buFont typeface="Arial"/>
              <a:buNone/>
              <a:tabLst/>
              <a:defRPr/>
            </a:pPr>
            <a:r>
              <a:rPr kumimoji="0" lang="en-US" altLang="sv-SE" sz="900" b="1" i="0" u="none" strike="noStrike" kern="1200" cap="none" spc="0" normalizeH="0" baseline="0" noProof="0">
                <a:ln>
                  <a:noFill/>
                </a:ln>
                <a:solidFill>
                  <a:srgbClr val="000000"/>
                </a:solidFill>
                <a:effectLst/>
                <a:uLnTx/>
                <a:uFillTx/>
                <a:latin typeface="Inter"/>
                <a:ea typeface="+mn-ea"/>
                <a:cs typeface="+mn-cs"/>
                <a:sym typeface="Wingdings" panose="05000000000000000000" pitchFamily="2" charset="2"/>
              </a:rPr>
              <a:t> FNA</a:t>
            </a:r>
            <a:endParaRPr kumimoji="0" lang="sv-SE" altLang="sv-SE" sz="900" b="1" i="0" u="none" strike="noStrike" kern="1200" cap="none" spc="0" normalizeH="0" baseline="0" noProof="0">
              <a:ln>
                <a:noFill/>
              </a:ln>
              <a:solidFill>
                <a:srgbClr val="000000"/>
              </a:solidFill>
              <a:effectLst/>
              <a:uLnTx/>
              <a:uFillTx/>
              <a:latin typeface="Inter"/>
              <a:ea typeface="+mn-ea"/>
              <a:cs typeface="+mn-cs"/>
            </a:endParaRPr>
          </a:p>
        </p:txBody>
      </p:sp>
      <p:cxnSp>
        <p:nvCxnSpPr>
          <p:cNvPr id="21" name="Rak pilkoppling 20">
            <a:extLst>
              <a:ext uri="{FF2B5EF4-FFF2-40B4-BE49-F238E27FC236}">
                <a16:creationId xmlns:a16="http://schemas.microsoft.com/office/drawing/2014/main" id="{C71B2812-D8A0-41AB-A2AA-6FA3E5DEC12D}"/>
              </a:ext>
            </a:extLst>
          </p:cNvPr>
          <p:cNvCxnSpPr>
            <a:cxnSpLocks/>
          </p:cNvCxnSpPr>
          <p:nvPr/>
        </p:nvCxnSpPr>
        <p:spPr>
          <a:xfrm flipV="1">
            <a:off x="5988815" y="3856509"/>
            <a:ext cx="373048" cy="28"/>
          </a:xfrm>
          <a:prstGeom prst="straightConnector1">
            <a:avLst/>
          </a:prstGeom>
          <a:noFill/>
          <a:ln w="25400" cap="flat" cmpd="sng" algn="ctr">
            <a:solidFill>
              <a:srgbClr val="000000"/>
            </a:solidFill>
            <a:prstDash val="solid"/>
            <a:tailEnd type="triangle"/>
          </a:ln>
          <a:effectLst/>
        </p:spPr>
      </p:cxnSp>
      <p:cxnSp>
        <p:nvCxnSpPr>
          <p:cNvPr id="22" name="Rak pilkoppling 21">
            <a:extLst>
              <a:ext uri="{FF2B5EF4-FFF2-40B4-BE49-F238E27FC236}">
                <a16:creationId xmlns:a16="http://schemas.microsoft.com/office/drawing/2014/main" id="{FEB0CD20-0994-49E2-A5A7-9C258D0C6C5D}"/>
              </a:ext>
            </a:extLst>
          </p:cNvPr>
          <p:cNvCxnSpPr>
            <a:cxnSpLocks/>
          </p:cNvCxnSpPr>
          <p:nvPr/>
        </p:nvCxnSpPr>
        <p:spPr>
          <a:xfrm>
            <a:off x="7664340" y="3856509"/>
            <a:ext cx="742664" cy="0"/>
          </a:xfrm>
          <a:prstGeom prst="straightConnector1">
            <a:avLst/>
          </a:prstGeom>
          <a:noFill/>
          <a:ln w="25400" cap="flat" cmpd="sng" algn="ctr">
            <a:solidFill>
              <a:srgbClr val="000000"/>
            </a:solidFill>
            <a:prstDash val="solid"/>
            <a:tailEnd type="triangle"/>
          </a:ln>
          <a:effectLst/>
        </p:spPr>
      </p:cxnSp>
      <p:cxnSp>
        <p:nvCxnSpPr>
          <p:cNvPr id="23" name="Rak pilkoppling 18">
            <a:extLst>
              <a:ext uri="{FF2B5EF4-FFF2-40B4-BE49-F238E27FC236}">
                <a16:creationId xmlns:a16="http://schemas.microsoft.com/office/drawing/2014/main" id="{1CD98B0A-3BCF-4B54-AC11-B5F178EACF34}"/>
              </a:ext>
            </a:extLst>
          </p:cNvPr>
          <p:cNvCxnSpPr>
            <a:cxnSpLocks/>
          </p:cNvCxnSpPr>
          <p:nvPr/>
        </p:nvCxnSpPr>
        <p:spPr>
          <a:xfrm rot="16200000" flipV="1">
            <a:off x="2721277" y="4023845"/>
            <a:ext cx="723177" cy="452059"/>
          </a:xfrm>
          <a:prstGeom prst="bentConnector4">
            <a:avLst>
              <a:gd name="adj1" fmla="val 22869"/>
              <a:gd name="adj2" fmla="val 362814"/>
            </a:avLst>
          </a:prstGeom>
          <a:noFill/>
          <a:ln w="25400" cap="flat" cmpd="sng" algn="ctr">
            <a:solidFill>
              <a:srgbClr val="000000"/>
            </a:solidFill>
            <a:prstDash val="solid"/>
            <a:tailEnd type="triangle"/>
          </a:ln>
          <a:effectLst/>
        </p:spPr>
      </p:cxnSp>
      <p:sp>
        <p:nvSpPr>
          <p:cNvPr id="24" name="Rectangle 1">
            <a:extLst>
              <a:ext uri="{FF2B5EF4-FFF2-40B4-BE49-F238E27FC236}">
                <a16:creationId xmlns:a16="http://schemas.microsoft.com/office/drawing/2014/main" id="{D8798EE9-7FC2-4BA3-9C79-FA95093D01E8}"/>
              </a:ext>
            </a:extLst>
          </p:cNvPr>
          <p:cNvSpPr txBox="1">
            <a:spLocks noChangeArrowheads="1"/>
          </p:cNvSpPr>
          <p:nvPr/>
        </p:nvSpPr>
        <p:spPr bwMode="auto">
          <a:xfrm>
            <a:off x="3884915" y="5580644"/>
            <a:ext cx="3340454" cy="784830"/>
          </a:xfrm>
          <a:prstGeom prst="rect">
            <a:avLst/>
          </a:prstGeom>
          <a:gradFill rotWithShape="1">
            <a:gsLst>
              <a:gs pos="0">
                <a:srgbClr val="FFC70F">
                  <a:tint val="50000"/>
                  <a:satMod val="300000"/>
                </a:srgbClr>
              </a:gs>
              <a:gs pos="35000">
                <a:srgbClr val="FFC70F">
                  <a:tint val="37000"/>
                  <a:satMod val="300000"/>
                </a:srgbClr>
              </a:gs>
              <a:gs pos="100000">
                <a:srgbClr val="FFC70F">
                  <a:tint val="15000"/>
                  <a:satMod val="350000"/>
                </a:srgbClr>
              </a:gs>
            </a:gsLst>
            <a:lin ang="16200000" scaled="1"/>
          </a:gradFill>
          <a:ln w="9525" cap="flat" cmpd="sng" algn="ctr">
            <a:solidFill>
              <a:srgbClr val="FFC70F">
                <a:shade val="95000"/>
                <a:satMod val="105000"/>
              </a:srgbClr>
            </a:solidFill>
            <a:prstDash val="solid"/>
          </a:ln>
          <a:effectLst>
            <a:outerShdw blurRad="40000" dist="20000" dir="5400000" rotWithShape="0">
              <a:srgbClr val="000000">
                <a:alpha val="38000"/>
              </a:srgbClr>
            </a:outerShdw>
          </a:effectLst>
        </p:spPr>
        <p:txBody>
          <a:bodyPr vert="horz" wrap="square" lIns="91440" tIns="45720" rIns="91440" bIns="45720" numCol="1" rtlCol="0" anchor="ctr" anchorCtr="0" compatLnSpc="1">
            <a:prstTxWarp prst="textNoShape">
              <a:avLst/>
            </a:prstTxWarp>
            <a:spAutoFit/>
          </a:bodyPr>
          <a:lstStyle>
            <a:lvl1pPr marL="216000" indent="-216000" algn="l" defTabSz="518419" rtl="0" eaLnBrk="1" latinLnBrk="0" hangingPunct="1">
              <a:lnSpc>
                <a:spcPct val="120000"/>
              </a:lnSpc>
              <a:spcBef>
                <a:spcPts val="1000"/>
              </a:spcBef>
              <a:buFont typeface="Arial"/>
              <a:buChar char="•"/>
              <a:defRPr sz="1600" kern="1200">
                <a:solidFill>
                  <a:schemeClr val="tx1"/>
                </a:solidFill>
                <a:latin typeface="+mn-lt"/>
                <a:ea typeface="+mn-ea"/>
                <a:cs typeface="+mn-cs"/>
              </a:defRPr>
            </a:lvl1pPr>
            <a:lvl2pPr marL="504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2pPr>
            <a:lvl3pPr marL="792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3pPr>
            <a:lvl4pPr marL="1080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4pPr>
            <a:lvl5pPr marL="1368000" indent="-216000" algn="l" defTabSz="518419" rtl="0" eaLnBrk="1" latinLnBrk="0" hangingPunct="1">
              <a:lnSpc>
                <a:spcPct val="120000"/>
              </a:lnSpc>
              <a:spcBef>
                <a:spcPts val="600"/>
              </a:spcBef>
              <a:buFont typeface="Arial" panose="020B0604020202020204" pitchFamily="34" charset="0"/>
              <a:buChar char="•"/>
              <a:defRPr sz="1600" kern="1200">
                <a:solidFill>
                  <a:schemeClr val="tx1"/>
                </a:solidFill>
                <a:latin typeface="+mn-lt"/>
                <a:ea typeface="+mn-ea"/>
                <a:cs typeface="+mn-cs"/>
              </a:defRPr>
            </a:lvl5pPr>
            <a:lvl6pPr marL="2851305" indent="-259210" algn="l" defTabSz="518419" rtl="0" eaLnBrk="1" latinLnBrk="0" hangingPunct="1">
              <a:spcBef>
                <a:spcPct val="20000"/>
              </a:spcBef>
              <a:buFont typeface="Arial"/>
              <a:buChar char="•"/>
              <a:defRPr sz="2268" kern="1200">
                <a:solidFill>
                  <a:schemeClr val="tx1"/>
                </a:solidFill>
                <a:latin typeface="+mn-lt"/>
                <a:ea typeface="+mn-ea"/>
                <a:cs typeface="+mn-cs"/>
              </a:defRPr>
            </a:lvl6pPr>
            <a:lvl7pPr marL="3369724" indent="-259210" algn="l" defTabSz="518419" rtl="0" eaLnBrk="1" latinLnBrk="0" hangingPunct="1">
              <a:spcBef>
                <a:spcPct val="20000"/>
              </a:spcBef>
              <a:buFont typeface="Arial"/>
              <a:buChar char="•"/>
              <a:defRPr sz="2268" kern="1200">
                <a:solidFill>
                  <a:schemeClr val="tx1"/>
                </a:solidFill>
                <a:latin typeface="+mn-lt"/>
                <a:ea typeface="+mn-ea"/>
                <a:cs typeface="+mn-cs"/>
              </a:defRPr>
            </a:lvl7pPr>
            <a:lvl8pPr marL="3888143" indent="-259210" algn="l" defTabSz="518419" rtl="0" eaLnBrk="1" latinLnBrk="0" hangingPunct="1">
              <a:spcBef>
                <a:spcPct val="20000"/>
              </a:spcBef>
              <a:buFont typeface="Arial"/>
              <a:buChar char="•"/>
              <a:defRPr sz="2268" kern="1200">
                <a:solidFill>
                  <a:schemeClr val="tx1"/>
                </a:solidFill>
                <a:latin typeface="+mn-lt"/>
                <a:ea typeface="+mn-ea"/>
                <a:cs typeface="+mn-cs"/>
              </a:defRPr>
            </a:lvl8pPr>
            <a:lvl9pPr marL="4406562" indent="-259210" algn="l" defTabSz="518419" rtl="0" eaLnBrk="1" latinLnBrk="0" hangingPunct="1">
              <a:spcBef>
                <a:spcPct val="20000"/>
              </a:spcBef>
              <a:buFont typeface="Arial"/>
              <a:buChar char="•"/>
              <a:defRPr sz="2268"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900" b="0" i="0" u="none" strike="noStrike" kern="1200" cap="none" spc="0" normalizeH="0" baseline="0" noProof="0">
                <a:ln>
                  <a:noFill/>
                </a:ln>
                <a:solidFill>
                  <a:srgbClr val="000000"/>
                </a:solidFill>
                <a:effectLst/>
                <a:uLnTx/>
                <a:uFillTx/>
                <a:latin typeface="Inter"/>
                <a:ea typeface="+mn-ea"/>
                <a:cs typeface="+mn-cs"/>
              </a:rPr>
              <a:t>NCDR art 31.1</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900" b="0" i="0" u="none" strike="noStrike" kern="1200" cap="none" spc="0" normalizeH="0" baseline="0" noProof="0">
                <a:ln>
                  <a:noFill/>
                </a:ln>
                <a:solidFill>
                  <a:srgbClr val="000000"/>
                </a:solidFill>
                <a:effectLst/>
                <a:uLnTx/>
                <a:uFillTx/>
                <a:latin typeface="Inter"/>
                <a:ea typeface="+mn-ea"/>
                <a:cs typeface="+mn-cs"/>
              </a:rPr>
              <a:t>Flexible connection agreements shall be treated as firm connection agreements when assessing the need. </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900" b="0" i="0" u="none" strike="noStrike" kern="1200" cap="none" spc="0" normalizeH="0" baseline="0" noProof="0">
                <a:ln>
                  <a:noFill/>
                </a:ln>
                <a:solidFill>
                  <a:srgbClr val="000000"/>
                </a:solidFill>
                <a:effectLst/>
                <a:uLnTx/>
                <a:uFillTx/>
                <a:latin typeface="Inter"/>
                <a:ea typeface="+mn-ea"/>
                <a:cs typeface="+mn-cs"/>
              </a:rPr>
              <a:t>Article 6a(1) of Directive (EU) 2019/944, but shall not apply to permanent solutions Article 6a.1.c</a:t>
            </a:r>
            <a:endParaRPr kumimoji="0" lang="en-US" altLang="sv-SE" sz="800" b="0" i="0" u="none" strike="noStrike" kern="1200" cap="none" spc="0" normalizeH="0" baseline="0" noProof="0">
              <a:ln>
                <a:noFill/>
              </a:ln>
              <a:solidFill>
                <a:srgbClr val="000000"/>
              </a:solidFill>
              <a:effectLst/>
              <a:uLnTx/>
              <a:uFillTx/>
              <a:latin typeface="Inter"/>
              <a:ea typeface="+mn-ea"/>
              <a:cs typeface="+mn-cs"/>
            </a:endParaRPr>
          </a:p>
        </p:txBody>
      </p:sp>
      <p:cxnSp>
        <p:nvCxnSpPr>
          <p:cNvPr id="25" name="Rak pilkoppling 22">
            <a:extLst>
              <a:ext uri="{FF2B5EF4-FFF2-40B4-BE49-F238E27FC236}">
                <a16:creationId xmlns:a16="http://schemas.microsoft.com/office/drawing/2014/main" id="{6EB2E647-85D1-4E0F-807C-4929E140A0DC}"/>
              </a:ext>
            </a:extLst>
          </p:cNvPr>
          <p:cNvCxnSpPr>
            <a:cxnSpLocks/>
          </p:cNvCxnSpPr>
          <p:nvPr/>
        </p:nvCxnSpPr>
        <p:spPr>
          <a:xfrm rot="16200000" flipV="1">
            <a:off x="4335839" y="4361340"/>
            <a:ext cx="1299942" cy="1138667"/>
          </a:xfrm>
          <a:prstGeom prst="bentConnector3">
            <a:avLst>
              <a:gd name="adj1" fmla="val 50000"/>
            </a:avLst>
          </a:prstGeom>
          <a:noFill/>
          <a:ln w="25400" cap="flat" cmpd="sng" algn="ctr">
            <a:solidFill>
              <a:srgbClr val="000000"/>
            </a:solidFill>
            <a:prstDash val="solid"/>
            <a:tailEnd type="triangle"/>
          </a:ln>
          <a:effectLst/>
        </p:spPr>
      </p:cxnSp>
    </p:spTree>
    <p:extLst>
      <p:ext uri="{BB962C8B-B14F-4D97-AF65-F5344CB8AC3E}">
        <p14:creationId xmlns:p14="http://schemas.microsoft.com/office/powerpoint/2010/main" val="1637299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F0DA43D-9752-E2CD-0980-675C79A1CFCB}"/>
              </a:ext>
            </a:extLst>
          </p:cNvPr>
          <p:cNvSpPr>
            <a:spLocks noGrp="1"/>
          </p:cNvSpPr>
          <p:nvPr>
            <p:ph type="dt" sz="half" idx="19"/>
          </p:nvPr>
        </p:nvSpPr>
        <p:spPr/>
        <p:txBody>
          <a:bodyPr/>
          <a:lstStyle/>
          <a:p>
            <a:pPr>
              <a:defRPr/>
            </a:pPr>
            <a:fld id="{8F32F415-BB05-44E9-A65B-CEEC1498DB19}" type="datetime1">
              <a:rPr lang="sv-SE"/>
              <a:pPr>
                <a:defRPr/>
              </a:pPr>
              <a:t>2025-12-15</a:t>
            </a:fld>
            <a:endParaRPr lang="sv-SE"/>
          </a:p>
        </p:txBody>
      </p:sp>
      <p:sp>
        <p:nvSpPr>
          <p:cNvPr id="6" name="Slide Number Placeholder 5">
            <a:extLst>
              <a:ext uri="{FF2B5EF4-FFF2-40B4-BE49-F238E27FC236}">
                <a16:creationId xmlns:a16="http://schemas.microsoft.com/office/drawing/2014/main" id="{9099BDA0-187B-6FB8-DDBA-97F508039693}"/>
              </a:ext>
            </a:extLst>
          </p:cNvPr>
          <p:cNvSpPr>
            <a:spLocks noGrp="1"/>
          </p:cNvSpPr>
          <p:nvPr>
            <p:ph type="sldNum" sz="quarter" idx="21"/>
          </p:nvPr>
        </p:nvSpPr>
        <p:spPr/>
        <p:txBody>
          <a:bodyPr/>
          <a:lstStyle/>
          <a:p>
            <a:pPr>
              <a:defRPr/>
            </a:pPr>
            <a:fld id="{C944D9E5-107F-4E59-849D-6C75459837F9}" type="slidenum">
              <a:rPr lang="sv-SE"/>
              <a:pPr>
                <a:defRPr/>
              </a:pPr>
              <a:t>14</a:t>
            </a:fld>
            <a:endParaRPr lang="sv-SE"/>
          </a:p>
        </p:txBody>
      </p:sp>
      <p:sp>
        <p:nvSpPr>
          <p:cNvPr id="11" name="Title 4">
            <a:extLst>
              <a:ext uri="{FF2B5EF4-FFF2-40B4-BE49-F238E27FC236}">
                <a16:creationId xmlns:a16="http://schemas.microsoft.com/office/drawing/2014/main" id="{CB70291F-F6C0-A82A-BE02-5F250107AC1B}"/>
              </a:ext>
            </a:extLst>
          </p:cNvPr>
          <p:cNvSpPr txBox="1">
            <a:spLocks/>
          </p:cNvSpPr>
          <p:nvPr/>
        </p:nvSpPr>
        <p:spPr bwMode="auto">
          <a:xfrm>
            <a:off x="847725" y="493713"/>
            <a:ext cx="86772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sv-SE"/>
            </a:defPPr>
            <a:lvl1pPr marL="0" algn="l" defTabSz="914400" rtl="0" eaLnBrk="1" fontAlgn="base" latinLnBrk="0" hangingPunct="1">
              <a:lnSpc>
                <a:spcPct val="85000"/>
              </a:lnSpc>
              <a:spcBef>
                <a:spcPct val="0"/>
              </a:spcBef>
              <a:spcAft>
                <a:spcPct val="0"/>
              </a:spcAft>
              <a:defRPr sz="3600" kern="1200">
                <a:solidFill>
                  <a:schemeClr val="tx1"/>
                </a:solidFill>
                <a:latin typeface="+mj-lt"/>
                <a:ea typeface="+mj-ea"/>
                <a:cs typeface="+mj-cs"/>
              </a:defRPr>
            </a:lvl1pPr>
            <a:lvl2pPr marL="457200" algn="l" defTabSz="914400" rtl="0" eaLnBrk="1" fontAlgn="base" latinLnBrk="0" hangingPunct="1">
              <a:lnSpc>
                <a:spcPct val="85000"/>
              </a:lnSpc>
              <a:spcBef>
                <a:spcPct val="0"/>
              </a:spcBef>
              <a:spcAft>
                <a:spcPct val="0"/>
              </a:spcAft>
              <a:defRPr sz="3600" kern="1200">
                <a:solidFill>
                  <a:schemeClr val="tx1"/>
                </a:solidFill>
                <a:latin typeface="Calibri Light" panose="020F0302020204030204" pitchFamily="34" charset="0"/>
                <a:ea typeface="+mn-ea"/>
                <a:cs typeface="+mn-cs"/>
              </a:defRPr>
            </a:lvl2pPr>
            <a:lvl3pPr marL="914400" algn="l" defTabSz="914400" rtl="0" eaLnBrk="1" fontAlgn="base" latinLnBrk="0" hangingPunct="1">
              <a:lnSpc>
                <a:spcPct val="85000"/>
              </a:lnSpc>
              <a:spcBef>
                <a:spcPct val="0"/>
              </a:spcBef>
              <a:spcAft>
                <a:spcPct val="0"/>
              </a:spcAft>
              <a:defRPr sz="3600" kern="1200">
                <a:solidFill>
                  <a:schemeClr val="tx1"/>
                </a:solidFill>
                <a:latin typeface="Calibri Light" panose="020F0302020204030204" pitchFamily="34" charset="0"/>
                <a:ea typeface="+mn-ea"/>
                <a:cs typeface="+mn-cs"/>
              </a:defRPr>
            </a:lvl3pPr>
            <a:lvl4pPr marL="1371600" algn="l" defTabSz="914400" rtl="0" eaLnBrk="1" fontAlgn="base" latinLnBrk="0" hangingPunct="1">
              <a:lnSpc>
                <a:spcPct val="85000"/>
              </a:lnSpc>
              <a:spcBef>
                <a:spcPct val="0"/>
              </a:spcBef>
              <a:spcAft>
                <a:spcPct val="0"/>
              </a:spcAft>
              <a:defRPr sz="3600" kern="1200">
                <a:solidFill>
                  <a:schemeClr val="tx1"/>
                </a:solidFill>
                <a:latin typeface="Calibri Light" panose="020F0302020204030204" pitchFamily="34" charset="0"/>
                <a:ea typeface="+mn-ea"/>
                <a:cs typeface="+mn-cs"/>
              </a:defRPr>
            </a:lvl4pPr>
            <a:lvl5pPr marL="1828800" algn="l" defTabSz="914400" rtl="0" eaLnBrk="1" fontAlgn="base" latinLnBrk="0" hangingPunct="1">
              <a:lnSpc>
                <a:spcPct val="85000"/>
              </a:lnSpc>
              <a:spcBef>
                <a:spcPct val="0"/>
              </a:spcBef>
              <a:spcAft>
                <a:spcPct val="0"/>
              </a:spcAft>
              <a:defRPr sz="3600" kern="1200">
                <a:solidFill>
                  <a:schemeClr val="tx1"/>
                </a:solidFill>
                <a:latin typeface="Calibri Light" panose="020F0302020204030204" pitchFamily="34" charset="0"/>
                <a:ea typeface="+mn-ea"/>
                <a:cs typeface="+mn-cs"/>
              </a:defRPr>
            </a:lvl5pPr>
            <a:lvl6pPr marL="457200" algn="l" defTabSz="914400" rtl="0" eaLnBrk="1" fontAlgn="base" latinLnBrk="0" hangingPunct="1">
              <a:lnSpc>
                <a:spcPct val="85000"/>
              </a:lnSpc>
              <a:spcBef>
                <a:spcPct val="0"/>
              </a:spcBef>
              <a:spcAft>
                <a:spcPct val="0"/>
              </a:spcAft>
              <a:defRPr sz="3600" kern="1200">
                <a:solidFill>
                  <a:schemeClr val="tx2"/>
                </a:solidFill>
                <a:latin typeface="Calibri" charset="0"/>
                <a:ea typeface="+mn-ea"/>
                <a:cs typeface="+mn-cs"/>
              </a:defRPr>
            </a:lvl6pPr>
            <a:lvl7pPr marL="914400" algn="l" defTabSz="914400" rtl="0" eaLnBrk="1" fontAlgn="base" latinLnBrk="0" hangingPunct="1">
              <a:lnSpc>
                <a:spcPct val="85000"/>
              </a:lnSpc>
              <a:spcBef>
                <a:spcPct val="0"/>
              </a:spcBef>
              <a:spcAft>
                <a:spcPct val="0"/>
              </a:spcAft>
              <a:defRPr sz="3600" kern="1200">
                <a:solidFill>
                  <a:schemeClr val="tx2"/>
                </a:solidFill>
                <a:latin typeface="Calibri" charset="0"/>
                <a:ea typeface="+mn-ea"/>
                <a:cs typeface="+mn-cs"/>
              </a:defRPr>
            </a:lvl7pPr>
            <a:lvl8pPr marL="1371600" algn="l" defTabSz="914400" rtl="0" eaLnBrk="1" fontAlgn="base" latinLnBrk="0" hangingPunct="1">
              <a:lnSpc>
                <a:spcPct val="85000"/>
              </a:lnSpc>
              <a:spcBef>
                <a:spcPct val="0"/>
              </a:spcBef>
              <a:spcAft>
                <a:spcPct val="0"/>
              </a:spcAft>
              <a:defRPr sz="3600" kern="1200">
                <a:solidFill>
                  <a:schemeClr val="tx2"/>
                </a:solidFill>
                <a:latin typeface="Calibri" charset="0"/>
                <a:ea typeface="+mn-ea"/>
                <a:cs typeface="+mn-cs"/>
              </a:defRPr>
            </a:lvl8pPr>
            <a:lvl9pPr marL="1828800" algn="l" defTabSz="914400" rtl="0" eaLnBrk="1" fontAlgn="base" latinLnBrk="0" hangingPunct="1">
              <a:lnSpc>
                <a:spcPct val="85000"/>
              </a:lnSpc>
              <a:spcBef>
                <a:spcPct val="0"/>
              </a:spcBef>
              <a:spcAft>
                <a:spcPct val="0"/>
              </a:spcAft>
              <a:defRPr sz="3600" kern="1200">
                <a:solidFill>
                  <a:schemeClr val="tx2"/>
                </a:solidFill>
                <a:latin typeface="Calibri" charset="0"/>
                <a:ea typeface="+mn-ea"/>
                <a:cs typeface="+mn-cs"/>
              </a:defRPr>
            </a:lvl9pPr>
          </a:lstStyle>
          <a:p>
            <a:r>
              <a:rPr lang="en-US" err="1">
                <a:solidFill>
                  <a:schemeClr val="accent1"/>
                </a:solidFill>
                <a:ea typeface="Calibri Light"/>
                <a:cs typeface="Calibri Light"/>
              </a:rPr>
              <a:t>Vägledning</a:t>
            </a:r>
            <a:r>
              <a:rPr lang="en-US">
                <a:solidFill>
                  <a:schemeClr val="accent1"/>
                </a:solidFill>
                <a:ea typeface="Calibri Light"/>
                <a:cs typeface="Calibri Light"/>
              </a:rPr>
              <a:t> </a:t>
            </a:r>
            <a:r>
              <a:rPr lang="en-US" err="1">
                <a:solidFill>
                  <a:schemeClr val="accent1"/>
                </a:solidFill>
                <a:ea typeface="Calibri Light"/>
                <a:cs typeface="Calibri Light"/>
              </a:rPr>
              <a:t>från</a:t>
            </a:r>
            <a:r>
              <a:rPr lang="en-US">
                <a:solidFill>
                  <a:schemeClr val="accent1"/>
                </a:solidFill>
                <a:ea typeface="Calibri Light"/>
                <a:cs typeface="Calibri Light"/>
              </a:rPr>
              <a:t> CEER and ACER Juli 2025</a:t>
            </a:r>
            <a:endParaRPr lang="en-US">
              <a:solidFill>
                <a:schemeClr val="accent1"/>
              </a:solidFill>
            </a:endParaRPr>
          </a:p>
        </p:txBody>
      </p:sp>
      <p:sp>
        <p:nvSpPr>
          <p:cNvPr id="12" name="Text Placeholder 5">
            <a:extLst>
              <a:ext uri="{FF2B5EF4-FFF2-40B4-BE49-F238E27FC236}">
                <a16:creationId xmlns:a16="http://schemas.microsoft.com/office/drawing/2014/main" id="{33217C52-D444-C10E-5AE1-251A7AC09BFF}"/>
              </a:ext>
            </a:extLst>
          </p:cNvPr>
          <p:cNvSpPr txBox="1">
            <a:spLocks/>
          </p:cNvSpPr>
          <p:nvPr/>
        </p:nvSpPr>
        <p:spPr bwMode="auto">
          <a:xfrm>
            <a:off x="847725" y="1467919"/>
            <a:ext cx="10243336" cy="264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sv-SE"/>
            </a:defPPr>
            <a:lvl1pPr marL="0" indent="0" algn="l" defTabSz="914400" rtl="0" eaLnBrk="1" fontAlgn="base" latinLnBrk="0" hangingPunct="1">
              <a:lnSpc>
                <a:spcPct val="90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defTabSz="914400" rtl="0" eaLnBrk="1" fontAlgn="base" latinLnBrk="0" hangingPunct="1">
              <a:lnSpc>
                <a:spcPct val="90000"/>
              </a:lnSpc>
              <a:spcBef>
                <a:spcPts val="12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fontAlgn="base" latinLnBrk="0" hangingPunct="1">
              <a:lnSpc>
                <a:spcPct val="90000"/>
              </a:lnSpc>
              <a:spcBef>
                <a:spcPts val="6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fontAlgn="base" latinLnBrk="0" hangingPunct="1">
              <a:lnSpc>
                <a:spcPct val="90000"/>
              </a:lnSpc>
              <a:spcBef>
                <a:spcPts val="6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90000"/>
              </a:lnSpc>
              <a:spcBef>
                <a:spcPts val="6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a:ea typeface="+mn-lt"/>
                <a:cs typeface="+mn-lt"/>
              </a:rPr>
              <a:t>ACER </a:t>
            </a:r>
            <a:r>
              <a:rPr lang="en-US" sz="2000" b="1" err="1">
                <a:ea typeface="+mn-lt"/>
                <a:cs typeface="+mn-lt"/>
              </a:rPr>
              <a:t>och</a:t>
            </a:r>
            <a:r>
              <a:rPr lang="en-US" sz="2000" b="1">
                <a:ea typeface="+mn-lt"/>
                <a:cs typeface="+mn-lt"/>
              </a:rPr>
              <a:t> CEER </a:t>
            </a:r>
            <a:r>
              <a:rPr lang="en-US" sz="2000" b="1" err="1">
                <a:ea typeface="+mn-lt"/>
                <a:cs typeface="+mn-lt"/>
              </a:rPr>
              <a:t>anser</a:t>
            </a:r>
            <a:r>
              <a:rPr lang="en-US" sz="2000" b="1">
                <a:ea typeface="+mn-lt"/>
                <a:cs typeface="+mn-lt"/>
              </a:rPr>
              <a:t> </a:t>
            </a:r>
            <a:r>
              <a:rPr lang="en-US" sz="2000" b="1" err="1">
                <a:ea typeface="+mn-lt"/>
                <a:cs typeface="+mn-lt"/>
              </a:rPr>
              <a:t>att</a:t>
            </a:r>
            <a:r>
              <a:rPr lang="en-US" sz="2000" b="1">
                <a:ea typeface="+mn-lt"/>
                <a:cs typeface="+mn-lt"/>
              </a:rPr>
              <a:t> NUP (</a:t>
            </a:r>
            <a:r>
              <a:rPr lang="en-US" sz="2000" b="1" err="1">
                <a:ea typeface="+mn-lt"/>
                <a:cs typeface="+mn-lt"/>
              </a:rPr>
              <a:t>Nätutvecklingsplaner</a:t>
            </a:r>
            <a:r>
              <a:rPr lang="en-US" sz="2000" b="1">
                <a:ea typeface="+mn-lt"/>
                <a:cs typeface="+mn-lt"/>
              </a:rPr>
              <a:t>) ska </a:t>
            </a:r>
            <a:r>
              <a:rPr lang="en-US" sz="2000" b="1" err="1">
                <a:ea typeface="+mn-lt"/>
                <a:cs typeface="+mn-lt"/>
              </a:rPr>
              <a:t>innehålla</a:t>
            </a:r>
            <a:r>
              <a:rPr lang="en-US" sz="2000" b="1">
                <a:ea typeface="+mn-lt"/>
                <a:cs typeface="+mn-lt"/>
              </a:rPr>
              <a:t> </a:t>
            </a:r>
            <a:r>
              <a:rPr lang="en-US" sz="2000" b="1" err="1">
                <a:ea typeface="+mn-lt"/>
                <a:cs typeface="+mn-lt"/>
              </a:rPr>
              <a:t>tillräckligt</a:t>
            </a:r>
            <a:r>
              <a:rPr lang="en-US" sz="2000" b="1">
                <a:ea typeface="+mn-lt"/>
                <a:cs typeface="+mn-lt"/>
              </a:rPr>
              <a:t> </a:t>
            </a:r>
            <a:r>
              <a:rPr lang="en-US" sz="2000" b="1" err="1">
                <a:ea typeface="+mn-lt"/>
                <a:cs typeface="+mn-lt"/>
              </a:rPr>
              <a:t>detaljerade</a:t>
            </a:r>
            <a:r>
              <a:rPr lang="en-US" sz="2000" b="1">
                <a:ea typeface="+mn-lt"/>
                <a:cs typeface="+mn-lt"/>
              </a:rPr>
              <a:t> </a:t>
            </a:r>
            <a:r>
              <a:rPr lang="en-US" sz="2000" b="1" err="1">
                <a:ea typeface="+mn-lt"/>
                <a:cs typeface="+mn-lt"/>
              </a:rPr>
              <a:t>bedömningar</a:t>
            </a:r>
            <a:r>
              <a:rPr lang="en-US" sz="2000" b="1">
                <a:ea typeface="+mn-lt"/>
                <a:cs typeface="+mn-lt"/>
              </a:rPr>
              <a:t> </a:t>
            </a:r>
            <a:r>
              <a:rPr lang="en-US" sz="2000" b="1" err="1">
                <a:ea typeface="+mn-lt"/>
                <a:cs typeface="+mn-lt"/>
              </a:rPr>
              <a:t>och</a:t>
            </a:r>
            <a:r>
              <a:rPr lang="en-US" sz="2000" b="1">
                <a:ea typeface="+mn-lt"/>
                <a:cs typeface="+mn-lt"/>
              </a:rPr>
              <a:t> </a:t>
            </a:r>
            <a:r>
              <a:rPr lang="en-US" sz="2000" b="1" err="1">
                <a:ea typeface="+mn-lt"/>
                <a:cs typeface="+mn-lt"/>
              </a:rPr>
              <a:t>beskrivningar</a:t>
            </a:r>
            <a:r>
              <a:rPr lang="en-US" sz="2000" b="1">
                <a:ea typeface="+mn-lt"/>
                <a:cs typeface="+mn-lt"/>
              </a:rPr>
              <a:t> av den </a:t>
            </a:r>
            <a:r>
              <a:rPr lang="en-US" sz="2000" b="1" err="1">
                <a:ea typeface="+mn-lt"/>
                <a:cs typeface="+mn-lt"/>
              </a:rPr>
              <a:t>flexibilitet</a:t>
            </a:r>
            <a:r>
              <a:rPr lang="en-US" sz="2000" b="1">
                <a:ea typeface="+mn-lt"/>
                <a:cs typeface="+mn-lt"/>
              </a:rPr>
              <a:t> </a:t>
            </a:r>
            <a:r>
              <a:rPr lang="en-US" sz="2000" b="1" err="1">
                <a:ea typeface="+mn-lt"/>
                <a:cs typeface="+mn-lt"/>
              </a:rPr>
              <a:t>som</a:t>
            </a:r>
            <a:r>
              <a:rPr lang="en-US" sz="2000" b="1">
                <a:ea typeface="+mn-lt"/>
                <a:cs typeface="+mn-lt"/>
              </a:rPr>
              <a:t> </a:t>
            </a:r>
            <a:r>
              <a:rPr lang="en-US" sz="2000" b="1" err="1">
                <a:ea typeface="+mn-lt"/>
                <a:cs typeface="+mn-lt"/>
              </a:rPr>
              <a:t>DSO:er</a:t>
            </a:r>
            <a:r>
              <a:rPr lang="en-US" sz="2000" b="1">
                <a:ea typeface="+mn-lt"/>
                <a:cs typeface="+mn-lt"/>
              </a:rPr>
              <a:t> </a:t>
            </a:r>
            <a:r>
              <a:rPr lang="en-US" sz="2000" b="1" err="1">
                <a:ea typeface="+mn-lt"/>
                <a:cs typeface="+mn-lt"/>
              </a:rPr>
              <a:t>planerar</a:t>
            </a:r>
            <a:r>
              <a:rPr lang="en-US" sz="2000" b="1">
                <a:ea typeface="+mn-lt"/>
                <a:cs typeface="+mn-lt"/>
              </a:rPr>
              <a:t> </a:t>
            </a:r>
            <a:r>
              <a:rPr lang="en-US" sz="2000" b="1" err="1">
                <a:ea typeface="+mn-lt"/>
                <a:cs typeface="+mn-lt"/>
              </a:rPr>
              <a:t>att</a:t>
            </a:r>
            <a:r>
              <a:rPr lang="en-US" sz="2000" b="1">
                <a:ea typeface="+mn-lt"/>
                <a:cs typeface="+mn-lt"/>
              </a:rPr>
              <a:t> använda.</a:t>
            </a:r>
            <a:br>
              <a:rPr lang="en-US" sz="2000" b="1">
                <a:ea typeface="+mn-lt"/>
                <a:cs typeface="+mn-lt"/>
              </a:rPr>
            </a:br>
            <a:r>
              <a:rPr lang="en-US" sz="2000" b="1">
                <a:ea typeface="+mn-lt"/>
                <a:cs typeface="+mn-lt"/>
              </a:rPr>
              <a:t>Flexibilitetsbehoven </a:t>
            </a:r>
            <a:r>
              <a:rPr lang="en-US" sz="2000" b="1" err="1">
                <a:ea typeface="+mn-lt"/>
                <a:cs typeface="+mn-lt"/>
              </a:rPr>
              <a:t>bör</a:t>
            </a:r>
            <a:r>
              <a:rPr lang="en-US" sz="2000" b="1">
                <a:ea typeface="+mn-lt"/>
                <a:cs typeface="+mn-lt"/>
              </a:rPr>
              <a:t> </a:t>
            </a:r>
            <a:r>
              <a:rPr lang="en-US" sz="2000" b="1" err="1">
                <a:ea typeface="+mn-lt"/>
                <a:cs typeface="+mn-lt"/>
              </a:rPr>
              <a:t>kvantifieras</a:t>
            </a:r>
            <a:r>
              <a:rPr lang="en-US" sz="2000" b="1">
                <a:ea typeface="+mn-lt"/>
                <a:cs typeface="+mn-lt"/>
              </a:rPr>
              <a:t> </a:t>
            </a:r>
            <a:r>
              <a:rPr lang="en-US" sz="2000" b="1" err="1">
                <a:ea typeface="+mn-lt"/>
                <a:cs typeface="+mn-lt"/>
              </a:rPr>
              <a:t>i</a:t>
            </a:r>
            <a:r>
              <a:rPr lang="en-US" sz="2000" b="1">
                <a:ea typeface="+mn-lt"/>
                <a:cs typeface="+mn-lt"/>
              </a:rPr>
              <a:t> </a:t>
            </a:r>
            <a:r>
              <a:rPr lang="en-US" sz="2000" b="1" err="1">
                <a:ea typeface="+mn-lt"/>
                <a:cs typeface="+mn-lt"/>
              </a:rPr>
              <a:t>energi</a:t>
            </a:r>
            <a:r>
              <a:rPr lang="en-US" sz="2000" b="1">
                <a:ea typeface="+mn-lt"/>
                <a:cs typeface="+mn-lt"/>
              </a:rPr>
              <a:t> </a:t>
            </a:r>
            <a:r>
              <a:rPr lang="en-US" sz="2000" b="1" err="1">
                <a:ea typeface="+mn-lt"/>
                <a:cs typeface="+mn-lt"/>
              </a:rPr>
              <a:t>och</a:t>
            </a:r>
            <a:r>
              <a:rPr lang="en-US" sz="2000" b="1">
                <a:ea typeface="+mn-lt"/>
                <a:cs typeface="+mn-lt"/>
              </a:rPr>
              <a:t> </a:t>
            </a:r>
            <a:r>
              <a:rPr lang="en-US" sz="2000" b="1" err="1">
                <a:ea typeface="+mn-lt"/>
                <a:cs typeface="+mn-lt"/>
              </a:rPr>
              <a:t>effekt</a:t>
            </a:r>
            <a:r>
              <a:rPr lang="en-US" sz="2000" b="1">
                <a:ea typeface="+mn-lt"/>
                <a:cs typeface="+mn-lt"/>
              </a:rPr>
              <a:t> </a:t>
            </a:r>
            <a:r>
              <a:rPr lang="en-US" sz="2000" b="1" err="1">
                <a:ea typeface="+mn-lt"/>
                <a:cs typeface="+mn-lt"/>
              </a:rPr>
              <a:t>och</a:t>
            </a:r>
            <a:r>
              <a:rPr lang="en-US" sz="2000" b="1">
                <a:ea typeface="+mn-lt"/>
                <a:cs typeface="+mn-lt"/>
              </a:rPr>
              <a:t>, </a:t>
            </a:r>
            <a:r>
              <a:rPr lang="en-US" sz="2000" b="1" err="1">
                <a:ea typeface="+mn-lt"/>
                <a:cs typeface="+mn-lt"/>
              </a:rPr>
              <a:t>i</a:t>
            </a:r>
            <a:r>
              <a:rPr lang="en-US" sz="2000" b="1">
                <a:ea typeface="+mn-lt"/>
                <a:cs typeface="+mn-lt"/>
              </a:rPr>
              <a:t> </a:t>
            </a:r>
            <a:r>
              <a:rPr lang="en-US" sz="2000" b="1" err="1">
                <a:ea typeface="+mn-lt"/>
                <a:cs typeface="+mn-lt"/>
              </a:rPr>
              <a:t>transparenssyfte</a:t>
            </a:r>
            <a:r>
              <a:rPr lang="en-US" sz="2000" b="1">
                <a:ea typeface="+mn-lt"/>
                <a:cs typeface="+mn-lt"/>
              </a:rPr>
              <a:t>, </a:t>
            </a:r>
            <a:r>
              <a:rPr lang="en-US" sz="2000" b="1" err="1">
                <a:ea typeface="+mn-lt"/>
                <a:cs typeface="+mn-lt"/>
              </a:rPr>
              <a:t>redovisas</a:t>
            </a:r>
            <a:r>
              <a:rPr lang="en-US" sz="2000" b="1">
                <a:ea typeface="+mn-lt"/>
                <a:cs typeface="+mn-lt"/>
              </a:rPr>
              <a:t> med </a:t>
            </a:r>
            <a:r>
              <a:rPr lang="en-US" sz="2000" b="1" err="1">
                <a:ea typeface="+mn-lt"/>
                <a:cs typeface="+mn-lt"/>
              </a:rPr>
              <a:t>högsta</a:t>
            </a:r>
            <a:r>
              <a:rPr lang="en-US" sz="2000" b="1">
                <a:ea typeface="+mn-lt"/>
                <a:cs typeface="+mn-lt"/>
              </a:rPr>
              <a:t> </a:t>
            </a:r>
            <a:r>
              <a:rPr lang="en-US" sz="2000" b="1" err="1">
                <a:ea typeface="+mn-lt"/>
                <a:cs typeface="+mn-lt"/>
              </a:rPr>
              <a:t>möjliga</a:t>
            </a:r>
            <a:r>
              <a:rPr lang="en-US" sz="2000" b="1">
                <a:ea typeface="+mn-lt"/>
                <a:cs typeface="+mn-lt"/>
              </a:rPr>
              <a:t> </a:t>
            </a:r>
            <a:r>
              <a:rPr lang="en-US" sz="2000" b="1" err="1">
                <a:ea typeface="+mn-lt"/>
                <a:cs typeface="+mn-lt"/>
              </a:rPr>
              <a:t>detaljnivå</a:t>
            </a:r>
            <a:r>
              <a:rPr lang="en-US" sz="2000" b="1">
                <a:ea typeface="+mn-lt"/>
                <a:cs typeface="+mn-lt"/>
              </a:rPr>
              <a:t>.</a:t>
            </a:r>
            <a:endParaRPr lang="en-US" sz="2000">
              <a:ea typeface="Calibri"/>
              <a:cs typeface="Calibri"/>
            </a:endParaRPr>
          </a:p>
          <a:p>
            <a:r>
              <a:rPr lang="en-US" sz="2000">
                <a:ea typeface="+mn-lt"/>
                <a:cs typeface="+mn-lt"/>
              </a:rPr>
              <a:t>För </a:t>
            </a:r>
            <a:r>
              <a:rPr lang="en-US" sz="2000" err="1">
                <a:ea typeface="+mn-lt"/>
                <a:cs typeface="+mn-lt"/>
              </a:rPr>
              <a:t>varje</a:t>
            </a:r>
            <a:r>
              <a:rPr lang="en-US" sz="2000">
                <a:ea typeface="+mn-lt"/>
                <a:cs typeface="+mn-lt"/>
              </a:rPr>
              <a:t> </a:t>
            </a:r>
            <a:r>
              <a:rPr lang="en-US" sz="2000" err="1">
                <a:ea typeface="+mn-lt"/>
                <a:cs typeface="+mn-lt"/>
              </a:rPr>
              <a:t>planerad</a:t>
            </a:r>
            <a:r>
              <a:rPr lang="en-US" sz="2000">
                <a:ea typeface="+mn-lt"/>
                <a:cs typeface="+mn-lt"/>
              </a:rPr>
              <a:t> </a:t>
            </a:r>
            <a:r>
              <a:rPr lang="en-US" sz="2000" err="1">
                <a:ea typeface="+mn-lt"/>
                <a:cs typeface="+mn-lt"/>
              </a:rPr>
              <a:t>flexibilitetslösning</a:t>
            </a:r>
            <a:r>
              <a:rPr lang="en-US" sz="2000">
                <a:ea typeface="+mn-lt"/>
                <a:cs typeface="+mn-lt"/>
              </a:rPr>
              <a:t> </a:t>
            </a:r>
            <a:r>
              <a:rPr lang="en-US" sz="2000" err="1">
                <a:ea typeface="+mn-lt"/>
                <a:cs typeface="+mn-lt"/>
              </a:rPr>
              <a:t>bör</a:t>
            </a:r>
            <a:r>
              <a:rPr lang="en-US" sz="2000">
                <a:ea typeface="+mn-lt"/>
                <a:cs typeface="+mn-lt"/>
              </a:rPr>
              <a:t> NUP </a:t>
            </a:r>
            <a:r>
              <a:rPr lang="en-US" sz="2000" err="1">
                <a:ea typeface="+mn-lt"/>
                <a:cs typeface="+mn-lt"/>
              </a:rPr>
              <a:t>ange</a:t>
            </a:r>
            <a:r>
              <a:rPr lang="en-US" sz="2000">
                <a:ea typeface="+mn-lt"/>
                <a:cs typeface="+mn-lt"/>
              </a:rPr>
              <a:t> </a:t>
            </a:r>
            <a:r>
              <a:rPr lang="en-US" sz="2000" err="1">
                <a:ea typeface="+mn-lt"/>
                <a:cs typeface="+mn-lt"/>
              </a:rPr>
              <a:t>minst</a:t>
            </a:r>
            <a:r>
              <a:rPr lang="en-US" sz="2000">
                <a:ea typeface="+mn-lt"/>
                <a:cs typeface="+mn-lt"/>
              </a:rPr>
              <a:t>:</a:t>
            </a:r>
            <a:endParaRPr lang="en-US" sz="2000">
              <a:ea typeface="Calibri"/>
              <a:cs typeface="Calibri"/>
            </a:endParaRPr>
          </a:p>
          <a:p>
            <a:pPr marL="285750" indent="-285750">
              <a:buFont typeface="Arial"/>
              <a:buChar char="•"/>
            </a:pPr>
            <a:r>
              <a:rPr lang="en-US" sz="2000" err="1">
                <a:ea typeface="+mn-lt"/>
                <a:cs typeface="+mn-lt"/>
              </a:rPr>
              <a:t>riktning</a:t>
            </a:r>
            <a:r>
              <a:rPr lang="en-US" sz="2000">
                <a:ea typeface="+mn-lt"/>
                <a:cs typeface="+mn-lt"/>
              </a:rPr>
              <a:t> (</a:t>
            </a:r>
            <a:r>
              <a:rPr lang="en-US" sz="2000" err="1">
                <a:ea typeface="+mn-lt"/>
                <a:cs typeface="+mn-lt"/>
              </a:rPr>
              <a:t>uppåt</a:t>
            </a:r>
            <a:r>
              <a:rPr lang="en-US" sz="2000">
                <a:ea typeface="+mn-lt"/>
                <a:cs typeface="+mn-lt"/>
              </a:rPr>
              <a:t> </a:t>
            </a:r>
            <a:r>
              <a:rPr lang="en-US" sz="2000" err="1">
                <a:ea typeface="+mn-lt"/>
                <a:cs typeface="+mn-lt"/>
              </a:rPr>
              <a:t>eller</a:t>
            </a:r>
            <a:r>
              <a:rPr lang="en-US" sz="2000">
                <a:ea typeface="+mn-lt"/>
                <a:cs typeface="+mn-lt"/>
              </a:rPr>
              <a:t> </a:t>
            </a:r>
            <a:r>
              <a:rPr lang="en-US" sz="2000" err="1">
                <a:ea typeface="+mn-lt"/>
                <a:cs typeface="+mn-lt"/>
              </a:rPr>
              <a:t>nedåt</a:t>
            </a:r>
            <a:r>
              <a:rPr lang="en-US" sz="2000">
                <a:ea typeface="+mn-lt"/>
                <a:cs typeface="+mn-lt"/>
              </a:rPr>
              <a:t>),</a:t>
            </a:r>
            <a:endParaRPr lang="en-US" sz="2000">
              <a:ea typeface="Calibri"/>
              <a:cs typeface="Calibri"/>
            </a:endParaRPr>
          </a:p>
          <a:p>
            <a:pPr marL="285750" indent="-285750">
              <a:buFont typeface="Arial"/>
              <a:buChar char="•"/>
            </a:pPr>
            <a:r>
              <a:rPr lang="en-US" sz="2000" err="1">
                <a:ea typeface="+mn-lt"/>
                <a:cs typeface="+mn-lt"/>
              </a:rPr>
              <a:t>förväntat</a:t>
            </a:r>
            <a:r>
              <a:rPr lang="en-US" sz="2000">
                <a:ea typeface="+mn-lt"/>
                <a:cs typeface="+mn-lt"/>
              </a:rPr>
              <a:t> </a:t>
            </a:r>
            <a:r>
              <a:rPr lang="en-US" sz="2000" err="1">
                <a:ea typeface="+mn-lt"/>
                <a:cs typeface="+mn-lt"/>
              </a:rPr>
              <a:t>område</a:t>
            </a:r>
            <a:r>
              <a:rPr lang="en-US" sz="2000">
                <a:ea typeface="+mn-lt"/>
                <a:cs typeface="+mn-lt"/>
              </a:rPr>
              <a:t>/plats </a:t>
            </a:r>
            <a:r>
              <a:rPr lang="en-US" sz="2000" err="1">
                <a:ea typeface="+mn-lt"/>
                <a:cs typeface="+mn-lt"/>
              </a:rPr>
              <a:t>och</a:t>
            </a:r>
            <a:r>
              <a:rPr lang="en-US" sz="2000">
                <a:ea typeface="+mn-lt"/>
                <a:cs typeface="+mn-lt"/>
              </a:rPr>
              <a:t> </a:t>
            </a:r>
            <a:r>
              <a:rPr lang="en-US" sz="2000" err="1">
                <a:ea typeface="+mn-lt"/>
                <a:cs typeface="+mn-lt"/>
              </a:rPr>
              <a:t>spänningsnivå</a:t>
            </a:r>
            <a:r>
              <a:rPr lang="en-US" sz="2000">
                <a:ea typeface="+mn-lt"/>
                <a:cs typeface="+mn-lt"/>
              </a:rPr>
              <a:t>,</a:t>
            </a:r>
            <a:endParaRPr lang="en-US" sz="2000">
              <a:ea typeface="Calibri"/>
              <a:cs typeface="Calibri"/>
            </a:endParaRPr>
          </a:p>
          <a:p>
            <a:pPr marL="285750" indent="-285750">
              <a:buFont typeface="Arial"/>
              <a:buChar char="•"/>
            </a:pPr>
            <a:r>
              <a:rPr lang="en-US" sz="2000" err="1">
                <a:ea typeface="+mn-lt"/>
                <a:cs typeface="+mn-lt"/>
              </a:rPr>
              <a:t>förväntad</a:t>
            </a:r>
            <a:r>
              <a:rPr lang="en-US" sz="2000">
                <a:ea typeface="+mn-lt"/>
                <a:cs typeface="+mn-lt"/>
              </a:rPr>
              <a:t> </a:t>
            </a:r>
            <a:r>
              <a:rPr lang="en-US" sz="2000" err="1">
                <a:ea typeface="+mn-lt"/>
                <a:cs typeface="+mn-lt"/>
              </a:rPr>
              <a:t>tidpunkt</a:t>
            </a:r>
            <a:r>
              <a:rPr lang="en-US" sz="2000">
                <a:ea typeface="+mn-lt"/>
                <a:cs typeface="+mn-lt"/>
              </a:rPr>
              <a:t>, </a:t>
            </a:r>
            <a:r>
              <a:rPr lang="en-US" sz="2000" err="1">
                <a:ea typeface="+mn-lt"/>
                <a:cs typeface="+mn-lt"/>
              </a:rPr>
              <a:t>specificerad</a:t>
            </a:r>
            <a:r>
              <a:rPr lang="en-US" sz="2000">
                <a:ea typeface="+mn-lt"/>
                <a:cs typeface="+mn-lt"/>
              </a:rPr>
              <a:t> </a:t>
            </a:r>
            <a:r>
              <a:rPr lang="en-US" sz="2000" err="1">
                <a:ea typeface="+mn-lt"/>
                <a:cs typeface="+mn-lt"/>
              </a:rPr>
              <a:t>så</a:t>
            </a:r>
            <a:r>
              <a:rPr lang="en-US" sz="2000">
                <a:ea typeface="+mn-lt"/>
                <a:cs typeface="+mn-lt"/>
              </a:rPr>
              <a:t> </a:t>
            </a:r>
            <a:r>
              <a:rPr lang="en-US" sz="2000" err="1">
                <a:ea typeface="+mn-lt"/>
                <a:cs typeface="+mn-lt"/>
              </a:rPr>
              <a:t>detaljerat</a:t>
            </a:r>
            <a:r>
              <a:rPr lang="en-US" sz="2000">
                <a:ea typeface="+mn-lt"/>
                <a:cs typeface="+mn-lt"/>
              </a:rPr>
              <a:t> </a:t>
            </a:r>
            <a:r>
              <a:rPr lang="en-US" sz="2000" err="1">
                <a:ea typeface="+mn-lt"/>
                <a:cs typeface="+mn-lt"/>
              </a:rPr>
              <a:t>som</a:t>
            </a:r>
            <a:r>
              <a:rPr lang="en-US" sz="2000">
                <a:ea typeface="+mn-lt"/>
                <a:cs typeface="+mn-lt"/>
              </a:rPr>
              <a:t> </a:t>
            </a:r>
            <a:r>
              <a:rPr lang="en-US" sz="2000" err="1">
                <a:ea typeface="+mn-lt"/>
                <a:cs typeface="+mn-lt"/>
              </a:rPr>
              <a:t>möjligt</a:t>
            </a:r>
            <a:r>
              <a:rPr lang="en-US" sz="2000">
                <a:ea typeface="+mn-lt"/>
                <a:cs typeface="+mn-lt"/>
              </a:rPr>
              <a:t>,</a:t>
            </a:r>
            <a:endParaRPr lang="en-US" sz="2000">
              <a:ea typeface="Calibri"/>
              <a:cs typeface="Calibri"/>
            </a:endParaRPr>
          </a:p>
          <a:p>
            <a:pPr marL="285750" indent="-285750">
              <a:buFont typeface="Arial"/>
              <a:buChar char="•"/>
            </a:pPr>
            <a:r>
              <a:rPr lang="en-US" sz="2000" err="1">
                <a:ea typeface="+mn-lt"/>
                <a:cs typeface="+mn-lt"/>
              </a:rPr>
              <a:t>förväntade</a:t>
            </a:r>
            <a:r>
              <a:rPr lang="en-US" sz="2000">
                <a:ea typeface="+mn-lt"/>
                <a:cs typeface="+mn-lt"/>
              </a:rPr>
              <a:t> </a:t>
            </a:r>
            <a:r>
              <a:rPr lang="en-US" sz="2000" err="1">
                <a:ea typeface="+mn-lt"/>
                <a:cs typeface="+mn-lt"/>
              </a:rPr>
              <a:t>avtalsarrangemang</a:t>
            </a:r>
            <a:r>
              <a:rPr lang="en-US" sz="2000">
                <a:ea typeface="+mn-lt"/>
                <a:cs typeface="+mn-lt"/>
              </a:rPr>
              <a:t> för </a:t>
            </a:r>
            <a:r>
              <a:rPr lang="en-US" sz="2000" err="1">
                <a:ea typeface="+mn-lt"/>
                <a:cs typeface="+mn-lt"/>
              </a:rPr>
              <a:t>tillgång</a:t>
            </a:r>
            <a:r>
              <a:rPr lang="en-US" sz="2000">
                <a:ea typeface="+mn-lt"/>
                <a:cs typeface="+mn-lt"/>
              </a:rPr>
              <a:t> till </a:t>
            </a:r>
            <a:r>
              <a:rPr lang="en-US" sz="2000" err="1">
                <a:ea typeface="+mn-lt"/>
                <a:cs typeface="+mn-lt"/>
              </a:rPr>
              <a:t>flexibilitet</a:t>
            </a:r>
            <a:r>
              <a:rPr lang="en-US" sz="2000">
                <a:ea typeface="+mn-lt"/>
                <a:cs typeface="+mn-lt"/>
              </a:rPr>
              <a:t> (</a:t>
            </a:r>
            <a:r>
              <a:rPr lang="en-US" sz="2000" err="1">
                <a:ea typeface="+mn-lt"/>
                <a:cs typeface="+mn-lt"/>
              </a:rPr>
              <a:t>t.ex</a:t>
            </a:r>
            <a:r>
              <a:rPr lang="en-US" sz="2000">
                <a:ea typeface="+mn-lt"/>
                <a:cs typeface="+mn-lt"/>
              </a:rPr>
              <a:t>. </a:t>
            </a:r>
            <a:r>
              <a:rPr lang="en-US" sz="2000" err="1">
                <a:ea typeface="+mn-lt"/>
                <a:cs typeface="+mn-lt"/>
              </a:rPr>
              <a:t>marknadsbaserad</a:t>
            </a:r>
            <a:r>
              <a:rPr lang="en-US" sz="2000">
                <a:ea typeface="+mn-lt"/>
                <a:cs typeface="+mn-lt"/>
              </a:rPr>
              <a:t> </a:t>
            </a:r>
            <a:r>
              <a:rPr lang="en-US" sz="2000" err="1">
                <a:ea typeface="+mn-lt"/>
                <a:cs typeface="+mn-lt"/>
              </a:rPr>
              <a:t>flexibilitet</a:t>
            </a:r>
            <a:r>
              <a:rPr lang="en-US" sz="2000">
                <a:ea typeface="+mn-lt"/>
                <a:cs typeface="+mn-lt"/>
              </a:rPr>
              <a:t>, </a:t>
            </a:r>
            <a:r>
              <a:rPr lang="en-US" sz="2000" err="1">
                <a:ea typeface="+mn-lt"/>
                <a:cs typeface="+mn-lt"/>
              </a:rPr>
              <a:t>flexibla</a:t>
            </a:r>
            <a:r>
              <a:rPr lang="en-US" sz="2000">
                <a:ea typeface="+mn-lt"/>
                <a:cs typeface="+mn-lt"/>
              </a:rPr>
              <a:t> </a:t>
            </a:r>
            <a:r>
              <a:rPr lang="en-US" sz="2000" err="1">
                <a:ea typeface="+mn-lt"/>
                <a:cs typeface="+mn-lt"/>
              </a:rPr>
              <a:t>anslutningsavtal</a:t>
            </a:r>
            <a:r>
              <a:rPr lang="en-US" sz="2000">
                <a:ea typeface="+mn-lt"/>
                <a:cs typeface="+mn-lt"/>
              </a:rPr>
              <a:t>),</a:t>
            </a:r>
            <a:endParaRPr lang="en-US" sz="2000">
              <a:ea typeface="Calibri"/>
              <a:cs typeface="Calibri"/>
            </a:endParaRPr>
          </a:p>
          <a:p>
            <a:pPr marL="285750" indent="-285750">
              <a:buFont typeface="Arial"/>
              <a:buChar char="•"/>
            </a:pPr>
            <a:r>
              <a:rPr lang="en-US" sz="2000" err="1">
                <a:ea typeface="+mn-lt"/>
                <a:cs typeface="+mn-lt"/>
              </a:rPr>
              <a:t>alternativ</a:t>
            </a:r>
            <a:r>
              <a:rPr lang="en-US" sz="2000">
                <a:ea typeface="+mn-lt"/>
                <a:cs typeface="+mn-lt"/>
              </a:rPr>
              <a:t> </a:t>
            </a:r>
            <a:r>
              <a:rPr lang="en-US" sz="2000" err="1">
                <a:ea typeface="+mn-lt"/>
                <a:cs typeface="+mn-lt"/>
              </a:rPr>
              <a:t>nätförstärkning</a:t>
            </a:r>
            <a:r>
              <a:rPr lang="en-US" sz="2000">
                <a:ea typeface="+mn-lt"/>
                <a:cs typeface="+mn-lt"/>
              </a:rPr>
              <a:t>, om den </a:t>
            </a:r>
            <a:r>
              <a:rPr lang="en-US" sz="2000" err="1">
                <a:ea typeface="+mn-lt"/>
                <a:cs typeface="+mn-lt"/>
              </a:rPr>
              <a:t>finns</a:t>
            </a:r>
            <a:r>
              <a:rPr lang="en-US" sz="2000">
                <a:ea typeface="+mn-lt"/>
                <a:cs typeface="+mn-lt"/>
              </a:rPr>
              <a:t>, </a:t>
            </a:r>
            <a:r>
              <a:rPr lang="en-US" sz="2000" err="1">
                <a:ea typeface="+mn-lt"/>
                <a:cs typeface="+mn-lt"/>
              </a:rPr>
              <a:t>samt</a:t>
            </a:r>
            <a:r>
              <a:rPr lang="en-US" sz="2000">
                <a:ea typeface="+mn-lt"/>
                <a:cs typeface="+mn-lt"/>
              </a:rPr>
              <a:t> </a:t>
            </a:r>
            <a:r>
              <a:rPr lang="en-US" sz="2000" err="1">
                <a:ea typeface="+mn-lt"/>
                <a:cs typeface="+mn-lt"/>
              </a:rPr>
              <a:t>analys</a:t>
            </a:r>
            <a:r>
              <a:rPr lang="en-US" sz="2000">
                <a:ea typeface="+mn-lt"/>
                <a:cs typeface="+mn-lt"/>
              </a:rPr>
              <a:t> av </a:t>
            </a:r>
            <a:r>
              <a:rPr lang="en-US" sz="2000" err="1">
                <a:ea typeface="+mn-lt"/>
                <a:cs typeface="+mn-lt"/>
              </a:rPr>
              <a:t>kostnadseffektivitet</a:t>
            </a:r>
            <a:r>
              <a:rPr lang="en-US" sz="2000">
                <a:ea typeface="+mn-lt"/>
                <a:cs typeface="+mn-lt"/>
              </a:rPr>
              <a:t>.</a:t>
            </a:r>
            <a:endParaRPr lang="en-US" sz="2000">
              <a:ea typeface="Calibri"/>
              <a:cs typeface="Calibri"/>
            </a:endParaRPr>
          </a:p>
          <a:p>
            <a:r>
              <a:rPr lang="en-US" sz="2000" b="1">
                <a:ea typeface="+mn-lt"/>
                <a:cs typeface="+mn-lt"/>
              </a:rPr>
              <a:t>NUP ska </a:t>
            </a:r>
            <a:r>
              <a:rPr lang="en-US" sz="2000" b="1" err="1">
                <a:ea typeface="+mn-lt"/>
                <a:cs typeface="+mn-lt"/>
              </a:rPr>
              <a:t>också</a:t>
            </a:r>
            <a:r>
              <a:rPr lang="en-US" sz="2000" b="1">
                <a:ea typeface="+mn-lt"/>
                <a:cs typeface="+mn-lt"/>
              </a:rPr>
              <a:t> </a:t>
            </a:r>
            <a:r>
              <a:rPr lang="en-US" sz="2000" b="1" err="1">
                <a:ea typeface="+mn-lt"/>
                <a:cs typeface="+mn-lt"/>
              </a:rPr>
              <a:t>redovisa</a:t>
            </a:r>
            <a:r>
              <a:rPr lang="en-US" sz="2000" b="1">
                <a:ea typeface="+mn-lt"/>
                <a:cs typeface="+mn-lt"/>
              </a:rPr>
              <a:t> </a:t>
            </a:r>
            <a:r>
              <a:rPr lang="en-US" sz="2000" b="1" err="1">
                <a:ea typeface="+mn-lt"/>
                <a:cs typeface="+mn-lt"/>
              </a:rPr>
              <a:t>motiven</a:t>
            </a:r>
            <a:r>
              <a:rPr lang="en-US" sz="2000" b="1">
                <a:ea typeface="+mn-lt"/>
                <a:cs typeface="+mn-lt"/>
              </a:rPr>
              <a:t> för </a:t>
            </a:r>
            <a:r>
              <a:rPr lang="en-US" sz="2000" b="1" err="1">
                <a:ea typeface="+mn-lt"/>
                <a:cs typeface="+mn-lt"/>
              </a:rPr>
              <a:t>flexibilitetsbehoven</a:t>
            </a:r>
            <a:r>
              <a:rPr lang="en-US" sz="2000" b="1">
                <a:ea typeface="+mn-lt"/>
                <a:cs typeface="+mn-lt"/>
              </a:rPr>
              <a:t> </a:t>
            </a:r>
            <a:r>
              <a:rPr lang="en-US" sz="2000" b="1" err="1">
                <a:ea typeface="+mn-lt"/>
                <a:cs typeface="+mn-lt"/>
              </a:rPr>
              <a:t>och</a:t>
            </a:r>
            <a:r>
              <a:rPr lang="en-US" sz="2000" b="1">
                <a:ea typeface="+mn-lt"/>
                <a:cs typeface="+mn-lt"/>
              </a:rPr>
              <a:t> </a:t>
            </a:r>
            <a:r>
              <a:rPr lang="en-US" sz="2000" b="1" err="1">
                <a:ea typeface="+mn-lt"/>
                <a:cs typeface="+mn-lt"/>
              </a:rPr>
              <a:t>beskriva</a:t>
            </a:r>
            <a:r>
              <a:rPr lang="en-US" sz="2000" b="1">
                <a:ea typeface="+mn-lt"/>
                <a:cs typeface="+mn-lt"/>
              </a:rPr>
              <a:t> </a:t>
            </a:r>
            <a:r>
              <a:rPr lang="en-US" sz="2000" b="1" err="1">
                <a:ea typeface="+mn-lt"/>
                <a:cs typeface="+mn-lt"/>
              </a:rPr>
              <a:t>hur</a:t>
            </a:r>
            <a:r>
              <a:rPr lang="en-US" sz="2000" b="1">
                <a:ea typeface="+mn-lt"/>
                <a:cs typeface="+mn-lt"/>
              </a:rPr>
              <a:t> dessa </a:t>
            </a:r>
            <a:r>
              <a:rPr lang="en-US" sz="2000" b="1" err="1">
                <a:ea typeface="+mn-lt"/>
                <a:cs typeface="+mn-lt"/>
              </a:rPr>
              <a:t>har</a:t>
            </a:r>
            <a:r>
              <a:rPr lang="en-US" sz="2000" b="1">
                <a:ea typeface="+mn-lt"/>
                <a:cs typeface="+mn-lt"/>
              </a:rPr>
              <a:t> </a:t>
            </a:r>
            <a:r>
              <a:rPr lang="en-US" sz="2000" b="1" err="1">
                <a:ea typeface="+mn-lt"/>
                <a:cs typeface="+mn-lt"/>
              </a:rPr>
              <a:t>bedömts</a:t>
            </a:r>
            <a:endParaRPr lang="en-US" sz="2000"/>
          </a:p>
          <a:p>
            <a:endParaRPr lang="en-US">
              <a:ea typeface="Calibri"/>
              <a:cs typeface="Calibri"/>
            </a:endParaRPr>
          </a:p>
        </p:txBody>
      </p:sp>
    </p:spTree>
    <p:extLst>
      <p:ext uri="{BB962C8B-B14F-4D97-AF65-F5344CB8AC3E}">
        <p14:creationId xmlns:p14="http://schemas.microsoft.com/office/powerpoint/2010/main" val="345092751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D655D-2E01-D4F7-0400-FACD4636663D}"/>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221E6E21-1842-9D5D-C60E-F8F29187151F}"/>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D4C530E7-A728-9D70-71B6-B5B1D2C6F3C6}"/>
              </a:ext>
            </a:extLst>
          </p:cNvPr>
          <p:cNvSpPr>
            <a:spLocks noGrp="1"/>
          </p:cNvSpPr>
          <p:nvPr>
            <p:ph type="ctrTitle"/>
          </p:nvPr>
        </p:nvSpPr>
        <p:spPr>
          <a:xfrm>
            <a:off x="238126" y="838200"/>
            <a:ext cx="5943600" cy="2706436"/>
          </a:xfrm>
        </p:spPr>
        <p:txBody>
          <a:bodyPr/>
          <a:lstStyle/>
          <a:p>
            <a:br>
              <a:rPr lang="en-GB" sz="6600">
                <a:ea typeface="Calibri Light"/>
                <a:cs typeface="Calibri Light"/>
              </a:rPr>
            </a:br>
            <a:r>
              <a:rPr lang="en-GB" sz="6600">
                <a:solidFill>
                  <a:schemeClr val="accent1"/>
                </a:solidFill>
                <a:ea typeface="Calibri Light"/>
                <a:cs typeface="Calibri Light"/>
              </a:rPr>
              <a:t>Vad </a:t>
            </a:r>
            <a:r>
              <a:rPr lang="en-GB" sz="6600" err="1">
                <a:solidFill>
                  <a:schemeClr val="accent1"/>
                </a:solidFill>
                <a:ea typeface="Calibri Light"/>
                <a:cs typeface="Calibri Light"/>
              </a:rPr>
              <a:t>är</a:t>
            </a:r>
            <a:r>
              <a:rPr lang="en-GB" sz="6600">
                <a:solidFill>
                  <a:schemeClr val="accent1"/>
                </a:solidFill>
                <a:ea typeface="Calibri Light"/>
                <a:cs typeface="Calibri Light"/>
              </a:rPr>
              <a:t> FNA?</a:t>
            </a:r>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3645235798"/>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FC26A-6EAA-BBD8-7005-C9DF453BEDC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CD07F92-F5EF-01B1-0D34-D124D2B6561E}"/>
              </a:ext>
            </a:extLst>
          </p:cNvPr>
          <p:cNvSpPr>
            <a:spLocks noGrp="1"/>
          </p:cNvSpPr>
          <p:nvPr>
            <p:ph type="title"/>
          </p:nvPr>
        </p:nvSpPr>
        <p:spPr>
          <a:xfrm>
            <a:off x="1650621" y="845607"/>
            <a:ext cx="8890761" cy="507959"/>
          </a:xfrm>
        </p:spPr>
        <p:txBody>
          <a:bodyPr>
            <a:noAutofit/>
          </a:bodyPr>
          <a:lstStyle/>
          <a:p>
            <a:r>
              <a:rPr lang="sv-SE">
                <a:solidFill>
                  <a:schemeClr val="accent1"/>
                </a:solidFill>
                <a:latin typeface="Calibri"/>
                <a:ea typeface="Calibri"/>
                <a:cs typeface="Poppins"/>
              </a:rPr>
              <a:t>Vad är FNA?</a:t>
            </a:r>
          </a:p>
        </p:txBody>
      </p:sp>
      <p:sp>
        <p:nvSpPr>
          <p:cNvPr id="5" name="Platshållare för bildnummer 4">
            <a:extLst>
              <a:ext uri="{FF2B5EF4-FFF2-40B4-BE49-F238E27FC236}">
                <a16:creationId xmlns:a16="http://schemas.microsoft.com/office/drawing/2014/main" id="{EF1F50DD-F665-F19F-236C-1E6112291EAA}"/>
              </a:ext>
            </a:extLst>
          </p:cNvPr>
          <p:cNvSpPr>
            <a:spLocks noGrp="1"/>
          </p:cNvSpPr>
          <p:nvPr>
            <p:ph type="sldNum" sz="quarter" idx="12"/>
          </p:nvPr>
        </p:nvSpPr>
        <p:spPr/>
        <p:txBody>
          <a:bodyPr/>
          <a:lstStyle/>
          <a:p>
            <a:fld id="{2066355A-084C-D24E-9AD2-7E4FC41EA627}" type="slidenum">
              <a:rPr lang="sv-SE" smtClean="0"/>
              <a:pPr/>
              <a:t>16</a:t>
            </a:fld>
            <a:endParaRPr lang="sv-SE"/>
          </a:p>
        </p:txBody>
      </p:sp>
      <p:sp>
        <p:nvSpPr>
          <p:cNvPr id="6" name="Rectangle 1">
            <a:extLst>
              <a:ext uri="{FF2B5EF4-FFF2-40B4-BE49-F238E27FC236}">
                <a16:creationId xmlns:a16="http://schemas.microsoft.com/office/drawing/2014/main" id="{6F9899B8-462A-245D-C4DC-5C7930A98064}"/>
              </a:ext>
            </a:extLst>
          </p:cNvPr>
          <p:cNvSpPr>
            <a:spLocks noGrp="1" noChangeArrowheads="1"/>
          </p:cNvSpPr>
          <p:nvPr>
            <p:ph idx="1"/>
          </p:nvPr>
        </p:nvSpPr>
        <p:spPr bwMode="auto">
          <a:xfrm>
            <a:off x="1650620" y="3490071"/>
            <a:ext cx="9445747" cy="64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518" tIns="53759" rIns="107518" bIns="53759" numCol="1" rtlCol="0" anchor="ctr" anchorCtr="0" compatLnSpc="1">
            <a:prstTxWarp prst="textNoShape">
              <a:avLst/>
            </a:prstTxWarp>
            <a:spAutoFit/>
          </a:bodyPr>
          <a:lstStyle/>
          <a:p>
            <a:pPr marL="0" indent="0" defTabSz="1075152">
              <a:lnSpc>
                <a:spcPct val="100000"/>
              </a:lnSpc>
              <a:buNone/>
            </a:pPr>
            <a:endParaRPr lang="sv-SE" altLang="sv-SE" sz="1400">
              <a:latin typeface="Arial"/>
              <a:ea typeface="Calibri"/>
              <a:cs typeface="Times New Roman"/>
            </a:endParaRPr>
          </a:p>
          <a:p>
            <a:pPr marL="0" indent="0" defTabSz="1075152">
              <a:lnSpc>
                <a:spcPct val="100000"/>
              </a:lnSpc>
              <a:buNone/>
            </a:pPr>
            <a:endParaRPr lang="sv-SE" altLang="sv-SE" sz="1058">
              <a:latin typeface="Arial" panose="020B0604020202020204" pitchFamily="34" charset="0"/>
              <a:cs typeface="Times New Roman"/>
            </a:endParaRPr>
          </a:p>
        </p:txBody>
      </p:sp>
      <p:sp>
        <p:nvSpPr>
          <p:cNvPr id="10" name="Text Placeholder 5">
            <a:extLst>
              <a:ext uri="{FF2B5EF4-FFF2-40B4-BE49-F238E27FC236}">
                <a16:creationId xmlns:a16="http://schemas.microsoft.com/office/drawing/2014/main" id="{ABCEFB03-A442-B4AE-2DFA-65D519F51466}"/>
              </a:ext>
            </a:extLst>
          </p:cNvPr>
          <p:cNvSpPr txBox="1">
            <a:spLocks/>
          </p:cNvSpPr>
          <p:nvPr/>
        </p:nvSpPr>
        <p:spPr bwMode="auto">
          <a:xfrm>
            <a:off x="695324" y="1522413"/>
            <a:ext cx="11137900"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sv-SE"/>
            </a:defPPr>
            <a:lvl1pPr marL="0" indent="0" algn="l" defTabSz="914400" rtl="0" eaLnBrk="1" fontAlgn="base" latinLnBrk="0" hangingPunct="1">
              <a:lnSpc>
                <a:spcPct val="90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defTabSz="914400" rtl="0" eaLnBrk="1" fontAlgn="base" latinLnBrk="0" hangingPunct="1">
              <a:lnSpc>
                <a:spcPct val="90000"/>
              </a:lnSpc>
              <a:spcBef>
                <a:spcPts val="12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fontAlgn="base" latinLnBrk="0" hangingPunct="1">
              <a:lnSpc>
                <a:spcPct val="90000"/>
              </a:lnSpc>
              <a:spcBef>
                <a:spcPts val="6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fontAlgn="base" latinLnBrk="0" hangingPunct="1">
              <a:lnSpc>
                <a:spcPct val="90000"/>
              </a:lnSpc>
              <a:spcBef>
                <a:spcPts val="6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90000"/>
              </a:lnSpc>
              <a:spcBef>
                <a:spcPts val="6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2000"/>
              <a:t>Flexibilitetbehovsbedömningen ska ge en samlad och harmoniserad analys av hur mycket flexibilitet – både i elsystemet och i elnäten – som krävs för att integrera mer förnybar elproduktion och samtidigt upprätthålla driftsäkerheten. </a:t>
            </a:r>
          </a:p>
          <a:p>
            <a:r>
              <a:rPr lang="sv-SE" sz="2000"/>
              <a:t>Metodiken, framtagen av EU DSO, </a:t>
            </a:r>
            <a:r>
              <a:rPr lang="sv-SE" sz="2000" err="1"/>
              <a:t>ENTSO:e</a:t>
            </a:r>
            <a:r>
              <a:rPr lang="sv-SE" sz="2000"/>
              <a:t> och ACER, är baserad på europeiska och nationella resurstillräcklighetsbedömningar som skiljer mellan systemflexibilitet (balansering av produktion och efterfrågan) och nätflexibilitet (hantering av flaskhalsar och spänningsproblem).</a:t>
            </a:r>
          </a:p>
          <a:p>
            <a:r>
              <a:rPr lang="sv-SE" sz="2000"/>
              <a:t>Metoden innehåller:</a:t>
            </a:r>
          </a:p>
          <a:p>
            <a:pPr marL="342900" indent="-342900">
              <a:buFont typeface="Arial" panose="020B0604020202020204" pitchFamily="34" charset="0"/>
              <a:buChar char="•"/>
            </a:pPr>
            <a:r>
              <a:rPr lang="en-US" sz="2000" err="1"/>
              <a:t>Vartannat</a:t>
            </a:r>
            <a:r>
              <a:rPr lang="en-US" sz="2000"/>
              <a:t> </a:t>
            </a:r>
            <a:r>
              <a:rPr lang="en-US" sz="2000" err="1"/>
              <a:t>år</a:t>
            </a:r>
            <a:endParaRPr lang="en-US" sz="2000"/>
          </a:p>
          <a:p>
            <a:pPr marL="342900" indent="-342900">
              <a:buFont typeface="Arial" panose="020B0604020202020204" pitchFamily="34" charset="0"/>
              <a:buChar char="•"/>
            </a:pPr>
            <a:r>
              <a:rPr lang="en-US" sz="2000" err="1"/>
              <a:t>Enkät</a:t>
            </a:r>
            <a:r>
              <a:rPr lang="en-US" sz="2000"/>
              <a:t> om </a:t>
            </a:r>
            <a:r>
              <a:rPr lang="en-US" sz="2000" err="1"/>
              <a:t>marknadshinder</a:t>
            </a:r>
            <a:r>
              <a:rPr lang="en-US" sz="2000"/>
              <a:t> för </a:t>
            </a:r>
            <a:r>
              <a:rPr lang="en-US" sz="2000" err="1"/>
              <a:t>flexibilitet</a:t>
            </a:r>
            <a:r>
              <a:rPr lang="en-US" sz="2000"/>
              <a:t> </a:t>
            </a:r>
            <a:r>
              <a:rPr lang="en-US" sz="2000" err="1"/>
              <a:t>och</a:t>
            </a:r>
            <a:r>
              <a:rPr lang="en-US" sz="2000"/>
              <a:t> </a:t>
            </a:r>
            <a:r>
              <a:rPr lang="en-US" sz="2000" err="1"/>
              <a:t>möjlighet</a:t>
            </a:r>
            <a:r>
              <a:rPr lang="en-US" sz="2000"/>
              <a:t> med </a:t>
            </a:r>
            <a:r>
              <a:rPr lang="en-US" sz="2000" err="1"/>
              <a:t>digitalisering</a:t>
            </a:r>
            <a:endParaRPr lang="en-US" sz="2000"/>
          </a:p>
          <a:p>
            <a:pPr marL="342900" indent="-342900">
              <a:buFont typeface="Arial" panose="020B0604020202020204" pitchFamily="34" charset="0"/>
              <a:buChar char="•"/>
            </a:pPr>
            <a:r>
              <a:rPr lang="en-US" sz="2000"/>
              <a:t>Mall för </a:t>
            </a:r>
            <a:r>
              <a:rPr lang="en-US" sz="2000" err="1"/>
              <a:t>flexibilitetsbehovsrapportering</a:t>
            </a:r>
            <a:r>
              <a:rPr lang="en-US" sz="2000"/>
              <a:t> (Tabell 15) </a:t>
            </a:r>
          </a:p>
          <a:p>
            <a:pPr marL="342900" indent="-342900">
              <a:buFont typeface="Arial" panose="020B0604020202020204" pitchFamily="34" charset="0"/>
              <a:buChar char="•"/>
            </a:pPr>
            <a:r>
              <a:rPr lang="en-US" sz="2000" err="1"/>
              <a:t>Metoden</a:t>
            </a:r>
            <a:r>
              <a:rPr lang="en-US" sz="2000"/>
              <a:t> </a:t>
            </a:r>
            <a:r>
              <a:rPr lang="en-US" sz="2000" err="1"/>
              <a:t>gäller</a:t>
            </a:r>
            <a:r>
              <a:rPr lang="en-US" sz="2000"/>
              <a:t> för 2026 </a:t>
            </a:r>
            <a:r>
              <a:rPr lang="en-US" sz="2000" err="1"/>
              <a:t>och</a:t>
            </a:r>
            <a:r>
              <a:rPr lang="en-US" sz="2000"/>
              <a:t> </a:t>
            </a:r>
            <a:r>
              <a:rPr lang="en-US" sz="2000" err="1"/>
              <a:t>kommer</a:t>
            </a:r>
            <a:r>
              <a:rPr lang="en-US" sz="2000"/>
              <a:t> </a:t>
            </a:r>
            <a:r>
              <a:rPr lang="en-US" sz="2000" err="1"/>
              <a:t>uppdateras</a:t>
            </a:r>
            <a:r>
              <a:rPr lang="en-US" sz="2000"/>
              <a:t> </a:t>
            </a:r>
            <a:r>
              <a:rPr lang="en-US" sz="2000" err="1"/>
              <a:t>på</a:t>
            </a:r>
            <a:r>
              <a:rPr lang="en-US" sz="2000"/>
              <a:t> EU-</a:t>
            </a:r>
            <a:r>
              <a:rPr lang="en-US" sz="2000" err="1"/>
              <a:t>nivå</a:t>
            </a:r>
            <a:r>
              <a:rPr lang="en-US" sz="2000"/>
              <a:t> </a:t>
            </a:r>
            <a:r>
              <a:rPr lang="en-US" sz="2000" err="1"/>
              <a:t>och</a:t>
            </a:r>
            <a:r>
              <a:rPr lang="en-US" sz="2000"/>
              <a:t> </a:t>
            </a:r>
            <a:r>
              <a:rPr lang="en-US" sz="2000" err="1"/>
              <a:t>nationell</a:t>
            </a:r>
            <a:r>
              <a:rPr lang="en-US" sz="2000"/>
              <a:t> </a:t>
            </a:r>
            <a:r>
              <a:rPr lang="en-US" sz="2000" err="1"/>
              <a:t>nivå</a:t>
            </a:r>
            <a:r>
              <a:rPr lang="en-US" sz="2000"/>
              <a:t> </a:t>
            </a:r>
            <a:r>
              <a:rPr lang="en-US" sz="2000" err="1"/>
              <a:t>inför</a:t>
            </a:r>
            <a:r>
              <a:rPr lang="en-US" sz="2000"/>
              <a:t> </a:t>
            </a:r>
            <a:r>
              <a:rPr lang="en-US" sz="2000" err="1"/>
              <a:t>rapporteringen</a:t>
            </a:r>
            <a:r>
              <a:rPr lang="en-US" sz="2000"/>
              <a:t> 2028</a:t>
            </a:r>
          </a:p>
          <a:p>
            <a:pPr marL="342900" indent="-342900">
              <a:buFont typeface="Arial" panose="020B0604020202020204" pitchFamily="34" charset="0"/>
              <a:buChar char="•"/>
            </a:pPr>
            <a:r>
              <a:rPr lang="en-US" sz="2000"/>
              <a:t>Kraven </a:t>
            </a:r>
            <a:r>
              <a:rPr lang="en-US" sz="2000" err="1"/>
              <a:t>i</a:t>
            </a:r>
            <a:r>
              <a:rPr lang="en-US" sz="2000"/>
              <a:t> 2028 </a:t>
            </a:r>
            <a:r>
              <a:rPr lang="en-US" sz="2000" err="1"/>
              <a:t>års</a:t>
            </a:r>
            <a:r>
              <a:rPr lang="en-US" sz="2000"/>
              <a:t> </a:t>
            </a:r>
            <a:r>
              <a:rPr lang="en-US" sz="2000" err="1"/>
              <a:t>rapportering</a:t>
            </a:r>
            <a:r>
              <a:rPr lang="en-US" sz="2000"/>
              <a:t> </a:t>
            </a:r>
            <a:r>
              <a:rPr lang="en-US" sz="2000" err="1"/>
              <a:t>kommer</a:t>
            </a:r>
            <a:r>
              <a:rPr lang="en-US" sz="2000"/>
              <a:t> </a:t>
            </a:r>
            <a:r>
              <a:rPr lang="en-US" sz="2000" err="1"/>
              <a:t>att</a:t>
            </a:r>
            <a:r>
              <a:rPr lang="en-US" sz="2000"/>
              <a:t> </a:t>
            </a:r>
            <a:r>
              <a:rPr lang="en-US" sz="2000" err="1"/>
              <a:t>öka</a:t>
            </a:r>
            <a:r>
              <a:rPr lang="en-US" sz="2000"/>
              <a:t> </a:t>
            </a:r>
            <a:r>
              <a:rPr lang="en-US" sz="2000" err="1"/>
              <a:t>i</a:t>
            </a:r>
            <a:r>
              <a:rPr lang="en-US" sz="2000"/>
              <a:t> </a:t>
            </a:r>
            <a:r>
              <a:rPr lang="en-US" sz="2000" err="1"/>
              <a:t>omfattning</a:t>
            </a:r>
            <a:r>
              <a:rPr lang="en-US" sz="2000"/>
              <a:t> </a:t>
            </a:r>
            <a:r>
              <a:rPr lang="en-US" sz="2000" err="1"/>
              <a:t>och</a:t>
            </a:r>
            <a:r>
              <a:rPr lang="en-US" sz="2000"/>
              <a:t> </a:t>
            </a:r>
            <a:r>
              <a:rPr lang="en-US" sz="2000" err="1"/>
              <a:t>detaljnivå</a:t>
            </a:r>
            <a:endParaRPr lang="en-US" sz="2000"/>
          </a:p>
          <a:p>
            <a:endParaRPr lang="en-US">
              <a:ea typeface="Calibri"/>
              <a:cs typeface="Calibri"/>
            </a:endParaRPr>
          </a:p>
        </p:txBody>
      </p:sp>
    </p:spTree>
    <p:extLst>
      <p:ext uri="{BB962C8B-B14F-4D97-AF65-F5344CB8AC3E}">
        <p14:creationId xmlns:p14="http://schemas.microsoft.com/office/powerpoint/2010/main" val="1079964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DBD27-078B-1695-96DF-78C8C73E2AA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19D04DB0-D84D-8E2C-EBE0-10848538411A}"/>
              </a:ext>
            </a:extLst>
          </p:cNvPr>
          <p:cNvPicPr>
            <a:picLocks noGrp="1" noChangeAspect="1"/>
          </p:cNvPicPr>
          <p:nvPr>
            <p:ph idx="1"/>
          </p:nvPr>
        </p:nvPicPr>
        <p:blipFill>
          <a:blip r:embed="rId2"/>
          <a:stretch>
            <a:fillRect/>
          </a:stretch>
        </p:blipFill>
        <p:spPr bwMode="auto">
          <a:xfrm>
            <a:off x="1747" y="1545"/>
            <a:ext cx="12214731" cy="702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230EC498-C286-8E49-E13B-6E29147CD78A}"/>
              </a:ext>
            </a:extLst>
          </p:cNvPr>
          <p:cNvSpPr>
            <a:spLocks noGrp="1"/>
          </p:cNvSpPr>
          <p:nvPr>
            <p:ph type="dt" sz="half" idx="10"/>
          </p:nvPr>
        </p:nvSpPr>
        <p:spPr/>
        <p:txBody>
          <a:bodyPr/>
          <a:lstStyle/>
          <a:p>
            <a:fld id="{58490EF5-C361-4028-970F-EA2C6D34DD9D}" type="datetime1">
              <a:rPr lang="sv-SE"/>
              <a:t>2025-12-15</a:t>
            </a:fld>
            <a:endParaRPr lang="sv-SE"/>
          </a:p>
        </p:txBody>
      </p:sp>
      <p:sp>
        <p:nvSpPr>
          <p:cNvPr id="5" name="Slide Number Placeholder 4">
            <a:extLst>
              <a:ext uri="{FF2B5EF4-FFF2-40B4-BE49-F238E27FC236}">
                <a16:creationId xmlns:a16="http://schemas.microsoft.com/office/drawing/2014/main" id="{C44C1B9F-F149-9555-81EF-55100E563C9C}"/>
              </a:ext>
            </a:extLst>
          </p:cNvPr>
          <p:cNvSpPr>
            <a:spLocks noGrp="1"/>
          </p:cNvSpPr>
          <p:nvPr>
            <p:ph type="sldNum" sz="quarter" idx="12"/>
          </p:nvPr>
        </p:nvSpPr>
        <p:spPr/>
        <p:txBody>
          <a:bodyPr/>
          <a:lstStyle/>
          <a:p>
            <a:fld id="{09865F61-196D-4B35-AB6B-E7A520603CD4}" type="slidenum">
              <a:rPr lang="sv-SE" smtClean="0"/>
              <a:t>17</a:t>
            </a:fld>
            <a:endParaRPr lang="sv-SE"/>
          </a:p>
        </p:txBody>
      </p:sp>
    </p:spTree>
    <p:extLst>
      <p:ext uri="{BB962C8B-B14F-4D97-AF65-F5344CB8AC3E}">
        <p14:creationId xmlns:p14="http://schemas.microsoft.com/office/powerpoint/2010/main" val="4017946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4EBAA-DA38-83A1-5426-64A5F863AADE}"/>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2AFB1460-67B2-C7A2-4522-2FF6E462D2D2}"/>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8586F85E-AC86-05B2-069D-B2740923BF7C}"/>
              </a:ext>
            </a:extLst>
          </p:cNvPr>
          <p:cNvSpPr>
            <a:spLocks noGrp="1"/>
          </p:cNvSpPr>
          <p:nvPr>
            <p:ph type="ctrTitle"/>
          </p:nvPr>
        </p:nvSpPr>
        <p:spPr>
          <a:xfrm>
            <a:off x="238126" y="838200"/>
            <a:ext cx="5943600" cy="2706436"/>
          </a:xfrm>
        </p:spPr>
        <p:txBody>
          <a:bodyPr/>
          <a:lstStyle/>
          <a:p>
            <a:r>
              <a:rPr lang="en-GB" sz="6600" err="1">
                <a:ea typeface="Calibri Light"/>
                <a:cs typeface="Calibri Light"/>
              </a:rPr>
              <a:t>Tidsplan</a:t>
            </a:r>
            <a:endParaRPr lang="en-US" err="1"/>
          </a:p>
        </p:txBody>
      </p:sp>
    </p:spTree>
    <p:extLst>
      <p:ext uri="{BB962C8B-B14F-4D97-AF65-F5344CB8AC3E}">
        <p14:creationId xmlns:p14="http://schemas.microsoft.com/office/powerpoint/2010/main" val="234606581"/>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0A6A-62D3-A4B3-F039-E2B3B033BF1B}"/>
            </a:ext>
          </a:extLst>
        </p:cNvPr>
        <p:cNvGrpSpPr/>
        <p:nvPr/>
      </p:nvGrpSpPr>
      <p:grpSpPr>
        <a:xfrm>
          <a:off x="0" y="0"/>
          <a:ext cx="0" cy="0"/>
          <a:chOff x="0" y="0"/>
          <a:chExt cx="0" cy="0"/>
        </a:xfrm>
      </p:grpSpPr>
      <p:sp>
        <p:nvSpPr>
          <p:cNvPr id="17" name="Rektangel 37">
            <a:extLst>
              <a:ext uri="{FF2B5EF4-FFF2-40B4-BE49-F238E27FC236}">
                <a16:creationId xmlns:a16="http://schemas.microsoft.com/office/drawing/2014/main" id="{DB5855A8-CBF0-6B91-EFC3-E40F81F442F7}"/>
              </a:ext>
            </a:extLst>
          </p:cNvPr>
          <p:cNvSpPr/>
          <p:nvPr/>
        </p:nvSpPr>
        <p:spPr>
          <a:xfrm>
            <a:off x="77283" y="2556351"/>
            <a:ext cx="12043038" cy="912111"/>
          </a:xfrm>
          <a:prstGeom prst="rect">
            <a:avLst/>
          </a:prstGeom>
          <a:solidFill>
            <a:srgbClr val="E6EFF7"/>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Data/information </a:t>
            </a:r>
            <a:endParaRPr lang="en-US" b="1">
              <a:solidFill>
                <a:prstClr val="black"/>
              </a:solidFill>
              <a:latin typeface="Calibri" panose="020F0502020204030204"/>
              <a:ea typeface="Calibri"/>
              <a:cs typeface="Calibri"/>
            </a:endParaRPr>
          </a:p>
          <a:p>
            <a:pPr defTabSz="609503"/>
            <a:r>
              <a:rPr lang="sv-SE" sz="1050" b="1">
                <a:solidFill>
                  <a:prstClr val="black"/>
                </a:solidFill>
                <a:latin typeface="Calibri" panose="020F0502020204030204"/>
              </a:rPr>
              <a:t>från nätföretag</a:t>
            </a:r>
            <a:endParaRPr lang="en-US" b="1">
              <a:solidFill>
                <a:prstClr val="black"/>
              </a:solidFill>
              <a:latin typeface="Calibri" panose="020F0502020204030204"/>
              <a:ea typeface="Calibri"/>
              <a:cs typeface="Calibri"/>
            </a:endParaRPr>
          </a:p>
          <a:p>
            <a:pPr defTabSz="609503"/>
            <a:r>
              <a:rPr lang="sv-SE" sz="1050" b="1">
                <a:solidFill>
                  <a:prstClr val="black"/>
                </a:solidFill>
                <a:ea typeface="Calibri"/>
                <a:cs typeface="Calibri"/>
              </a:rPr>
              <a:t>flexibilitetsbehov</a:t>
            </a:r>
            <a:endParaRPr lang="en-US">
              <a:solidFill>
                <a:prstClr val="black"/>
              </a:solidFill>
            </a:endParaRPr>
          </a:p>
        </p:txBody>
      </p:sp>
      <p:sp>
        <p:nvSpPr>
          <p:cNvPr id="18" name="Rektangel 82">
            <a:extLst>
              <a:ext uri="{FF2B5EF4-FFF2-40B4-BE49-F238E27FC236}">
                <a16:creationId xmlns:a16="http://schemas.microsoft.com/office/drawing/2014/main" id="{17922B68-72AD-BD0F-8C05-5F942632499C}"/>
              </a:ext>
            </a:extLst>
          </p:cNvPr>
          <p:cNvSpPr/>
          <p:nvPr/>
        </p:nvSpPr>
        <p:spPr>
          <a:xfrm>
            <a:off x="80530" y="3515446"/>
            <a:ext cx="12052306" cy="909848"/>
          </a:xfrm>
          <a:prstGeom prst="rect">
            <a:avLst/>
          </a:prstGeom>
          <a:solidFill>
            <a:srgbClr val="FCF6E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Enkät</a:t>
            </a:r>
            <a:endParaRPr lang="en-US" b="1">
              <a:solidFill>
                <a:prstClr val="black"/>
              </a:solidFill>
              <a:ea typeface="Calibri"/>
              <a:cs typeface="Calibri"/>
            </a:endParaRPr>
          </a:p>
          <a:p>
            <a:pPr defTabSz="609503"/>
            <a:r>
              <a:rPr lang="sv-SE" sz="1050" b="1">
                <a:solidFill>
                  <a:prstClr val="black"/>
                </a:solidFill>
                <a:latin typeface="Calibri" panose="020F0502020204030204"/>
              </a:rPr>
              <a:t>marknadshinder </a:t>
            </a:r>
            <a:endParaRPr lang="sv-SE" b="1">
              <a:solidFill>
                <a:prstClr val="black"/>
              </a:solidFill>
              <a:latin typeface="Calibri" panose="020F0502020204030204"/>
              <a:ea typeface="Calibri"/>
              <a:cs typeface="Calibri"/>
            </a:endParaRPr>
          </a:p>
          <a:p>
            <a:pPr defTabSz="609503"/>
            <a:r>
              <a:rPr lang="sv-SE" sz="1050" b="1">
                <a:solidFill>
                  <a:prstClr val="black"/>
                </a:solidFill>
                <a:latin typeface="Calibri" panose="020F0502020204030204"/>
              </a:rPr>
              <a:t>&amp; digitalisering </a:t>
            </a:r>
            <a:endParaRPr lang="sv-SE" b="1">
              <a:solidFill>
                <a:prstClr val="black"/>
              </a:solidFill>
              <a:ea typeface="Calibri"/>
              <a:cs typeface="Calibri"/>
            </a:endParaRPr>
          </a:p>
          <a:p>
            <a:pPr defTabSz="609503"/>
            <a:endParaRPr lang="sv-SE" sz="1058" b="1">
              <a:solidFill>
                <a:srgbClr val="FF0000"/>
              </a:solidFill>
              <a:latin typeface="Calibri" panose="020F0502020204030204"/>
            </a:endParaRPr>
          </a:p>
        </p:txBody>
      </p:sp>
      <p:sp>
        <p:nvSpPr>
          <p:cNvPr id="19" name="Rektangel 80">
            <a:extLst>
              <a:ext uri="{FF2B5EF4-FFF2-40B4-BE49-F238E27FC236}">
                <a16:creationId xmlns:a16="http://schemas.microsoft.com/office/drawing/2014/main" id="{A2089889-0E2B-7F2B-487C-D13CE942AA09}"/>
              </a:ext>
            </a:extLst>
          </p:cNvPr>
          <p:cNvSpPr/>
          <p:nvPr/>
        </p:nvSpPr>
        <p:spPr>
          <a:xfrm>
            <a:off x="85316" y="1605963"/>
            <a:ext cx="12039026" cy="912114"/>
          </a:xfrm>
          <a:prstGeom prst="rect">
            <a:avLst/>
          </a:prstGeom>
          <a:solidFill>
            <a:srgbClr val="E9F2E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Sammanställning</a:t>
            </a:r>
            <a:endParaRPr lang="sv-SE" sz="1050" b="1">
              <a:solidFill>
                <a:prstClr val="black"/>
              </a:solidFill>
              <a:latin typeface="Calibri" panose="020F0502020204030204"/>
              <a:ea typeface="Calibri"/>
              <a:cs typeface="Calibri"/>
            </a:endParaRPr>
          </a:p>
          <a:p>
            <a:pPr defTabSz="609503"/>
            <a:r>
              <a:rPr lang="sv-SE" sz="1050" b="1">
                <a:solidFill>
                  <a:prstClr val="black"/>
                </a:solidFill>
                <a:latin typeface="Calibri" panose="020F0502020204030204"/>
                <a:ea typeface="Calibri"/>
                <a:cs typeface="Calibri"/>
              </a:rPr>
              <a:t>av FNA-rapport</a:t>
            </a:r>
          </a:p>
          <a:p>
            <a:pPr defTabSz="609503"/>
            <a:endParaRPr lang="sv-SE" sz="1058">
              <a:solidFill>
                <a:prstClr val="black"/>
              </a:solidFill>
              <a:latin typeface="Calibri" panose="020F0502020204030204"/>
            </a:endParaRPr>
          </a:p>
        </p:txBody>
      </p:sp>
      <p:sp>
        <p:nvSpPr>
          <p:cNvPr id="20" name="Rektangel 35">
            <a:extLst>
              <a:ext uri="{FF2B5EF4-FFF2-40B4-BE49-F238E27FC236}">
                <a16:creationId xmlns:a16="http://schemas.microsoft.com/office/drawing/2014/main" id="{7B01B446-C98B-87AF-2909-3BC300D1CDAA}"/>
              </a:ext>
            </a:extLst>
          </p:cNvPr>
          <p:cNvSpPr/>
          <p:nvPr/>
        </p:nvSpPr>
        <p:spPr>
          <a:xfrm>
            <a:off x="75596" y="4504118"/>
            <a:ext cx="12045860" cy="1865083"/>
          </a:xfrm>
          <a:prstGeom prst="rect">
            <a:avLst/>
          </a:prstGeom>
          <a:solidFill>
            <a:srgbClr val="FAE8E8"/>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Nyhetsbrev 2 </a:t>
            </a:r>
            <a:endParaRPr lang="en-US" sz="1050">
              <a:solidFill>
                <a:prstClr val="black"/>
              </a:solidFill>
            </a:endParaRPr>
          </a:p>
          <a:p>
            <a:pPr defTabSz="609503"/>
            <a:r>
              <a:rPr lang="sv-SE" sz="1050" b="1">
                <a:solidFill>
                  <a:prstClr val="black"/>
                </a:solidFill>
                <a:latin typeface="Calibri" panose="020F0502020204030204"/>
              </a:rPr>
              <a:t>och </a:t>
            </a:r>
            <a:r>
              <a:rPr lang="sv-SE" sz="1050" b="1" err="1">
                <a:solidFill>
                  <a:prstClr val="black"/>
                </a:solidFill>
                <a:latin typeface="Calibri" panose="020F0502020204030204"/>
              </a:rPr>
              <a:t>webbinar</a:t>
            </a:r>
            <a:endParaRPr lang="sv-SE" sz="900" err="1">
              <a:solidFill>
                <a:prstClr val="black"/>
              </a:solidFill>
              <a:latin typeface="Calibri" panose="020F0502020204030204"/>
            </a:endParaRPr>
          </a:p>
        </p:txBody>
      </p:sp>
      <p:sp>
        <p:nvSpPr>
          <p:cNvPr id="33" name="Arrow: Pentagon 32">
            <a:extLst>
              <a:ext uri="{FF2B5EF4-FFF2-40B4-BE49-F238E27FC236}">
                <a16:creationId xmlns:a16="http://schemas.microsoft.com/office/drawing/2014/main" id="{EBE82FB7-EDF5-BAE0-A094-E17933EFCC3F}"/>
              </a:ext>
            </a:extLst>
          </p:cNvPr>
          <p:cNvSpPr/>
          <p:nvPr/>
        </p:nvSpPr>
        <p:spPr>
          <a:xfrm>
            <a:off x="980" y="1151807"/>
            <a:ext cx="12357805" cy="417209"/>
          </a:xfrm>
          <a:prstGeom prst="homePlat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04" name="Rak koppling 103">
            <a:extLst>
              <a:ext uri="{FF2B5EF4-FFF2-40B4-BE49-F238E27FC236}">
                <a16:creationId xmlns:a16="http://schemas.microsoft.com/office/drawing/2014/main" id="{742CCCCE-BEEE-D1A2-F570-8CEA72E35C9B}"/>
              </a:ext>
            </a:extLst>
          </p:cNvPr>
          <p:cNvCxnSpPr>
            <a:cxnSpLocks/>
          </p:cNvCxnSpPr>
          <p:nvPr/>
        </p:nvCxnSpPr>
        <p:spPr>
          <a:xfrm flipH="1">
            <a:off x="2990650" y="1536345"/>
            <a:ext cx="8019" cy="2148271"/>
          </a:xfrm>
          <a:prstGeom prst="line">
            <a:avLst/>
          </a:prstGeom>
        </p:spPr>
        <p:style>
          <a:lnRef idx="1">
            <a:schemeClr val="dk1"/>
          </a:lnRef>
          <a:fillRef idx="0">
            <a:schemeClr val="dk1"/>
          </a:fillRef>
          <a:effectRef idx="0">
            <a:schemeClr val="dk1"/>
          </a:effectRef>
          <a:fontRef idx="minor">
            <a:schemeClr val="tx1"/>
          </a:fontRef>
        </p:style>
      </p:cxnSp>
      <p:cxnSp>
        <p:nvCxnSpPr>
          <p:cNvPr id="97" name="Rak koppling 96">
            <a:extLst>
              <a:ext uri="{FF2B5EF4-FFF2-40B4-BE49-F238E27FC236}">
                <a16:creationId xmlns:a16="http://schemas.microsoft.com/office/drawing/2014/main" id="{BD959896-7288-7FF2-0CC9-23555153C5C1}"/>
              </a:ext>
            </a:extLst>
          </p:cNvPr>
          <p:cNvCxnSpPr>
            <a:cxnSpLocks/>
          </p:cNvCxnSpPr>
          <p:nvPr/>
        </p:nvCxnSpPr>
        <p:spPr>
          <a:xfrm flipH="1">
            <a:off x="4566513" y="1523157"/>
            <a:ext cx="5394" cy="3310056"/>
          </a:xfrm>
          <a:prstGeom prst="line">
            <a:avLst/>
          </a:prstGeom>
        </p:spPr>
        <p:style>
          <a:lnRef idx="1">
            <a:schemeClr val="dk1"/>
          </a:lnRef>
          <a:fillRef idx="0">
            <a:schemeClr val="dk1"/>
          </a:fillRef>
          <a:effectRef idx="0">
            <a:schemeClr val="dk1"/>
          </a:effectRef>
          <a:fontRef idx="minor">
            <a:schemeClr val="tx1"/>
          </a:fontRef>
        </p:style>
      </p:cxnSp>
      <p:cxnSp>
        <p:nvCxnSpPr>
          <p:cNvPr id="77" name="Rak koppling 76">
            <a:extLst>
              <a:ext uri="{FF2B5EF4-FFF2-40B4-BE49-F238E27FC236}">
                <a16:creationId xmlns:a16="http://schemas.microsoft.com/office/drawing/2014/main" id="{59FCDB66-4A17-B04E-E6DC-64D293B41CBB}"/>
              </a:ext>
            </a:extLst>
          </p:cNvPr>
          <p:cNvCxnSpPr>
            <a:cxnSpLocks/>
          </p:cNvCxnSpPr>
          <p:nvPr/>
        </p:nvCxnSpPr>
        <p:spPr>
          <a:xfrm>
            <a:off x="9063734" y="1566943"/>
            <a:ext cx="0" cy="126722"/>
          </a:xfrm>
          <a:prstGeom prst="line">
            <a:avLst/>
          </a:prstGeom>
        </p:spPr>
        <p:style>
          <a:lnRef idx="1">
            <a:schemeClr val="dk1"/>
          </a:lnRef>
          <a:fillRef idx="0">
            <a:schemeClr val="dk1"/>
          </a:fillRef>
          <a:effectRef idx="0">
            <a:schemeClr val="dk1"/>
          </a:effectRef>
          <a:fontRef idx="minor">
            <a:schemeClr val="tx1"/>
          </a:fontRef>
        </p:style>
      </p:cxnSp>
      <p:cxnSp>
        <p:nvCxnSpPr>
          <p:cNvPr id="52" name="Rak koppling 51">
            <a:extLst>
              <a:ext uri="{FF2B5EF4-FFF2-40B4-BE49-F238E27FC236}">
                <a16:creationId xmlns:a16="http://schemas.microsoft.com/office/drawing/2014/main" id="{54974DAC-CC68-BF44-EF6C-92E9DCD36AB9}"/>
              </a:ext>
            </a:extLst>
          </p:cNvPr>
          <p:cNvCxnSpPr>
            <a:cxnSpLocks/>
          </p:cNvCxnSpPr>
          <p:nvPr/>
        </p:nvCxnSpPr>
        <p:spPr>
          <a:xfrm flipH="1">
            <a:off x="7223800" y="1536345"/>
            <a:ext cx="0" cy="1097809"/>
          </a:xfrm>
          <a:prstGeom prst="line">
            <a:avLst/>
          </a:prstGeom>
        </p:spPr>
        <p:style>
          <a:lnRef idx="1">
            <a:schemeClr val="dk1"/>
          </a:lnRef>
          <a:fillRef idx="0">
            <a:schemeClr val="dk1"/>
          </a:fillRef>
          <a:effectRef idx="0">
            <a:schemeClr val="dk1"/>
          </a:effectRef>
          <a:fontRef idx="minor">
            <a:schemeClr val="tx1"/>
          </a:fontRef>
        </p:style>
      </p:cxnSp>
      <p:cxnSp>
        <p:nvCxnSpPr>
          <p:cNvPr id="43" name="Rak koppling 42">
            <a:extLst>
              <a:ext uri="{FF2B5EF4-FFF2-40B4-BE49-F238E27FC236}">
                <a16:creationId xmlns:a16="http://schemas.microsoft.com/office/drawing/2014/main" id="{D42BDD79-5E44-63BC-AD67-611FAF33168A}"/>
              </a:ext>
            </a:extLst>
          </p:cNvPr>
          <p:cNvCxnSpPr>
            <a:cxnSpLocks/>
          </p:cNvCxnSpPr>
          <p:nvPr/>
        </p:nvCxnSpPr>
        <p:spPr>
          <a:xfrm>
            <a:off x="1780256" y="1538990"/>
            <a:ext cx="14893" cy="2105521"/>
          </a:xfrm>
          <a:prstGeom prst="line">
            <a:avLst/>
          </a:prstGeom>
        </p:spPr>
        <p:style>
          <a:lnRef idx="1">
            <a:schemeClr val="dk1"/>
          </a:lnRef>
          <a:fillRef idx="0">
            <a:schemeClr val="dk1"/>
          </a:fillRef>
          <a:effectRef idx="0">
            <a:schemeClr val="dk1"/>
          </a:effectRef>
          <a:fontRef idx="minor">
            <a:schemeClr val="tx1"/>
          </a:fontRef>
        </p:style>
      </p:cxnSp>
      <p:cxnSp>
        <p:nvCxnSpPr>
          <p:cNvPr id="21" name="Rak koppling 20">
            <a:extLst>
              <a:ext uri="{FF2B5EF4-FFF2-40B4-BE49-F238E27FC236}">
                <a16:creationId xmlns:a16="http://schemas.microsoft.com/office/drawing/2014/main" id="{CD3A4044-E91B-D7A5-7D17-D67FAA433946}"/>
              </a:ext>
            </a:extLst>
          </p:cNvPr>
          <p:cNvCxnSpPr>
            <a:cxnSpLocks/>
          </p:cNvCxnSpPr>
          <p:nvPr/>
        </p:nvCxnSpPr>
        <p:spPr>
          <a:xfrm flipH="1">
            <a:off x="1381219" y="1567802"/>
            <a:ext cx="91" cy="3780311"/>
          </a:xfrm>
          <a:prstGeom prst="line">
            <a:avLst/>
          </a:prstGeom>
        </p:spPr>
        <p:style>
          <a:lnRef idx="1">
            <a:schemeClr val="dk1"/>
          </a:lnRef>
          <a:fillRef idx="0">
            <a:schemeClr val="dk1"/>
          </a:fillRef>
          <a:effectRef idx="0">
            <a:schemeClr val="dk1"/>
          </a:effectRef>
          <a:fontRef idx="minor">
            <a:schemeClr val="tx1"/>
          </a:fontRef>
        </p:style>
      </p:cxnSp>
      <p:cxnSp>
        <p:nvCxnSpPr>
          <p:cNvPr id="26" name="Rak koppling 25">
            <a:extLst>
              <a:ext uri="{FF2B5EF4-FFF2-40B4-BE49-F238E27FC236}">
                <a16:creationId xmlns:a16="http://schemas.microsoft.com/office/drawing/2014/main" id="{AE7FE040-527B-DE09-C215-724F6DBD8610}"/>
              </a:ext>
            </a:extLst>
          </p:cNvPr>
          <p:cNvCxnSpPr>
            <a:cxnSpLocks/>
          </p:cNvCxnSpPr>
          <p:nvPr/>
        </p:nvCxnSpPr>
        <p:spPr>
          <a:xfrm flipH="1">
            <a:off x="10754273" y="1541650"/>
            <a:ext cx="1" cy="152015"/>
          </a:xfrm>
          <a:prstGeom prst="line">
            <a:avLst/>
          </a:prstGeom>
        </p:spPr>
        <p:style>
          <a:lnRef idx="1">
            <a:schemeClr val="dk1"/>
          </a:lnRef>
          <a:fillRef idx="0">
            <a:schemeClr val="dk1"/>
          </a:fillRef>
          <a:effectRef idx="0">
            <a:schemeClr val="dk1"/>
          </a:effectRef>
          <a:fontRef idx="minor">
            <a:schemeClr val="tx1"/>
          </a:fontRef>
        </p:style>
      </p:cxnSp>
      <p:sp>
        <p:nvSpPr>
          <p:cNvPr id="22" name="textruta 21">
            <a:extLst>
              <a:ext uri="{FF2B5EF4-FFF2-40B4-BE49-F238E27FC236}">
                <a16:creationId xmlns:a16="http://schemas.microsoft.com/office/drawing/2014/main" id="{E9D01DF2-99DC-2FF8-6962-E1ADFEF2D214}"/>
              </a:ext>
            </a:extLst>
          </p:cNvPr>
          <p:cNvSpPr txBox="1"/>
          <p:nvPr/>
        </p:nvSpPr>
        <p:spPr>
          <a:xfrm>
            <a:off x="997274" y="1251210"/>
            <a:ext cx="664847" cy="223986"/>
          </a:xfrm>
          <a:prstGeom prst="rect">
            <a:avLst/>
          </a:prstGeom>
          <a:noFill/>
        </p:spPr>
        <p:txBody>
          <a:bodyPr wrap="square" lIns="42330" tIns="42330" rIns="42330" bIns="42330" rtlCol="0" anchor="t">
            <a:spAutoFit/>
          </a:bodyPr>
          <a:lstStyle/>
          <a:p>
            <a:pPr algn="ctr" defTabSz="609503"/>
            <a:r>
              <a:rPr lang="sv-SE" sz="900">
                <a:solidFill>
                  <a:prstClr val="black"/>
                </a:solidFill>
                <a:latin typeface="Calibri" panose="020F0502020204030204"/>
              </a:rPr>
              <a:t>25-11-27</a:t>
            </a:r>
          </a:p>
        </p:txBody>
      </p:sp>
      <p:sp>
        <p:nvSpPr>
          <p:cNvPr id="50" name="textruta 49">
            <a:extLst>
              <a:ext uri="{FF2B5EF4-FFF2-40B4-BE49-F238E27FC236}">
                <a16:creationId xmlns:a16="http://schemas.microsoft.com/office/drawing/2014/main" id="{C5944784-FB29-D557-D0F8-CED59344D944}"/>
              </a:ext>
            </a:extLst>
          </p:cNvPr>
          <p:cNvSpPr txBox="1"/>
          <p:nvPr/>
        </p:nvSpPr>
        <p:spPr>
          <a:xfrm>
            <a:off x="6239078" y="1251210"/>
            <a:ext cx="664847" cy="223986"/>
          </a:xfrm>
          <a:prstGeom prst="rect">
            <a:avLst/>
          </a:prstGeom>
          <a:noFill/>
          <a:ln>
            <a:solidFill>
              <a:schemeClr val="accent1">
                <a:lumMod val="75000"/>
              </a:schemeClr>
            </a:solidFill>
          </a:ln>
        </p:spPr>
        <p:txBody>
          <a:bodyPr wrap="square" lIns="42330" tIns="42330" rIns="42330" bIns="42330" rtlCol="0">
            <a:spAutoFit/>
          </a:bodyPr>
          <a:lstStyle/>
          <a:p>
            <a:pPr algn="ctr" defTabSz="609503"/>
            <a:r>
              <a:rPr lang="sv-SE" sz="900" b="1">
                <a:solidFill>
                  <a:prstClr val="black"/>
                </a:solidFill>
                <a:latin typeface="Calibri" panose="020F0502020204030204"/>
              </a:rPr>
              <a:t>26-04-07</a:t>
            </a:r>
          </a:p>
        </p:txBody>
      </p:sp>
      <p:sp>
        <p:nvSpPr>
          <p:cNvPr id="56" name="textruta 55">
            <a:extLst>
              <a:ext uri="{FF2B5EF4-FFF2-40B4-BE49-F238E27FC236}">
                <a16:creationId xmlns:a16="http://schemas.microsoft.com/office/drawing/2014/main" id="{EAD39140-F9D1-0323-AEA9-381B024DAC44}"/>
              </a:ext>
            </a:extLst>
          </p:cNvPr>
          <p:cNvSpPr txBox="1"/>
          <p:nvPr/>
        </p:nvSpPr>
        <p:spPr>
          <a:xfrm>
            <a:off x="6904028" y="1251210"/>
            <a:ext cx="664847" cy="223986"/>
          </a:xfrm>
          <a:prstGeom prst="rect">
            <a:avLst/>
          </a:prstGeom>
          <a:noFill/>
          <a:ln>
            <a:solidFill>
              <a:schemeClr val="accent1">
                <a:lumMod val="75000"/>
              </a:schemeClr>
            </a:solidFill>
          </a:ln>
        </p:spPr>
        <p:txBody>
          <a:bodyPr wrap="square" lIns="42330" tIns="42330" rIns="42330" bIns="42330" rtlCol="0">
            <a:spAutoFit/>
          </a:bodyPr>
          <a:lstStyle/>
          <a:p>
            <a:pPr algn="ctr" defTabSz="609503"/>
            <a:r>
              <a:rPr lang="sv-SE" sz="900" b="1">
                <a:solidFill>
                  <a:prstClr val="black"/>
                </a:solidFill>
                <a:latin typeface="Calibri" panose="020F0502020204030204"/>
              </a:rPr>
              <a:t>26-04-21</a:t>
            </a:r>
          </a:p>
        </p:txBody>
      </p:sp>
      <p:sp>
        <p:nvSpPr>
          <p:cNvPr id="27" name="textruta 26">
            <a:extLst>
              <a:ext uri="{FF2B5EF4-FFF2-40B4-BE49-F238E27FC236}">
                <a16:creationId xmlns:a16="http://schemas.microsoft.com/office/drawing/2014/main" id="{D64E13E3-3458-087E-EC8B-C69D24E30C25}"/>
              </a:ext>
            </a:extLst>
          </p:cNvPr>
          <p:cNvSpPr txBox="1"/>
          <p:nvPr/>
        </p:nvSpPr>
        <p:spPr>
          <a:xfrm>
            <a:off x="10421852" y="1251210"/>
            <a:ext cx="664846" cy="223986"/>
          </a:xfrm>
          <a:prstGeom prst="rect">
            <a:avLst/>
          </a:prstGeom>
          <a:noFill/>
          <a:ln>
            <a:solidFill>
              <a:schemeClr val="accent6">
                <a:lumMod val="50000"/>
              </a:schemeClr>
            </a:solidFill>
          </a:ln>
        </p:spPr>
        <p:txBody>
          <a:bodyPr wrap="square" lIns="42330" tIns="42330" rIns="42330" bIns="42330" rtlCol="0">
            <a:spAutoFit/>
          </a:bodyPr>
          <a:lstStyle/>
          <a:p>
            <a:pPr algn="ctr" defTabSz="609503"/>
            <a:r>
              <a:rPr lang="sv-SE" sz="900" b="1">
                <a:solidFill>
                  <a:prstClr val="black"/>
                </a:solidFill>
                <a:latin typeface="Calibri" panose="020F0502020204030204"/>
              </a:rPr>
              <a:t>26-07-28</a:t>
            </a:r>
          </a:p>
        </p:txBody>
      </p:sp>
      <p:sp>
        <p:nvSpPr>
          <p:cNvPr id="40" name="Rektangel 39">
            <a:extLst>
              <a:ext uri="{FF2B5EF4-FFF2-40B4-BE49-F238E27FC236}">
                <a16:creationId xmlns:a16="http://schemas.microsoft.com/office/drawing/2014/main" id="{0A1F9C98-D0D4-E8E0-1DC7-3FDEB6A6D0BD}"/>
              </a:ext>
            </a:extLst>
          </p:cNvPr>
          <p:cNvSpPr/>
          <p:nvPr/>
        </p:nvSpPr>
        <p:spPr>
          <a:xfrm>
            <a:off x="8200305" y="1698464"/>
            <a:ext cx="1171367" cy="70731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SVK levererar: </a:t>
            </a:r>
            <a:endParaRPr lang="en-US" b="1">
              <a:solidFill>
                <a:prstClr val="black"/>
              </a:solidFill>
            </a:endParaRPr>
          </a:p>
          <a:p>
            <a:pPr defTabSz="609503"/>
            <a:r>
              <a:rPr lang="sv-SE" sz="1050">
                <a:solidFill>
                  <a:prstClr val="black"/>
                </a:solidFill>
                <a:latin typeface="Calibri" panose="020F0502020204030204"/>
              </a:rPr>
              <a:t>FNA-rapport till </a:t>
            </a:r>
            <a:r>
              <a:rPr lang="sv-SE" sz="1050" err="1">
                <a:solidFill>
                  <a:prstClr val="black"/>
                </a:solidFill>
                <a:latin typeface="Calibri" panose="020F0502020204030204"/>
              </a:rPr>
              <a:t>Ei</a:t>
            </a:r>
            <a:r>
              <a:rPr lang="sv-SE" sz="1050">
                <a:solidFill>
                  <a:prstClr val="black"/>
                </a:solidFill>
                <a:latin typeface="Calibri" panose="020F0502020204030204"/>
              </a:rPr>
              <a:t> för godkännande</a:t>
            </a:r>
            <a:endParaRPr lang="sv-SE">
              <a:solidFill>
                <a:prstClr val="black"/>
              </a:solidFill>
            </a:endParaRPr>
          </a:p>
        </p:txBody>
      </p:sp>
      <p:sp>
        <p:nvSpPr>
          <p:cNvPr id="59" name="textruta 58">
            <a:extLst>
              <a:ext uri="{FF2B5EF4-FFF2-40B4-BE49-F238E27FC236}">
                <a16:creationId xmlns:a16="http://schemas.microsoft.com/office/drawing/2014/main" id="{F7E4F742-403C-21D6-1F37-B08493F9B3F0}"/>
              </a:ext>
            </a:extLst>
          </p:cNvPr>
          <p:cNvSpPr txBox="1"/>
          <p:nvPr/>
        </p:nvSpPr>
        <p:spPr>
          <a:xfrm>
            <a:off x="3786" y="-1301"/>
            <a:ext cx="6418216" cy="461665"/>
          </a:xfrm>
          <a:prstGeom prst="rect">
            <a:avLst/>
          </a:prstGeom>
          <a:noFill/>
        </p:spPr>
        <p:txBody>
          <a:bodyPr wrap="square" lIns="91440" tIns="45720" rIns="91440" bIns="45720" rtlCol="0" anchor="t">
            <a:spAutoFit/>
          </a:bodyPr>
          <a:lstStyle/>
          <a:p>
            <a:pPr defTabSz="609503"/>
            <a:r>
              <a:rPr lang="sv-SE" sz="2400">
                <a:solidFill>
                  <a:prstClr val="black"/>
                </a:solidFill>
                <a:latin typeface="Calibri" panose="020F0502020204030204"/>
              </a:rPr>
              <a:t>Tidsplan för svenskt genomförande av FNA 2026</a:t>
            </a:r>
            <a:endParaRPr lang="sv-SE" sz="2400">
              <a:solidFill>
                <a:prstClr val="black"/>
              </a:solidFill>
              <a:latin typeface="Calibri" panose="020F0502020204030204"/>
              <a:ea typeface="Calibri"/>
              <a:cs typeface="Calibri"/>
            </a:endParaRPr>
          </a:p>
        </p:txBody>
      </p:sp>
      <p:sp>
        <p:nvSpPr>
          <p:cNvPr id="41" name="Rektangel 40">
            <a:extLst>
              <a:ext uri="{FF2B5EF4-FFF2-40B4-BE49-F238E27FC236}">
                <a16:creationId xmlns:a16="http://schemas.microsoft.com/office/drawing/2014/main" id="{1B3C6961-59D3-23D2-EFE6-F0EEF4E2FA02}"/>
              </a:ext>
            </a:extLst>
          </p:cNvPr>
          <p:cNvSpPr/>
          <p:nvPr/>
        </p:nvSpPr>
        <p:spPr>
          <a:xfrm>
            <a:off x="116254" y="602512"/>
            <a:ext cx="1164814" cy="446838"/>
          </a:xfrm>
          <a:prstGeom prst="rect">
            <a:avLst/>
          </a:prstGeom>
          <a:solidFill>
            <a:schemeClr val="bg1">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schemeClr val="tx1"/>
                </a:solidFill>
                <a:latin typeface="Calibri" panose="020F0502020204030204"/>
              </a:rPr>
              <a:t>Överenskommelser Fas 1 är ingångna</a:t>
            </a:r>
          </a:p>
        </p:txBody>
      </p:sp>
      <p:sp>
        <p:nvSpPr>
          <p:cNvPr id="57" name="Rektangel 56">
            <a:extLst>
              <a:ext uri="{FF2B5EF4-FFF2-40B4-BE49-F238E27FC236}">
                <a16:creationId xmlns:a16="http://schemas.microsoft.com/office/drawing/2014/main" id="{07B9FF10-E2AD-96A8-1CE4-9906D9A587DA}"/>
              </a:ext>
            </a:extLst>
          </p:cNvPr>
          <p:cNvSpPr/>
          <p:nvPr/>
        </p:nvSpPr>
        <p:spPr>
          <a:xfrm>
            <a:off x="6917606" y="2626534"/>
            <a:ext cx="1278363" cy="719608"/>
          </a:xfrm>
          <a:prstGeom prst="rect">
            <a:avLst/>
          </a:prstGeom>
          <a:solidFill>
            <a:srgbClr val="BCE0F5"/>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Regionnät levererar:</a:t>
            </a:r>
            <a:r>
              <a:rPr lang="sv-SE" sz="1050">
                <a:solidFill>
                  <a:prstClr val="black"/>
                </a:solidFill>
                <a:latin typeface="Calibri" panose="020F0502020204030204"/>
              </a:rPr>
              <a:t> aggregerad  data/information till SVK</a:t>
            </a:r>
          </a:p>
          <a:p>
            <a:pPr defTabSz="609503"/>
            <a:endParaRPr lang="sv-SE" sz="1058" b="1">
              <a:solidFill>
                <a:srgbClr val="FF0000"/>
              </a:solidFill>
              <a:latin typeface="Calibri" panose="020F0502020204030204"/>
            </a:endParaRPr>
          </a:p>
        </p:txBody>
      </p:sp>
      <p:sp>
        <p:nvSpPr>
          <p:cNvPr id="78" name="textruta 77">
            <a:extLst>
              <a:ext uri="{FF2B5EF4-FFF2-40B4-BE49-F238E27FC236}">
                <a16:creationId xmlns:a16="http://schemas.microsoft.com/office/drawing/2014/main" id="{D728B56A-A174-A20D-FC0A-59561A2C8C28}"/>
              </a:ext>
            </a:extLst>
          </p:cNvPr>
          <p:cNvSpPr txBox="1"/>
          <p:nvPr/>
        </p:nvSpPr>
        <p:spPr>
          <a:xfrm>
            <a:off x="8731312" y="1251210"/>
            <a:ext cx="664846" cy="223986"/>
          </a:xfrm>
          <a:prstGeom prst="rect">
            <a:avLst/>
          </a:prstGeom>
          <a:noFill/>
          <a:ln>
            <a:solidFill>
              <a:schemeClr val="accent6">
                <a:lumMod val="50000"/>
              </a:schemeClr>
            </a:solidFill>
          </a:ln>
        </p:spPr>
        <p:txBody>
          <a:bodyPr wrap="square" lIns="42330" tIns="42330" rIns="42330" bIns="42330" rtlCol="0">
            <a:spAutoFit/>
          </a:bodyPr>
          <a:lstStyle/>
          <a:p>
            <a:pPr algn="ctr" defTabSz="609503"/>
            <a:r>
              <a:rPr lang="sv-SE" sz="900" b="1">
                <a:solidFill>
                  <a:prstClr val="black"/>
                </a:solidFill>
                <a:latin typeface="Calibri" panose="020F0502020204030204"/>
              </a:rPr>
              <a:t>26-06-29</a:t>
            </a:r>
          </a:p>
        </p:txBody>
      </p:sp>
      <p:cxnSp>
        <p:nvCxnSpPr>
          <p:cNvPr id="79" name="Rak koppling 78">
            <a:extLst>
              <a:ext uri="{FF2B5EF4-FFF2-40B4-BE49-F238E27FC236}">
                <a16:creationId xmlns:a16="http://schemas.microsoft.com/office/drawing/2014/main" id="{28692EDA-AD96-4354-B4C9-0E72ECB7D7DE}"/>
              </a:ext>
            </a:extLst>
          </p:cNvPr>
          <p:cNvCxnSpPr>
            <a:cxnSpLocks/>
          </p:cNvCxnSpPr>
          <p:nvPr/>
        </p:nvCxnSpPr>
        <p:spPr>
          <a:xfrm flipH="1">
            <a:off x="10387359" y="1531624"/>
            <a:ext cx="11415" cy="3062909"/>
          </a:xfrm>
          <a:prstGeom prst="line">
            <a:avLst/>
          </a:prstGeom>
        </p:spPr>
        <p:style>
          <a:lnRef idx="1">
            <a:schemeClr val="dk1"/>
          </a:lnRef>
          <a:fillRef idx="0">
            <a:schemeClr val="dk1"/>
          </a:fillRef>
          <a:effectRef idx="0">
            <a:schemeClr val="dk1"/>
          </a:effectRef>
          <a:fontRef idx="minor">
            <a:schemeClr val="tx1"/>
          </a:fontRef>
        </p:style>
      </p:cxnSp>
      <p:sp>
        <p:nvSpPr>
          <p:cNvPr id="80" name="textruta 79">
            <a:extLst>
              <a:ext uri="{FF2B5EF4-FFF2-40B4-BE49-F238E27FC236}">
                <a16:creationId xmlns:a16="http://schemas.microsoft.com/office/drawing/2014/main" id="{77800518-376E-79AB-A2A6-ADF396B44FE3}"/>
              </a:ext>
            </a:extLst>
          </p:cNvPr>
          <p:cNvSpPr txBox="1"/>
          <p:nvPr/>
        </p:nvSpPr>
        <p:spPr>
          <a:xfrm>
            <a:off x="9703879" y="1251210"/>
            <a:ext cx="664846" cy="223986"/>
          </a:xfrm>
          <a:prstGeom prst="rect">
            <a:avLst/>
          </a:prstGeom>
          <a:noFill/>
          <a:ln>
            <a:solidFill>
              <a:schemeClr val="accent6">
                <a:lumMod val="50000"/>
              </a:schemeClr>
            </a:solidFill>
          </a:ln>
        </p:spPr>
        <p:txBody>
          <a:bodyPr wrap="square" lIns="42330" tIns="42330" rIns="42330" bIns="42330" rtlCol="0">
            <a:spAutoFit/>
          </a:bodyPr>
          <a:lstStyle/>
          <a:p>
            <a:pPr algn="ctr" defTabSz="609503"/>
            <a:r>
              <a:rPr lang="sv-SE" sz="900" b="1">
                <a:solidFill>
                  <a:prstClr val="black"/>
                </a:solidFill>
                <a:latin typeface="Calibri" panose="020F0502020204030204"/>
              </a:rPr>
              <a:t>26-07-06</a:t>
            </a:r>
          </a:p>
        </p:txBody>
      </p:sp>
      <p:sp>
        <p:nvSpPr>
          <p:cNvPr id="81" name="Rektangel 80">
            <a:extLst>
              <a:ext uri="{FF2B5EF4-FFF2-40B4-BE49-F238E27FC236}">
                <a16:creationId xmlns:a16="http://schemas.microsoft.com/office/drawing/2014/main" id="{7A7FE7C4-32C2-D45E-49FB-A726EA00CC7D}"/>
              </a:ext>
            </a:extLst>
          </p:cNvPr>
          <p:cNvSpPr/>
          <p:nvPr/>
        </p:nvSpPr>
        <p:spPr>
          <a:xfrm>
            <a:off x="9489031" y="1698464"/>
            <a:ext cx="1060531" cy="70731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err="1">
                <a:solidFill>
                  <a:prstClr val="black"/>
                </a:solidFill>
                <a:latin typeface="Calibri" panose="020F0502020204030204"/>
              </a:rPr>
              <a:t>Ei</a:t>
            </a:r>
            <a:r>
              <a:rPr lang="sv-SE" sz="1050" b="1">
                <a:solidFill>
                  <a:prstClr val="black"/>
                </a:solidFill>
                <a:latin typeface="Calibri" panose="020F0502020204030204"/>
              </a:rPr>
              <a:t> godkänner:</a:t>
            </a:r>
            <a:r>
              <a:rPr lang="sv-SE" sz="1050">
                <a:solidFill>
                  <a:prstClr val="black"/>
                </a:solidFill>
                <a:latin typeface="Calibri" panose="020F0502020204030204"/>
              </a:rPr>
              <a:t> FNA-rapport</a:t>
            </a:r>
            <a:endParaRPr lang="sv-SE" sz="1050">
              <a:solidFill>
                <a:prstClr val="black"/>
              </a:solidFill>
              <a:latin typeface="Calibri" panose="020F0502020204030204"/>
              <a:ea typeface="Calibri"/>
              <a:cs typeface="Calibri"/>
            </a:endParaRPr>
          </a:p>
          <a:p>
            <a:pPr defTabSz="609503"/>
            <a:endParaRPr lang="sv-SE" sz="1058">
              <a:solidFill>
                <a:prstClr val="black"/>
              </a:solidFill>
              <a:latin typeface="Calibri" panose="020F0502020204030204"/>
            </a:endParaRPr>
          </a:p>
        </p:txBody>
      </p:sp>
      <p:sp>
        <p:nvSpPr>
          <p:cNvPr id="94" name="Rektangel 93">
            <a:extLst>
              <a:ext uri="{FF2B5EF4-FFF2-40B4-BE49-F238E27FC236}">
                <a16:creationId xmlns:a16="http://schemas.microsoft.com/office/drawing/2014/main" id="{B5689446-784E-50C6-89F3-5670D456D5C3}"/>
              </a:ext>
            </a:extLst>
          </p:cNvPr>
          <p:cNvSpPr/>
          <p:nvPr/>
        </p:nvSpPr>
        <p:spPr>
          <a:xfrm>
            <a:off x="4543995" y="5536925"/>
            <a:ext cx="1292457" cy="682618"/>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Energiföretagen </a:t>
            </a:r>
            <a:r>
              <a:rPr lang="sv-SE" sz="1050" b="1" err="1">
                <a:solidFill>
                  <a:prstClr val="black"/>
                </a:solidFill>
                <a:latin typeface="Calibri" panose="020F0502020204030204"/>
              </a:rPr>
              <a:t>webbinar</a:t>
            </a:r>
            <a:endParaRPr lang="sv-SE" sz="1050" b="1">
              <a:solidFill>
                <a:prstClr val="black"/>
              </a:solidFill>
              <a:latin typeface="Calibri" panose="020F0502020204030204"/>
            </a:endParaRPr>
          </a:p>
          <a:p>
            <a:pPr defTabSz="609503"/>
            <a:r>
              <a:rPr lang="sv-SE" sz="900">
                <a:solidFill>
                  <a:prstClr val="black"/>
                </a:solidFill>
                <a:latin typeface="Calibri" panose="020F0502020204030204"/>
                <a:ea typeface="Calibri"/>
                <a:cs typeface="Calibri"/>
              </a:rPr>
              <a:t>Lösa ut frågor om inlämnande av data/info</a:t>
            </a:r>
          </a:p>
        </p:txBody>
      </p:sp>
      <p:sp>
        <p:nvSpPr>
          <p:cNvPr id="98" name="textruta 97">
            <a:extLst>
              <a:ext uri="{FF2B5EF4-FFF2-40B4-BE49-F238E27FC236}">
                <a16:creationId xmlns:a16="http://schemas.microsoft.com/office/drawing/2014/main" id="{F31BDE71-F062-3284-3FFD-AD1D78821D00}"/>
              </a:ext>
            </a:extLst>
          </p:cNvPr>
          <p:cNvSpPr txBox="1"/>
          <p:nvPr/>
        </p:nvSpPr>
        <p:spPr>
          <a:xfrm>
            <a:off x="4222594" y="1251210"/>
            <a:ext cx="664847" cy="223986"/>
          </a:xfrm>
          <a:prstGeom prst="rect">
            <a:avLst/>
          </a:prstGeom>
          <a:noFill/>
        </p:spPr>
        <p:txBody>
          <a:bodyPr wrap="square" lIns="42330" tIns="42330" rIns="42330" bIns="42330" rtlCol="0" anchor="t">
            <a:spAutoFit/>
          </a:bodyPr>
          <a:lstStyle/>
          <a:p>
            <a:pPr algn="ctr" defTabSz="609503"/>
            <a:r>
              <a:rPr lang="sv-SE" sz="900">
                <a:solidFill>
                  <a:prstClr val="black"/>
                </a:solidFill>
                <a:latin typeface="Calibri" panose="020F0502020204030204"/>
              </a:rPr>
              <a:t>26-03-05</a:t>
            </a:r>
          </a:p>
        </p:txBody>
      </p:sp>
      <p:sp>
        <p:nvSpPr>
          <p:cNvPr id="99" name="Rektangel 98">
            <a:extLst>
              <a:ext uri="{FF2B5EF4-FFF2-40B4-BE49-F238E27FC236}">
                <a16:creationId xmlns:a16="http://schemas.microsoft.com/office/drawing/2014/main" id="{37017573-1CEE-AA94-C1E0-8D7C7D70F306}"/>
              </a:ext>
            </a:extLst>
          </p:cNvPr>
          <p:cNvSpPr/>
          <p:nvPr/>
        </p:nvSpPr>
        <p:spPr>
          <a:xfrm>
            <a:off x="11022402" y="5536925"/>
            <a:ext cx="1045463" cy="682618"/>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Energiföretagen </a:t>
            </a:r>
            <a:r>
              <a:rPr lang="sv-SE" sz="1050" b="1" err="1">
                <a:solidFill>
                  <a:prstClr val="black"/>
                </a:solidFill>
                <a:latin typeface="Calibri" panose="020F0502020204030204"/>
              </a:rPr>
              <a:t>webbinar</a:t>
            </a:r>
            <a:r>
              <a:rPr lang="sv-SE" sz="1050" b="1">
                <a:solidFill>
                  <a:prstClr val="black"/>
                </a:solidFill>
                <a:latin typeface="Calibri" panose="020F0502020204030204"/>
              </a:rPr>
              <a:t> (aug)</a:t>
            </a:r>
            <a:r>
              <a:rPr lang="sv-SE" sz="1050">
                <a:solidFill>
                  <a:prstClr val="black"/>
                </a:solidFill>
                <a:latin typeface="Calibri" panose="020F0502020204030204"/>
              </a:rPr>
              <a:t> </a:t>
            </a:r>
            <a:r>
              <a:rPr lang="sv-SE" sz="900">
                <a:solidFill>
                  <a:prstClr val="black"/>
                </a:solidFill>
                <a:latin typeface="Calibri" panose="020F0502020204030204"/>
              </a:rPr>
              <a:t>sl</a:t>
            </a:r>
            <a:r>
              <a:rPr lang="sv-SE" sz="900">
                <a:solidFill>
                  <a:prstClr val="black"/>
                </a:solidFill>
                <a:latin typeface="Calibri" panose="020F0502020204030204"/>
                <a:ea typeface="Calibri"/>
                <a:cs typeface="Calibri"/>
              </a:rPr>
              <a:t>utresultat och förbättringar</a:t>
            </a:r>
          </a:p>
        </p:txBody>
      </p:sp>
      <p:cxnSp>
        <p:nvCxnSpPr>
          <p:cNvPr id="4" name="Rak koppling 96">
            <a:extLst>
              <a:ext uri="{FF2B5EF4-FFF2-40B4-BE49-F238E27FC236}">
                <a16:creationId xmlns:a16="http://schemas.microsoft.com/office/drawing/2014/main" id="{012AAE23-9CA8-9D0D-9D41-1111CDBC9BC5}"/>
              </a:ext>
            </a:extLst>
          </p:cNvPr>
          <p:cNvCxnSpPr>
            <a:cxnSpLocks/>
          </p:cNvCxnSpPr>
          <p:nvPr/>
        </p:nvCxnSpPr>
        <p:spPr>
          <a:xfrm flipH="1">
            <a:off x="5717074" y="1532095"/>
            <a:ext cx="4160" cy="3078481"/>
          </a:xfrm>
          <a:prstGeom prst="line">
            <a:avLst/>
          </a:prstGeom>
        </p:spPr>
        <p:style>
          <a:lnRef idx="1">
            <a:schemeClr val="dk1"/>
          </a:lnRef>
          <a:fillRef idx="0">
            <a:schemeClr val="dk1"/>
          </a:fillRef>
          <a:effectRef idx="0">
            <a:schemeClr val="dk1"/>
          </a:effectRef>
          <a:fontRef idx="minor">
            <a:schemeClr val="tx1"/>
          </a:fontRef>
        </p:style>
      </p:cxnSp>
      <p:sp>
        <p:nvSpPr>
          <p:cNvPr id="5" name="textruta 97">
            <a:extLst>
              <a:ext uri="{FF2B5EF4-FFF2-40B4-BE49-F238E27FC236}">
                <a16:creationId xmlns:a16="http://schemas.microsoft.com/office/drawing/2014/main" id="{82F2EBA6-A2C8-F0FD-9559-7E7EA556017D}"/>
              </a:ext>
            </a:extLst>
          </p:cNvPr>
          <p:cNvSpPr txBox="1"/>
          <p:nvPr/>
        </p:nvSpPr>
        <p:spPr>
          <a:xfrm>
            <a:off x="5348705" y="1251210"/>
            <a:ext cx="664847" cy="223986"/>
          </a:xfrm>
          <a:prstGeom prst="rect">
            <a:avLst/>
          </a:prstGeom>
          <a:noFill/>
        </p:spPr>
        <p:txBody>
          <a:bodyPr wrap="square" lIns="42330" tIns="42330" rIns="42330" bIns="42330" rtlCol="0" anchor="t">
            <a:spAutoFit/>
          </a:bodyPr>
          <a:lstStyle/>
          <a:p>
            <a:pPr algn="ctr" defTabSz="609503"/>
            <a:r>
              <a:rPr lang="sv-SE" sz="900">
                <a:solidFill>
                  <a:prstClr val="black"/>
                </a:solidFill>
                <a:latin typeface="Calibri" panose="020F0502020204030204"/>
              </a:rPr>
              <a:t>26-04-02</a:t>
            </a:r>
          </a:p>
        </p:txBody>
      </p:sp>
      <p:sp>
        <p:nvSpPr>
          <p:cNvPr id="8" name="Rektangel 35">
            <a:extLst>
              <a:ext uri="{FF2B5EF4-FFF2-40B4-BE49-F238E27FC236}">
                <a16:creationId xmlns:a16="http://schemas.microsoft.com/office/drawing/2014/main" id="{1A8B21EC-2BBB-D2FE-F3B4-EF5686F5DB4F}"/>
              </a:ext>
            </a:extLst>
          </p:cNvPr>
          <p:cNvSpPr/>
          <p:nvPr/>
        </p:nvSpPr>
        <p:spPr>
          <a:xfrm>
            <a:off x="9576366" y="4623076"/>
            <a:ext cx="1559800" cy="765496"/>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Nyhetsbrev 5 från </a:t>
            </a:r>
            <a:r>
              <a:rPr lang="sv-SE" sz="1050" b="1" err="1">
                <a:solidFill>
                  <a:prstClr val="black"/>
                </a:solidFill>
                <a:latin typeface="Calibri" panose="020F0502020204030204"/>
              </a:rPr>
              <a:t>Ei</a:t>
            </a:r>
            <a:r>
              <a:rPr lang="sv-SE" sz="1050" b="1">
                <a:solidFill>
                  <a:prstClr val="black"/>
                </a:solidFill>
                <a:latin typeface="Calibri" panose="020F0502020204030204"/>
              </a:rPr>
              <a:t> </a:t>
            </a:r>
          </a:p>
          <a:p>
            <a:pPr defTabSz="609503"/>
            <a:r>
              <a:rPr lang="sv-SE" sz="900">
                <a:solidFill>
                  <a:prstClr val="black"/>
                </a:solidFill>
                <a:latin typeface="Calibri" panose="020F0502020204030204"/>
              </a:rPr>
              <a:t>Syfte: Informera </a:t>
            </a:r>
            <a:r>
              <a:rPr lang="sv-SE" sz="900" err="1">
                <a:solidFill>
                  <a:prstClr val="black"/>
                </a:solidFill>
                <a:latin typeface="Calibri" panose="020F0502020204030204"/>
              </a:rPr>
              <a:t>DSO:er</a:t>
            </a:r>
            <a:r>
              <a:rPr lang="sv-SE" sz="900">
                <a:solidFill>
                  <a:prstClr val="black"/>
                </a:solidFill>
                <a:latin typeface="Calibri" panose="020F0502020204030204"/>
              </a:rPr>
              <a:t> om vad deras inlämnade data har använts till. Skapa engagemang för kommande FNA.</a:t>
            </a:r>
            <a:endParaRPr lang="sv-SE" sz="900">
              <a:solidFill>
                <a:prstClr val="black"/>
              </a:solidFill>
              <a:latin typeface="Calibri" panose="020F0502020204030204"/>
              <a:ea typeface="Calibri"/>
              <a:cs typeface="Calibri"/>
            </a:endParaRPr>
          </a:p>
        </p:txBody>
      </p:sp>
      <p:sp>
        <p:nvSpPr>
          <p:cNvPr id="9" name="Oval 8">
            <a:extLst>
              <a:ext uri="{FF2B5EF4-FFF2-40B4-BE49-F238E27FC236}">
                <a16:creationId xmlns:a16="http://schemas.microsoft.com/office/drawing/2014/main" id="{91FC40B7-11F7-57E2-A388-454ACFA333C0}"/>
              </a:ext>
            </a:extLst>
          </p:cNvPr>
          <p:cNvSpPr/>
          <p:nvPr/>
        </p:nvSpPr>
        <p:spPr>
          <a:xfrm flipV="1">
            <a:off x="10360515" y="4581097"/>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0EFD502-7BE0-4D8B-120F-769C51BD14FF}"/>
              </a:ext>
            </a:extLst>
          </p:cNvPr>
          <p:cNvSpPr/>
          <p:nvPr/>
        </p:nvSpPr>
        <p:spPr>
          <a:xfrm flipV="1">
            <a:off x="7189001" y="2587521"/>
            <a:ext cx="73741" cy="73595"/>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53231A9-18CA-8098-17FE-F13A9B56AD01}"/>
              </a:ext>
            </a:extLst>
          </p:cNvPr>
          <p:cNvSpPr/>
          <p:nvPr/>
        </p:nvSpPr>
        <p:spPr>
          <a:xfrm flipV="1">
            <a:off x="9026004" y="1660312"/>
            <a:ext cx="73741" cy="73595"/>
          </a:xfrm>
          <a:prstGeom prst="ellipse">
            <a:avLst/>
          </a:prstGeom>
          <a:solidFill>
            <a:schemeClr val="accent6">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DF2A2CF-65C1-53B0-CA5B-B6E0BB96AB95}"/>
              </a:ext>
            </a:extLst>
          </p:cNvPr>
          <p:cNvSpPr/>
          <p:nvPr/>
        </p:nvSpPr>
        <p:spPr>
          <a:xfrm flipV="1">
            <a:off x="10030080" y="1660312"/>
            <a:ext cx="73741" cy="73595"/>
          </a:xfrm>
          <a:prstGeom prst="ellipse">
            <a:avLst/>
          </a:prstGeom>
          <a:solidFill>
            <a:schemeClr val="accent6">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9ED0715-55FA-56F8-E832-A3C6465C890B}"/>
              </a:ext>
            </a:extLst>
          </p:cNvPr>
          <p:cNvSpPr/>
          <p:nvPr/>
        </p:nvSpPr>
        <p:spPr>
          <a:xfrm flipV="1">
            <a:off x="1043179" y="1014869"/>
            <a:ext cx="73741" cy="73595"/>
          </a:xfrm>
          <a:prstGeom prst="ellips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ktangel 82">
            <a:extLst>
              <a:ext uri="{FF2B5EF4-FFF2-40B4-BE49-F238E27FC236}">
                <a16:creationId xmlns:a16="http://schemas.microsoft.com/office/drawing/2014/main" id="{49FC79C2-6D9E-64A5-F2FA-DC4BEB06C9D7}"/>
              </a:ext>
            </a:extLst>
          </p:cNvPr>
          <p:cNvSpPr/>
          <p:nvPr/>
        </p:nvSpPr>
        <p:spPr>
          <a:xfrm>
            <a:off x="2734594" y="3655815"/>
            <a:ext cx="1359596" cy="710169"/>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Nätföretag:</a:t>
            </a:r>
            <a:r>
              <a:rPr lang="sv-SE" sz="1050">
                <a:solidFill>
                  <a:prstClr val="black"/>
                </a:solidFill>
                <a:latin typeface="Calibri" panose="020F0502020204030204"/>
              </a:rPr>
              <a:t> </a:t>
            </a:r>
            <a:endParaRPr lang="en-US">
              <a:solidFill>
                <a:prstClr val="black"/>
              </a:solidFill>
            </a:endParaRPr>
          </a:p>
          <a:p>
            <a:pPr defTabSz="609503"/>
            <a:r>
              <a:rPr lang="sv-SE" sz="1050">
                <a:solidFill>
                  <a:prstClr val="black"/>
                </a:solidFill>
                <a:latin typeface="Calibri" panose="020F0502020204030204"/>
              </a:rPr>
              <a:t>Sista svarsdag enkät marknadshinder &amp; digitalisering </a:t>
            </a:r>
            <a:endParaRPr lang="sv-SE">
              <a:solidFill>
                <a:prstClr val="black"/>
              </a:solidFill>
            </a:endParaRPr>
          </a:p>
        </p:txBody>
      </p:sp>
      <p:sp>
        <p:nvSpPr>
          <p:cNvPr id="92" name="Oval 14">
            <a:extLst>
              <a:ext uri="{FF2B5EF4-FFF2-40B4-BE49-F238E27FC236}">
                <a16:creationId xmlns:a16="http://schemas.microsoft.com/office/drawing/2014/main" id="{53CA607B-BA74-514A-0EBC-3347A5F17808}"/>
              </a:ext>
            </a:extLst>
          </p:cNvPr>
          <p:cNvSpPr/>
          <p:nvPr/>
        </p:nvSpPr>
        <p:spPr>
          <a:xfrm flipV="1">
            <a:off x="2941746" y="3611021"/>
            <a:ext cx="73741" cy="73595"/>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Rak koppling 20">
            <a:extLst>
              <a:ext uri="{FF2B5EF4-FFF2-40B4-BE49-F238E27FC236}">
                <a16:creationId xmlns:a16="http://schemas.microsoft.com/office/drawing/2014/main" id="{7224F6D4-15E9-B468-53AA-F7988815F67E}"/>
              </a:ext>
            </a:extLst>
          </p:cNvPr>
          <p:cNvCxnSpPr>
            <a:cxnSpLocks/>
          </p:cNvCxnSpPr>
          <p:nvPr/>
        </p:nvCxnSpPr>
        <p:spPr>
          <a:xfrm flipH="1">
            <a:off x="1075468" y="1077457"/>
            <a:ext cx="2839" cy="441818"/>
          </a:xfrm>
          <a:prstGeom prst="line">
            <a:avLst/>
          </a:prstGeom>
          <a:ln w="28575">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02" name="textruta 101">
            <a:extLst>
              <a:ext uri="{FF2B5EF4-FFF2-40B4-BE49-F238E27FC236}">
                <a16:creationId xmlns:a16="http://schemas.microsoft.com/office/drawing/2014/main" id="{9F217C82-4C84-7838-D1E0-3330DF2111A1}"/>
              </a:ext>
            </a:extLst>
          </p:cNvPr>
          <p:cNvSpPr txBox="1"/>
          <p:nvPr/>
        </p:nvSpPr>
        <p:spPr>
          <a:xfrm>
            <a:off x="1574682" y="1251210"/>
            <a:ext cx="516000" cy="223986"/>
          </a:xfrm>
          <a:prstGeom prst="rect">
            <a:avLst/>
          </a:prstGeom>
          <a:solidFill>
            <a:schemeClr val="bg1">
              <a:lumMod val="95000"/>
            </a:schemeClr>
          </a:solidFill>
        </p:spPr>
        <p:txBody>
          <a:bodyPr wrap="square" lIns="42330" tIns="42330" rIns="42330" bIns="42330" rtlCol="0">
            <a:spAutoFit/>
          </a:bodyPr>
          <a:lstStyle/>
          <a:p>
            <a:pPr algn="ctr" defTabSz="609503"/>
            <a:r>
              <a:rPr lang="sv-SE" sz="900">
                <a:solidFill>
                  <a:prstClr val="black"/>
                </a:solidFill>
                <a:latin typeface="Calibri" panose="020F0502020204030204"/>
              </a:rPr>
              <a:t>25-12-01</a:t>
            </a:r>
          </a:p>
        </p:txBody>
      </p:sp>
      <p:sp>
        <p:nvSpPr>
          <p:cNvPr id="105" name="textruta 104">
            <a:extLst>
              <a:ext uri="{FF2B5EF4-FFF2-40B4-BE49-F238E27FC236}">
                <a16:creationId xmlns:a16="http://schemas.microsoft.com/office/drawing/2014/main" id="{C6B68578-D394-5350-E0C4-35FAA0640555}"/>
              </a:ext>
            </a:extLst>
          </p:cNvPr>
          <p:cNvSpPr txBox="1"/>
          <p:nvPr/>
        </p:nvSpPr>
        <p:spPr>
          <a:xfrm>
            <a:off x="2664074" y="1251210"/>
            <a:ext cx="664847" cy="223986"/>
          </a:xfrm>
          <a:prstGeom prst="rect">
            <a:avLst/>
          </a:prstGeom>
          <a:noFill/>
        </p:spPr>
        <p:txBody>
          <a:bodyPr wrap="square" lIns="42330" tIns="42330" rIns="42330" bIns="42330" rtlCol="0">
            <a:spAutoFit/>
          </a:bodyPr>
          <a:lstStyle/>
          <a:p>
            <a:pPr algn="ctr" defTabSz="609503"/>
            <a:r>
              <a:rPr lang="sv-SE" sz="900">
                <a:solidFill>
                  <a:prstClr val="black"/>
                </a:solidFill>
                <a:latin typeface="Calibri" panose="020F0502020204030204"/>
              </a:rPr>
              <a:t>26-01-20</a:t>
            </a:r>
          </a:p>
        </p:txBody>
      </p:sp>
      <p:cxnSp>
        <p:nvCxnSpPr>
          <p:cNvPr id="23" name="Rak koppling 103">
            <a:extLst>
              <a:ext uri="{FF2B5EF4-FFF2-40B4-BE49-F238E27FC236}">
                <a16:creationId xmlns:a16="http://schemas.microsoft.com/office/drawing/2014/main" id="{D88880F6-4ABD-1218-36B7-3881BAF7FD6E}"/>
              </a:ext>
            </a:extLst>
          </p:cNvPr>
          <p:cNvCxnSpPr>
            <a:cxnSpLocks/>
          </p:cNvCxnSpPr>
          <p:nvPr/>
        </p:nvCxnSpPr>
        <p:spPr>
          <a:xfrm flipH="1">
            <a:off x="4035732" y="1519461"/>
            <a:ext cx="5225" cy="1100296"/>
          </a:xfrm>
          <a:prstGeom prst="line">
            <a:avLst/>
          </a:prstGeom>
        </p:spPr>
        <p:style>
          <a:lnRef idx="1">
            <a:schemeClr val="dk1"/>
          </a:lnRef>
          <a:fillRef idx="0">
            <a:schemeClr val="dk1"/>
          </a:fillRef>
          <a:effectRef idx="0">
            <a:schemeClr val="dk1"/>
          </a:effectRef>
          <a:fontRef idx="minor">
            <a:schemeClr val="tx1"/>
          </a:fontRef>
        </p:style>
      </p:cxnSp>
      <p:sp>
        <p:nvSpPr>
          <p:cNvPr id="24" name="textruta 104">
            <a:extLst>
              <a:ext uri="{FF2B5EF4-FFF2-40B4-BE49-F238E27FC236}">
                <a16:creationId xmlns:a16="http://schemas.microsoft.com/office/drawing/2014/main" id="{B10D2E93-9594-92DF-1311-352E467606B1}"/>
              </a:ext>
            </a:extLst>
          </p:cNvPr>
          <p:cNvSpPr txBox="1"/>
          <p:nvPr/>
        </p:nvSpPr>
        <p:spPr>
          <a:xfrm>
            <a:off x="3721189" y="1251210"/>
            <a:ext cx="664847" cy="223986"/>
          </a:xfrm>
          <a:prstGeom prst="rect">
            <a:avLst/>
          </a:prstGeom>
          <a:noFill/>
        </p:spPr>
        <p:txBody>
          <a:bodyPr wrap="square" lIns="42330" tIns="42330" rIns="42330" bIns="42330" rtlCol="0" anchor="t">
            <a:spAutoFit/>
          </a:bodyPr>
          <a:lstStyle/>
          <a:p>
            <a:pPr algn="ctr" defTabSz="609503"/>
            <a:r>
              <a:rPr lang="sv-SE" sz="900">
                <a:solidFill>
                  <a:prstClr val="black"/>
                </a:solidFill>
                <a:latin typeface="Calibri" panose="020F0502020204030204"/>
              </a:rPr>
              <a:t>26-02-20</a:t>
            </a:r>
          </a:p>
        </p:txBody>
      </p:sp>
      <p:cxnSp>
        <p:nvCxnSpPr>
          <p:cNvPr id="25" name="Rak koppling 44">
            <a:extLst>
              <a:ext uri="{FF2B5EF4-FFF2-40B4-BE49-F238E27FC236}">
                <a16:creationId xmlns:a16="http://schemas.microsoft.com/office/drawing/2014/main" id="{8DAECD17-272A-DBE7-26E0-7CE185B03A65}"/>
              </a:ext>
            </a:extLst>
          </p:cNvPr>
          <p:cNvCxnSpPr>
            <a:cxnSpLocks/>
          </p:cNvCxnSpPr>
          <p:nvPr/>
        </p:nvCxnSpPr>
        <p:spPr>
          <a:xfrm>
            <a:off x="6618743" y="1535789"/>
            <a:ext cx="6932" cy="1095538"/>
          </a:xfrm>
          <a:prstGeom prst="line">
            <a:avLst/>
          </a:prstGeom>
        </p:spPr>
        <p:style>
          <a:lnRef idx="1">
            <a:schemeClr val="dk1"/>
          </a:lnRef>
          <a:fillRef idx="0">
            <a:schemeClr val="dk1"/>
          </a:fillRef>
          <a:effectRef idx="0">
            <a:schemeClr val="dk1"/>
          </a:effectRef>
          <a:fontRef idx="minor">
            <a:schemeClr val="tx1"/>
          </a:fontRef>
        </p:style>
      </p:cxnSp>
      <p:sp>
        <p:nvSpPr>
          <p:cNvPr id="7" name="textruta 26">
            <a:extLst>
              <a:ext uri="{FF2B5EF4-FFF2-40B4-BE49-F238E27FC236}">
                <a16:creationId xmlns:a16="http://schemas.microsoft.com/office/drawing/2014/main" id="{148AB774-D797-F0BE-4A10-01BDE240D0D7}"/>
              </a:ext>
            </a:extLst>
          </p:cNvPr>
          <p:cNvSpPr txBox="1"/>
          <p:nvPr/>
        </p:nvSpPr>
        <p:spPr>
          <a:xfrm>
            <a:off x="11404431" y="1251210"/>
            <a:ext cx="664846" cy="223986"/>
          </a:xfrm>
          <a:prstGeom prst="rect">
            <a:avLst/>
          </a:prstGeom>
          <a:noFill/>
        </p:spPr>
        <p:txBody>
          <a:bodyPr wrap="square" lIns="42330" tIns="42330" rIns="42330" bIns="42330" rtlCol="0" anchor="t">
            <a:spAutoFit/>
          </a:bodyPr>
          <a:lstStyle/>
          <a:p>
            <a:pPr algn="ctr" defTabSz="609503"/>
            <a:r>
              <a:rPr lang="sv-SE" sz="900">
                <a:solidFill>
                  <a:prstClr val="black"/>
                </a:solidFill>
                <a:latin typeface="Calibri" panose="020F0502020204030204"/>
              </a:rPr>
              <a:t>26-08-17</a:t>
            </a:r>
          </a:p>
        </p:txBody>
      </p:sp>
      <p:cxnSp>
        <p:nvCxnSpPr>
          <p:cNvPr id="16" name="Rak koppling 96">
            <a:extLst>
              <a:ext uri="{FF2B5EF4-FFF2-40B4-BE49-F238E27FC236}">
                <a16:creationId xmlns:a16="http://schemas.microsoft.com/office/drawing/2014/main" id="{F85C3280-D486-B6F1-7E63-C9F8BBFE0B1E}"/>
              </a:ext>
            </a:extLst>
          </p:cNvPr>
          <p:cNvCxnSpPr>
            <a:cxnSpLocks/>
          </p:cNvCxnSpPr>
          <p:nvPr/>
        </p:nvCxnSpPr>
        <p:spPr>
          <a:xfrm>
            <a:off x="11790764" y="1622332"/>
            <a:ext cx="15892" cy="3870559"/>
          </a:xfrm>
          <a:prstGeom prst="line">
            <a:avLst/>
          </a:prstGeom>
        </p:spPr>
        <p:style>
          <a:lnRef idx="1">
            <a:schemeClr val="dk1"/>
          </a:lnRef>
          <a:fillRef idx="0">
            <a:schemeClr val="dk1"/>
          </a:fillRef>
          <a:effectRef idx="0">
            <a:schemeClr val="dk1"/>
          </a:effectRef>
          <a:fontRef idx="minor">
            <a:schemeClr val="tx1"/>
          </a:fontRef>
        </p:style>
      </p:cxnSp>
      <p:sp>
        <p:nvSpPr>
          <p:cNvPr id="28" name="Oval 27">
            <a:extLst>
              <a:ext uri="{FF2B5EF4-FFF2-40B4-BE49-F238E27FC236}">
                <a16:creationId xmlns:a16="http://schemas.microsoft.com/office/drawing/2014/main" id="{5D064A83-05F3-3E5D-FEB7-BF8D15F92AA4}"/>
              </a:ext>
            </a:extLst>
          </p:cNvPr>
          <p:cNvSpPr/>
          <p:nvPr/>
        </p:nvSpPr>
        <p:spPr>
          <a:xfrm flipV="1">
            <a:off x="11770081" y="5494026"/>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ktangel 71">
            <a:extLst>
              <a:ext uri="{FF2B5EF4-FFF2-40B4-BE49-F238E27FC236}">
                <a16:creationId xmlns:a16="http://schemas.microsoft.com/office/drawing/2014/main" id="{9D111F79-7435-CA99-C8C9-B10D8891D880}"/>
              </a:ext>
            </a:extLst>
          </p:cNvPr>
          <p:cNvSpPr/>
          <p:nvPr/>
        </p:nvSpPr>
        <p:spPr>
          <a:xfrm>
            <a:off x="10647844" y="1686174"/>
            <a:ext cx="1276525" cy="719608"/>
          </a:xfrm>
          <a:prstGeom prst="rect">
            <a:avLst/>
          </a:prstGeom>
          <a:solidFill>
            <a:srgbClr val="70AD47"/>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SVK levererar:</a:t>
            </a:r>
            <a:r>
              <a:rPr lang="sv-SE" sz="1050">
                <a:solidFill>
                  <a:prstClr val="black"/>
                </a:solidFill>
                <a:latin typeface="Calibri" panose="020F0502020204030204"/>
              </a:rPr>
              <a:t> </a:t>
            </a:r>
            <a:endParaRPr lang="en-US" sz="1050">
              <a:solidFill>
                <a:prstClr val="black"/>
              </a:solidFill>
            </a:endParaRPr>
          </a:p>
          <a:p>
            <a:pPr defTabSz="609503"/>
            <a:r>
              <a:rPr lang="sv-SE" sz="1050">
                <a:solidFill>
                  <a:prstClr val="black"/>
                </a:solidFill>
                <a:latin typeface="Calibri" panose="020F0502020204030204"/>
              </a:rPr>
              <a:t>FNA-rapport till ACER, kommissionen, regeringen</a:t>
            </a:r>
            <a:endParaRPr lang="sv-SE" sz="1050">
              <a:solidFill>
                <a:prstClr val="black"/>
              </a:solidFill>
            </a:endParaRPr>
          </a:p>
          <a:p>
            <a:pPr defTabSz="609503"/>
            <a:endParaRPr lang="sv-SE" sz="1058">
              <a:solidFill>
                <a:prstClr val="black"/>
              </a:solidFill>
              <a:latin typeface="Calibri" panose="020F0502020204030204"/>
            </a:endParaRPr>
          </a:p>
        </p:txBody>
      </p:sp>
      <p:sp>
        <p:nvSpPr>
          <p:cNvPr id="31" name="Oval 30">
            <a:extLst>
              <a:ext uri="{FF2B5EF4-FFF2-40B4-BE49-F238E27FC236}">
                <a16:creationId xmlns:a16="http://schemas.microsoft.com/office/drawing/2014/main" id="{F3DB6A71-F7B1-F358-BFAF-EA4190078AB9}"/>
              </a:ext>
            </a:extLst>
          </p:cNvPr>
          <p:cNvSpPr/>
          <p:nvPr/>
        </p:nvSpPr>
        <p:spPr>
          <a:xfrm flipV="1">
            <a:off x="10721045" y="1660312"/>
            <a:ext cx="73741" cy="73595"/>
          </a:xfrm>
          <a:prstGeom prst="ellipse">
            <a:avLst/>
          </a:prstGeom>
          <a:solidFill>
            <a:schemeClr val="accent6">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Rak koppling 20">
            <a:extLst>
              <a:ext uri="{FF2B5EF4-FFF2-40B4-BE49-F238E27FC236}">
                <a16:creationId xmlns:a16="http://schemas.microsoft.com/office/drawing/2014/main" id="{2EEDCAFC-ABFD-9665-E020-5E367E789727}"/>
              </a:ext>
            </a:extLst>
          </p:cNvPr>
          <p:cNvCxnSpPr>
            <a:cxnSpLocks/>
          </p:cNvCxnSpPr>
          <p:nvPr/>
        </p:nvCxnSpPr>
        <p:spPr>
          <a:xfrm flipH="1">
            <a:off x="2243860" y="1546235"/>
            <a:ext cx="21657" cy="4039103"/>
          </a:xfrm>
          <a:prstGeom prst="line">
            <a:avLst/>
          </a:prstGeom>
        </p:spPr>
        <p:style>
          <a:lnRef idx="1">
            <a:schemeClr val="dk1"/>
          </a:lnRef>
          <a:fillRef idx="0">
            <a:schemeClr val="dk1"/>
          </a:fillRef>
          <a:effectRef idx="0">
            <a:schemeClr val="dk1"/>
          </a:effectRef>
          <a:fontRef idx="minor">
            <a:schemeClr val="tx1"/>
          </a:fontRef>
        </p:style>
      </p:cxnSp>
      <p:sp>
        <p:nvSpPr>
          <p:cNvPr id="36" name="Rektangel 35">
            <a:extLst>
              <a:ext uri="{FF2B5EF4-FFF2-40B4-BE49-F238E27FC236}">
                <a16:creationId xmlns:a16="http://schemas.microsoft.com/office/drawing/2014/main" id="{F731CF6C-D87F-2838-D3D8-334D892A62CE}"/>
              </a:ext>
            </a:extLst>
          </p:cNvPr>
          <p:cNvSpPr/>
          <p:nvPr/>
        </p:nvSpPr>
        <p:spPr>
          <a:xfrm>
            <a:off x="975846" y="4629941"/>
            <a:ext cx="1360720" cy="758632"/>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b="1">
                <a:solidFill>
                  <a:prstClr val="black"/>
                </a:solidFill>
                <a:latin typeface="Calibri" panose="020F0502020204030204"/>
              </a:rPr>
              <a:t>Nyhetsbrev 2 från </a:t>
            </a:r>
            <a:r>
              <a:rPr lang="sv-SE" sz="1058" b="1" err="1">
                <a:solidFill>
                  <a:prstClr val="black"/>
                </a:solidFill>
                <a:latin typeface="Calibri" panose="020F0502020204030204"/>
              </a:rPr>
              <a:t>Ei</a:t>
            </a:r>
            <a:r>
              <a:rPr lang="sv-SE" sz="1058" b="1">
                <a:solidFill>
                  <a:prstClr val="black"/>
                </a:solidFill>
                <a:latin typeface="Calibri" panose="020F0502020204030204"/>
              </a:rPr>
              <a:t> </a:t>
            </a:r>
          </a:p>
          <a:p>
            <a:pPr defTabSz="609503"/>
            <a:r>
              <a:rPr lang="sv-SE" sz="900">
                <a:solidFill>
                  <a:prstClr val="black"/>
                </a:solidFill>
                <a:latin typeface="Calibri" panose="020F0502020204030204"/>
              </a:rPr>
              <a:t>Syfte: Säkerställa att alla </a:t>
            </a:r>
            <a:r>
              <a:rPr lang="sv-SE" sz="900" err="1">
                <a:solidFill>
                  <a:prstClr val="black"/>
                </a:solidFill>
                <a:latin typeface="Calibri" panose="020F0502020204030204"/>
              </a:rPr>
              <a:t>DSO:er</a:t>
            </a:r>
            <a:r>
              <a:rPr lang="sv-SE" sz="900">
                <a:solidFill>
                  <a:prstClr val="black"/>
                </a:solidFill>
                <a:latin typeface="Calibri" panose="020F0502020204030204"/>
              </a:rPr>
              <a:t> har information om vilken data/info som ska levereras, till vem och när</a:t>
            </a:r>
          </a:p>
        </p:txBody>
      </p:sp>
      <p:sp>
        <p:nvSpPr>
          <p:cNvPr id="89" name="Rektangel 88">
            <a:extLst>
              <a:ext uri="{FF2B5EF4-FFF2-40B4-BE49-F238E27FC236}">
                <a16:creationId xmlns:a16="http://schemas.microsoft.com/office/drawing/2014/main" id="{7F2C856C-1F56-9E00-8000-F3780EBFF0A1}"/>
              </a:ext>
            </a:extLst>
          </p:cNvPr>
          <p:cNvSpPr/>
          <p:nvPr/>
        </p:nvSpPr>
        <p:spPr>
          <a:xfrm>
            <a:off x="1788167" y="5544113"/>
            <a:ext cx="1017118" cy="680062"/>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Energiföretagen </a:t>
            </a:r>
            <a:r>
              <a:rPr lang="sv-SE" sz="1050" b="1" err="1">
                <a:solidFill>
                  <a:prstClr val="black"/>
                </a:solidFill>
                <a:latin typeface="Calibri" panose="020F0502020204030204"/>
              </a:rPr>
              <a:t>webbinar</a:t>
            </a:r>
            <a:endParaRPr lang="sv-SE" sz="1050" b="1">
              <a:solidFill>
                <a:prstClr val="black"/>
              </a:solidFill>
              <a:latin typeface="Calibri" panose="020F0502020204030204"/>
            </a:endParaRPr>
          </a:p>
          <a:p>
            <a:pPr defTabSz="609503"/>
            <a:r>
              <a:rPr lang="sv-SE" sz="900">
                <a:solidFill>
                  <a:prstClr val="black"/>
                </a:solidFill>
                <a:latin typeface="Calibri" panose="020F0502020204030204"/>
                <a:ea typeface="Calibri"/>
                <a:cs typeface="Calibri"/>
              </a:rPr>
              <a:t>Genomförandet av FNA i Sverige</a:t>
            </a:r>
          </a:p>
        </p:txBody>
      </p:sp>
      <p:sp>
        <p:nvSpPr>
          <p:cNvPr id="42" name="textruta 101">
            <a:extLst>
              <a:ext uri="{FF2B5EF4-FFF2-40B4-BE49-F238E27FC236}">
                <a16:creationId xmlns:a16="http://schemas.microsoft.com/office/drawing/2014/main" id="{46300B82-D476-3F5D-596C-FFEF9B4BB1F9}"/>
              </a:ext>
            </a:extLst>
          </p:cNvPr>
          <p:cNvSpPr txBox="1"/>
          <p:nvPr/>
        </p:nvSpPr>
        <p:spPr>
          <a:xfrm>
            <a:off x="2077889" y="1251209"/>
            <a:ext cx="516000" cy="223986"/>
          </a:xfrm>
          <a:prstGeom prst="rect">
            <a:avLst/>
          </a:prstGeom>
          <a:solidFill>
            <a:schemeClr val="bg1">
              <a:lumMod val="95000"/>
            </a:schemeClr>
          </a:solidFill>
        </p:spPr>
        <p:txBody>
          <a:bodyPr wrap="square" lIns="42330" tIns="42330" rIns="42330" bIns="42330" rtlCol="0" anchor="t">
            <a:spAutoFit/>
          </a:bodyPr>
          <a:lstStyle/>
          <a:p>
            <a:pPr algn="ctr" defTabSz="609503"/>
            <a:r>
              <a:rPr lang="sv-SE" sz="900">
                <a:solidFill>
                  <a:prstClr val="black"/>
                </a:solidFill>
                <a:latin typeface="Calibri" panose="020F0502020204030204"/>
              </a:rPr>
              <a:t>25-12-15</a:t>
            </a:r>
          </a:p>
        </p:txBody>
      </p:sp>
      <p:sp>
        <p:nvSpPr>
          <p:cNvPr id="12" name="Oval 11">
            <a:extLst>
              <a:ext uri="{FF2B5EF4-FFF2-40B4-BE49-F238E27FC236}">
                <a16:creationId xmlns:a16="http://schemas.microsoft.com/office/drawing/2014/main" id="{8863C888-781C-10C8-FEED-114E2FB1F7E2}"/>
              </a:ext>
            </a:extLst>
          </p:cNvPr>
          <p:cNvSpPr/>
          <p:nvPr/>
        </p:nvSpPr>
        <p:spPr>
          <a:xfrm flipV="1">
            <a:off x="1344347" y="4587962"/>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ktangel 72">
            <a:extLst>
              <a:ext uri="{FF2B5EF4-FFF2-40B4-BE49-F238E27FC236}">
                <a16:creationId xmlns:a16="http://schemas.microsoft.com/office/drawing/2014/main" id="{7571D1E3-9556-EA83-7631-A2EEB76E6977}"/>
              </a:ext>
            </a:extLst>
          </p:cNvPr>
          <p:cNvSpPr/>
          <p:nvPr/>
        </p:nvSpPr>
        <p:spPr>
          <a:xfrm>
            <a:off x="1244839" y="3655815"/>
            <a:ext cx="1362476" cy="707318"/>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Nätföretag: </a:t>
            </a:r>
            <a:endParaRPr lang="en-US">
              <a:solidFill>
                <a:prstClr val="black"/>
              </a:solidFill>
            </a:endParaRPr>
          </a:p>
          <a:p>
            <a:pPr defTabSz="609503"/>
            <a:r>
              <a:rPr lang="sv-SE" sz="1050">
                <a:solidFill>
                  <a:prstClr val="black"/>
                </a:solidFill>
                <a:latin typeface="Calibri" panose="020F0502020204030204"/>
              </a:rPr>
              <a:t>Enkät marknadshinder &amp; digitalisering möjlig att besvara </a:t>
            </a:r>
            <a:endParaRPr lang="sv-SE">
              <a:solidFill>
                <a:prstClr val="black"/>
              </a:solidFill>
            </a:endParaRPr>
          </a:p>
          <a:p>
            <a:pPr defTabSz="609503"/>
            <a:endParaRPr lang="sv-SE" sz="1058" b="1">
              <a:solidFill>
                <a:srgbClr val="FF0000"/>
              </a:solidFill>
              <a:latin typeface="Calibri" panose="020F0502020204030204"/>
            </a:endParaRPr>
          </a:p>
        </p:txBody>
      </p:sp>
      <p:sp>
        <p:nvSpPr>
          <p:cNvPr id="82" name="Oval 14">
            <a:extLst>
              <a:ext uri="{FF2B5EF4-FFF2-40B4-BE49-F238E27FC236}">
                <a16:creationId xmlns:a16="http://schemas.microsoft.com/office/drawing/2014/main" id="{A615D0F1-1522-FAC6-9019-6AF77F68AF05}"/>
              </a:ext>
            </a:extLst>
          </p:cNvPr>
          <p:cNvSpPr/>
          <p:nvPr/>
        </p:nvSpPr>
        <p:spPr>
          <a:xfrm flipV="1">
            <a:off x="1758279" y="3611022"/>
            <a:ext cx="73741" cy="73595"/>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ktangel 37">
            <a:extLst>
              <a:ext uri="{FF2B5EF4-FFF2-40B4-BE49-F238E27FC236}">
                <a16:creationId xmlns:a16="http://schemas.microsoft.com/office/drawing/2014/main" id="{E63A4E9E-B6D5-4E6B-3DAB-5796A72AC98A}"/>
              </a:ext>
            </a:extLst>
          </p:cNvPr>
          <p:cNvSpPr/>
          <p:nvPr/>
        </p:nvSpPr>
        <p:spPr>
          <a:xfrm>
            <a:off x="1845796" y="2626534"/>
            <a:ext cx="1272501" cy="719608"/>
          </a:xfrm>
          <a:prstGeom prst="rect">
            <a:avLst/>
          </a:prstGeom>
          <a:solidFill>
            <a:srgbClr val="BCE0F5"/>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SVK levererar: </a:t>
            </a:r>
            <a:endParaRPr lang="sv-SE" b="1">
              <a:solidFill>
                <a:prstClr val="black"/>
              </a:solidFill>
              <a:latin typeface="Calibri" panose="020F0502020204030204"/>
            </a:endParaRPr>
          </a:p>
          <a:p>
            <a:pPr defTabSz="609503"/>
            <a:r>
              <a:rPr lang="sv-SE" sz="1050">
                <a:solidFill>
                  <a:prstClr val="black"/>
                </a:solidFill>
                <a:latin typeface="Calibri" panose="020F0502020204030204"/>
              </a:rPr>
              <a:t>Kapacitet i anslutningspunkter till underliggande nät</a:t>
            </a:r>
            <a:endParaRPr lang="sv-SE">
              <a:solidFill>
                <a:prstClr val="black"/>
              </a:solidFill>
              <a:ea typeface="Calibri"/>
              <a:cs typeface="Calibri"/>
            </a:endParaRPr>
          </a:p>
        </p:txBody>
      </p:sp>
      <p:sp>
        <p:nvSpPr>
          <p:cNvPr id="15" name="Oval 14">
            <a:extLst>
              <a:ext uri="{FF2B5EF4-FFF2-40B4-BE49-F238E27FC236}">
                <a16:creationId xmlns:a16="http://schemas.microsoft.com/office/drawing/2014/main" id="{D3901472-805A-01E4-97F9-77B27D495808}"/>
              </a:ext>
            </a:extLst>
          </p:cNvPr>
          <p:cNvSpPr/>
          <p:nvPr/>
        </p:nvSpPr>
        <p:spPr>
          <a:xfrm flipV="1">
            <a:off x="2942525" y="2587521"/>
            <a:ext cx="73741" cy="73595"/>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3D30E79-1BCF-3DD6-9B96-FBC62EE6D929}"/>
              </a:ext>
            </a:extLst>
          </p:cNvPr>
          <p:cNvSpPr/>
          <p:nvPr/>
        </p:nvSpPr>
        <p:spPr>
          <a:xfrm flipV="1">
            <a:off x="2216649" y="5514858"/>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ruta 97">
            <a:extLst>
              <a:ext uri="{FF2B5EF4-FFF2-40B4-BE49-F238E27FC236}">
                <a16:creationId xmlns:a16="http://schemas.microsoft.com/office/drawing/2014/main" id="{DC2CE0A9-DAC5-6C32-3B54-ADFDE090F317}"/>
              </a:ext>
            </a:extLst>
          </p:cNvPr>
          <p:cNvSpPr txBox="1"/>
          <p:nvPr/>
        </p:nvSpPr>
        <p:spPr>
          <a:xfrm>
            <a:off x="4781394" y="1251209"/>
            <a:ext cx="664847" cy="223986"/>
          </a:xfrm>
          <a:prstGeom prst="rect">
            <a:avLst/>
          </a:prstGeom>
          <a:noFill/>
        </p:spPr>
        <p:txBody>
          <a:bodyPr wrap="square" lIns="42330" tIns="42330" rIns="42330" bIns="42330" rtlCol="0" anchor="t">
            <a:spAutoFit/>
          </a:bodyPr>
          <a:lstStyle/>
          <a:p>
            <a:pPr algn="ctr" defTabSz="609503"/>
            <a:r>
              <a:rPr lang="sv-SE" sz="900">
                <a:solidFill>
                  <a:prstClr val="black"/>
                </a:solidFill>
                <a:latin typeface="Calibri" panose="020F0502020204030204"/>
              </a:rPr>
              <a:t>26-03-16</a:t>
            </a:r>
          </a:p>
        </p:txBody>
      </p:sp>
      <p:cxnSp>
        <p:nvCxnSpPr>
          <p:cNvPr id="45" name="Rak koppling 96">
            <a:extLst>
              <a:ext uri="{FF2B5EF4-FFF2-40B4-BE49-F238E27FC236}">
                <a16:creationId xmlns:a16="http://schemas.microsoft.com/office/drawing/2014/main" id="{10147B11-8290-4434-D620-CE4DD89D4EF3}"/>
              </a:ext>
            </a:extLst>
          </p:cNvPr>
          <p:cNvCxnSpPr>
            <a:cxnSpLocks/>
          </p:cNvCxnSpPr>
          <p:nvPr/>
        </p:nvCxnSpPr>
        <p:spPr>
          <a:xfrm flipH="1">
            <a:off x="5115152" y="1502837"/>
            <a:ext cx="5394" cy="4021256"/>
          </a:xfrm>
          <a:prstGeom prst="line">
            <a:avLst/>
          </a:prstGeom>
        </p:spPr>
        <p:style>
          <a:lnRef idx="1">
            <a:schemeClr val="dk1"/>
          </a:lnRef>
          <a:fillRef idx="0">
            <a:schemeClr val="dk1"/>
          </a:fillRef>
          <a:effectRef idx="0">
            <a:schemeClr val="dk1"/>
          </a:effectRef>
          <a:fontRef idx="minor">
            <a:schemeClr val="tx1"/>
          </a:fontRef>
        </p:style>
      </p:cxnSp>
      <p:sp>
        <p:nvSpPr>
          <p:cNvPr id="46" name="Oval 45">
            <a:extLst>
              <a:ext uri="{FF2B5EF4-FFF2-40B4-BE49-F238E27FC236}">
                <a16:creationId xmlns:a16="http://schemas.microsoft.com/office/drawing/2014/main" id="{338DF0B0-5E06-B6C6-278F-DB7511DD6547}"/>
              </a:ext>
            </a:extLst>
          </p:cNvPr>
          <p:cNvSpPr/>
          <p:nvPr/>
        </p:nvSpPr>
        <p:spPr>
          <a:xfrm flipV="1">
            <a:off x="5085986" y="5505656"/>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ktangel 35">
            <a:extLst>
              <a:ext uri="{FF2B5EF4-FFF2-40B4-BE49-F238E27FC236}">
                <a16:creationId xmlns:a16="http://schemas.microsoft.com/office/drawing/2014/main" id="{39CAF205-BE81-9028-7F46-4C6BBD310DBA}"/>
              </a:ext>
            </a:extLst>
          </p:cNvPr>
          <p:cNvSpPr/>
          <p:nvPr/>
        </p:nvSpPr>
        <p:spPr>
          <a:xfrm>
            <a:off x="4236093" y="4623076"/>
            <a:ext cx="1559800" cy="765496"/>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Nyhetsbrev 3 och 4 från </a:t>
            </a:r>
            <a:r>
              <a:rPr lang="sv-SE" sz="1050" b="1" err="1">
                <a:solidFill>
                  <a:prstClr val="black"/>
                </a:solidFill>
                <a:latin typeface="Calibri" panose="020F0502020204030204"/>
              </a:rPr>
              <a:t>Ei</a:t>
            </a:r>
            <a:r>
              <a:rPr lang="sv-SE" sz="1050" b="1">
                <a:solidFill>
                  <a:prstClr val="black"/>
                </a:solidFill>
                <a:latin typeface="Calibri" panose="020F0502020204030204"/>
              </a:rPr>
              <a:t> </a:t>
            </a:r>
          </a:p>
          <a:p>
            <a:pPr defTabSz="609503"/>
            <a:r>
              <a:rPr lang="sv-SE" sz="900">
                <a:solidFill>
                  <a:prstClr val="black"/>
                </a:solidFill>
                <a:latin typeface="Calibri" panose="020F0502020204030204"/>
              </a:rPr>
              <a:t>Syfte: Påminna om att det börjar bli dags att leverera data</a:t>
            </a:r>
            <a:endParaRPr lang="sv-SE" sz="900">
              <a:solidFill>
                <a:prstClr val="black"/>
              </a:solidFill>
              <a:latin typeface="Calibri" panose="020F0502020204030204"/>
              <a:ea typeface="Calibri"/>
              <a:cs typeface="Calibri"/>
            </a:endParaRPr>
          </a:p>
        </p:txBody>
      </p:sp>
      <p:sp>
        <p:nvSpPr>
          <p:cNvPr id="10" name="Oval 9">
            <a:extLst>
              <a:ext uri="{FF2B5EF4-FFF2-40B4-BE49-F238E27FC236}">
                <a16:creationId xmlns:a16="http://schemas.microsoft.com/office/drawing/2014/main" id="{C6CA61E5-FA5C-23B2-6A03-57293544980D}"/>
              </a:ext>
            </a:extLst>
          </p:cNvPr>
          <p:cNvSpPr/>
          <p:nvPr/>
        </p:nvSpPr>
        <p:spPr>
          <a:xfrm flipV="1">
            <a:off x="5670177" y="4581097"/>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67A22AD-D922-7716-39D1-D99FDAF02212}"/>
              </a:ext>
            </a:extLst>
          </p:cNvPr>
          <p:cNvSpPr/>
          <p:nvPr/>
        </p:nvSpPr>
        <p:spPr>
          <a:xfrm flipV="1">
            <a:off x="4517027" y="4581097"/>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ktangel 36">
            <a:extLst>
              <a:ext uri="{FF2B5EF4-FFF2-40B4-BE49-F238E27FC236}">
                <a16:creationId xmlns:a16="http://schemas.microsoft.com/office/drawing/2014/main" id="{CE4CA927-6643-9A1D-1037-7D9F4A5E8C84}"/>
              </a:ext>
            </a:extLst>
          </p:cNvPr>
          <p:cNvSpPr/>
          <p:nvPr/>
        </p:nvSpPr>
        <p:spPr>
          <a:xfrm>
            <a:off x="5513788" y="2626534"/>
            <a:ext cx="1285505" cy="719608"/>
          </a:xfrm>
          <a:prstGeom prst="rect">
            <a:avLst/>
          </a:prstGeom>
          <a:solidFill>
            <a:srgbClr val="BCE0F5"/>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Lokalnät levererar: </a:t>
            </a:r>
            <a:r>
              <a:rPr lang="sv-SE" sz="1050">
                <a:solidFill>
                  <a:prstClr val="black"/>
                </a:solidFill>
                <a:latin typeface="Calibri" panose="020F0502020204030204"/>
              </a:rPr>
              <a:t>data/information till utpekat Regionnät</a:t>
            </a:r>
          </a:p>
          <a:p>
            <a:pPr defTabSz="609503"/>
            <a:endParaRPr lang="sv-SE" sz="1058" b="1">
              <a:solidFill>
                <a:srgbClr val="FF0000"/>
              </a:solidFill>
              <a:latin typeface="Calibri" panose="020F0502020204030204"/>
            </a:endParaRPr>
          </a:p>
        </p:txBody>
      </p:sp>
      <p:sp>
        <p:nvSpPr>
          <p:cNvPr id="13" name="Oval 12">
            <a:extLst>
              <a:ext uri="{FF2B5EF4-FFF2-40B4-BE49-F238E27FC236}">
                <a16:creationId xmlns:a16="http://schemas.microsoft.com/office/drawing/2014/main" id="{71D9C63A-C5D4-327E-5EF7-A850DC7BFC44}"/>
              </a:ext>
            </a:extLst>
          </p:cNvPr>
          <p:cNvSpPr/>
          <p:nvPr/>
        </p:nvSpPr>
        <p:spPr>
          <a:xfrm flipV="1">
            <a:off x="6592874" y="2587521"/>
            <a:ext cx="73741" cy="73595"/>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Rak koppling 25">
            <a:extLst>
              <a:ext uri="{FF2B5EF4-FFF2-40B4-BE49-F238E27FC236}">
                <a16:creationId xmlns:a16="http://schemas.microsoft.com/office/drawing/2014/main" id="{A6C825AC-6A36-FF67-C942-878799F23E03}"/>
              </a:ext>
            </a:extLst>
          </p:cNvPr>
          <p:cNvCxnSpPr>
            <a:cxnSpLocks/>
          </p:cNvCxnSpPr>
          <p:nvPr/>
        </p:nvCxnSpPr>
        <p:spPr>
          <a:xfrm flipH="1">
            <a:off x="10073553" y="1551809"/>
            <a:ext cx="1" cy="152015"/>
          </a:xfrm>
          <a:prstGeom prst="line">
            <a:avLst/>
          </a:prstGeom>
        </p:spPr>
        <p:style>
          <a:lnRef idx="1">
            <a:schemeClr val="dk1"/>
          </a:lnRef>
          <a:fillRef idx="0">
            <a:schemeClr val="dk1"/>
          </a:fillRef>
          <a:effectRef idx="0">
            <a:schemeClr val="dk1"/>
          </a:effectRef>
          <a:fontRef idx="minor">
            <a:schemeClr val="tx1"/>
          </a:fontRef>
        </p:style>
      </p:cxnSp>
      <p:sp>
        <p:nvSpPr>
          <p:cNvPr id="2" name="Rektangel 37">
            <a:extLst>
              <a:ext uri="{FF2B5EF4-FFF2-40B4-BE49-F238E27FC236}">
                <a16:creationId xmlns:a16="http://schemas.microsoft.com/office/drawing/2014/main" id="{B48FC5C9-6BAE-D99E-9412-4838611134FF}"/>
              </a:ext>
            </a:extLst>
          </p:cNvPr>
          <p:cNvSpPr/>
          <p:nvPr/>
        </p:nvSpPr>
        <p:spPr>
          <a:xfrm>
            <a:off x="3216943" y="2626534"/>
            <a:ext cx="1308220" cy="716214"/>
          </a:xfrm>
          <a:prstGeom prst="rect">
            <a:avLst/>
          </a:prstGeom>
          <a:solidFill>
            <a:srgbClr val="BCE0F5"/>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100" b="1">
                <a:solidFill>
                  <a:prstClr val="black"/>
                </a:solidFill>
                <a:latin typeface="Calibri" panose="020F0502020204030204"/>
              </a:rPr>
              <a:t>Regionnät levererar:</a:t>
            </a:r>
            <a:endParaRPr lang="en-US" b="1">
              <a:solidFill>
                <a:prstClr val="black"/>
              </a:solidFill>
              <a:latin typeface="Calibri" panose="020F0502020204030204"/>
            </a:endParaRPr>
          </a:p>
          <a:p>
            <a:pPr defTabSz="609503"/>
            <a:r>
              <a:rPr lang="sv-SE" sz="1050">
                <a:solidFill>
                  <a:prstClr val="black"/>
                </a:solidFill>
                <a:latin typeface="Calibri" panose="020F0502020204030204"/>
              </a:rPr>
              <a:t>Kapacitet i anslutningspunkter till underliggande nät</a:t>
            </a:r>
            <a:endParaRPr lang="en-US">
              <a:solidFill>
                <a:prstClr val="black"/>
              </a:solidFill>
              <a:ea typeface="Calibri"/>
              <a:cs typeface="Calibri"/>
            </a:endParaRPr>
          </a:p>
        </p:txBody>
      </p:sp>
      <p:sp>
        <p:nvSpPr>
          <p:cNvPr id="6" name="Oval 5">
            <a:extLst>
              <a:ext uri="{FF2B5EF4-FFF2-40B4-BE49-F238E27FC236}">
                <a16:creationId xmlns:a16="http://schemas.microsoft.com/office/drawing/2014/main" id="{C6D7A47D-E4BA-D445-9097-C57EC93E3E5D}"/>
              </a:ext>
            </a:extLst>
          </p:cNvPr>
          <p:cNvSpPr/>
          <p:nvPr/>
        </p:nvSpPr>
        <p:spPr>
          <a:xfrm flipV="1">
            <a:off x="4006267" y="2587521"/>
            <a:ext cx="73741" cy="73595"/>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63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7" grpId="0" animBg="1"/>
      <p:bldP spid="81" grpId="0" animBg="1"/>
      <p:bldP spid="94" grpId="0" animBg="1"/>
      <p:bldP spid="99" grpId="0" animBg="1"/>
      <p:bldP spid="8" grpId="0" animBg="1"/>
      <p:bldP spid="83" grpId="0" animBg="1"/>
      <p:bldP spid="72" grpId="0" animBg="1"/>
      <p:bldP spid="38" grpId="0" animBg="1"/>
      <p:bldP spid="3" grpId="0" animBg="1"/>
      <p:bldP spid="37"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27C4A-BB2A-1E3B-665F-EFE07A3D4829}"/>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2943707A-9F33-E653-CA17-987D4A00EEE5}"/>
              </a:ext>
            </a:extLst>
          </p:cNvPr>
          <p:cNvSpPr>
            <a:spLocks noGrp="1"/>
          </p:cNvSpPr>
          <p:nvPr>
            <p:ph type="title"/>
          </p:nvPr>
        </p:nvSpPr>
        <p:spPr>
          <a:xfrm>
            <a:off x="371475" y="141288"/>
            <a:ext cx="8677275" cy="981075"/>
          </a:xfrm>
        </p:spPr>
        <p:txBody>
          <a:bodyPr/>
          <a:lstStyle/>
          <a:p>
            <a:r>
              <a:rPr lang="en-GB">
                <a:solidFill>
                  <a:schemeClr val="accent1"/>
                </a:solidFill>
              </a:rPr>
              <a:t>Syftet med </a:t>
            </a:r>
            <a:r>
              <a:rPr lang="en-GB" err="1">
                <a:solidFill>
                  <a:schemeClr val="accent1"/>
                </a:solidFill>
              </a:rPr>
              <a:t>webbinariet</a:t>
            </a:r>
            <a:endParaRPr lang="en-US" err="1"/>
          </a:p>
        </p:txBody>
      </p:sp>
      <p:sp>
        <p:nvSpPr>
          <p:cNvPr id="5" name="Platshållare för datum 4">
            <a:extLst>
              <a:ext uri="{FF2B5EF4-FFF2-40B4-BE49-F238E27FC236}">
                <a16:creationId xmlns:a16="http://schemas.microsoft.com/office/drawing/2014/main" id="{9E5BD74D-603D-DC8D-DE91-71FDDDA3794D}"/>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66DF9710-2626-E952-DBA0-F8ABE83F2D71}"/>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47AE8072-D8F3-E40D-AE3C-DF29D47A6456}"/>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
        <p:nvSpPr>
          <p:cNvPr id="2" name="Platshållare för text 1">
            <a:extLst>
              <a:ext uri="{FF2B5EF4-FFF2-40B4-BE49-F238E27FC236}">
                <a16:creationId xmlns:a16="http://schemas.microsoft.com/office/drawing/2014/main" id="{9FE99093-63A7-4F13-C013-BB3FD082AF63}"/>
              </a:ext>
            </a:extLst>
          </p:cNvPr>
          <p:cNvSpPr>
            <a:spLocks noGrp="1"/>
          </p:cNvSpPr>
          <p:nvPr>
            <p:ph type="body" sz="quarter" idx="14"/>
          </p:nvPr>
        </p:nvSpPr>
        <p:spPr>
          <a:xfrm>
            <a:off x="373730" y="1290943"/>
            <a:ext cx="7568293" cy="4279671"/>
          </a:xfrm>
        </p:spPr>
        <p:txBody>
          <a:bodyPr/>
          <a:lstStyle/>
          <a:p>
            <a:pPr marL="0" indent="0">
              <a:buNone/>
            </a:pPr>
            <a:r>
              <a:rPr lang="sv-SE" sz="2000">
                <a:ea typeface="Calibri"/>
                <a:cs typeface="Calibri"/>
              </a:rPr>
              <a:t>Den svenska tillämpningen av EU:s metod flexibilitetsbehov 2026 är framtagen. </a:t>
            </a:r>
            <a:r>
              <a:rPr lang="sv-SE" sz="2000" err="1">
                <a:ea typeface="Calibri"/>
                <a:cs typeface="Calibri"/>
              </a:rPr>
              <a:t>Webbinariets</a:t>
            </a:r>
            <a:r>
              <a:rPr lang="sv-SE" sz="2000">
                <a:ea typeface="Calibri"/>
                <a:cs typeface="Calibri"/>
              </a:rPr>
              <a:t> syfte är att: </a:t>
            </a:r>
          </a:p>
          <a:p>
            <a:r>
              <a:rPr lang="sv-SE" sz="2000">
                <a:ea typeface="Calibri"/>
                <a:cs typeface="Calibri"/>
              </a:rPr>
              <a:t>Informera om varför EU tagit fram en metod för flexibilitetsbehovsbedömning och hur den ska användas</a:t>
            </a:r>
            <a:endParaRPr lang="en-US" sz="2000">
              <a:ea typeface="Calibri"/>
              <a:cs typeface="Calibri"/>
            </a:endParaRPr>
          </a:p>
          <a:p>
            <a:r>
              <a:rPr lang="sv-SE" sz="2000">
                <a:ea typeface="Calibri"/>
                <a:cs typeface="Calibri"/>
              </a:rPr>
              <a:t>Informera om den svenska tillämpningen av EU:s metod för flexibilitetsbehovsbedömning</a:t>
            </a:r>
          </a:p>
          <a:p>
            <a:pPr lvl="1"/>
            <a:r>
              <a:rPr lang="sv-SE" sz="2000" err="1">
                <a:ea typeface="Calibri"/>
                <a:cs typeface="Calibri"/>
              </a:rPr>
              <a:t>DSO:er</a:t>
            </a:r>
            <a:r>
              <a:rPr lang="sv-SE" sz="2000">
                <a:ea typeface="Calibri"/>
                <a:cs typeface="Calibri"/>
              </a:rPr>
              <a:t> </a:t>
            </a:r>
            <a:r>
              <a:rPr lang="sv-SE" sz="2000" b="1">
                <a:ea typeface="Calibri"/>
                <a:cs typeface="Calibri"/>
              </a:rPr>
              <a:t>ska </a:t>
            </a:r>
            <a:r>
              <a:rPr lang="sv-SE" sz="2000">
                <a:ea typeface="Calibri"/>
                <a:cs typeface="Calibri"/>
              </a:rPr>
              <a:t>rapportera sina flexibilitetsbehov och besvara enkät om hinder för flexibilitet och möjlighet med digitalisering</a:t>
            </a:r>
            <a:endParaRPr lang="en-US" sz="2000">
              <a:ea typeface="Calibri"/>
              <a:cs typeface="Calibri"/>
            </a:endParaRPr>
          </a:p>
          <a:p>
            <a:pPr lvl="1"/>
            <a:r>
              <a:rPr lang="sv-SE" sz="2000">
                <a:ea typeface="Calibri"/>
                <a:cs typeface="Calibri"/>
              </a:rPr>
              <a:t>Alla aktörer </a:t>
            </a:r>
            <a:r>
              <a:rPr lang="sv-SE" sz="2000" b="1">
                <a:ea typeface="Calibri"/>
                <a:cs typeface="Calibri"/>
              </a:rPr>
              <a:t>kan </a:t>
            </a:r>
            <a:r>
              <a:rPr lang="sv-SE" sz="2000">
                <a:ea typeface="Calibri"/>
                <a:cs typeface="Calibri"/>
              </a:rPr>
              <a:t>besvara enkät om hinder för flexibilitet och möjlighet med digitalisering</a:t>
            </a:r>
            <a:endParaRPr lang="sv-SE"/>
          </a:p>
          <a:p>
            <a:r>
              <a:rPr lang="sv-SE" sz="2000">
                <a:ea typeface="Calibri"/>
                <a:cs typeface="Calibri"/>
              </a:rPr>
              <a:t>Möjlighet att ställa frågor</a:t>
            </a:r>
          </a:p>
          <a:p>
            <a:r>
              <a:rPr lang="sv-SE" sz="2000" err="1">
                <a:ea typeface="Calibri"/>
                <a:cs typeface="Calibri"/>
              </a:rPr>
              <a:t>Webbinariets</a:t>
            </a:r>
            <a:r>
              <a:rPr lang="sv-SE" sz="2000">
                <a:ea typeface="Calibri"/>
                <a:cs typeface="Calibri"/>
              </a:rPr>
              <a:t> syfte är att stötta aktörerna att genomföra dessa uppgifter</a:t>
            </a:r>
          </a:p>
          <a:p>
            <a:pPr lvl="1"/>
            <a:endParaRPr lang="sv-SE" sz="2000">
              <a:ea typeface="Calibri"/>
              <a:cs typeface="Calibri"/>
            </a:endParaRPr>
          </a:p>
          <a:p>
            <a:pPr lvl="1"/>
            <a:endParaRPr lang="sv-SE" sz="2000">
              <a:ea typeface="Calibri"/>
              <a:cs typeface="Calibri"/>
            </a:endParaRPr>
          </a:p>
          <a:p>
            <a:endParaRPr lang="sv-SE" sz="2000">
              <a:ea typeface="Calibri"/>
              <a:cs typeface="Calibri"/>
            </a:endParaRPr>
          </a:p>
          <a:p>
            <a:pPr marL="342900" indent="-342900"/>
            <a:endParaRPr lang="sv-SE" sz="2000">
              <a:ea typeface="Calibri"/>
              <a:cs typeface="Calibri"/>
            </a:endParaRPr>
          </a:p>
          <a:p>
            <a:pPr marL="0" indent="0">
              <a:buNone/>
            </a:pPr>
            <a:endParaRPr lang="sv-SE" sz="2000">
              <a:ea typeface="Calibri"/>
              <a:cs typeface="Calibri"/>
            </a:endParaRPr>
          </a:p>
          <a:p>
            <a:pPr lvl="1"/>
            <a:endParaRPr lang="sv-SE" sz="2000">
              <a:ea typeface="Calibri"/>
              <a:cs typeface="Calibri"/>
            </a:endParaRPr>
          </a:p>
          <a:p>
            <a:pPr lvl="1"/>
            <a:endParaRPr lang="sv-SE" sz="2000">
              <a:ea typeface="Calibri"/>
              <a:cs typeface="Calibri"/>
            </a:endParaRPr>
          </a:p>
          <a:p>
            <a:pPr lvl="1"/>
            <a:endParaRPr lang="sv-SE" sz="2000">
              <a:ea typeface="Calibri"/>
              <a:cs typeface="Calibri"/>
            </a:endParaRPr>
          </a:p>
          <a:p>
            <a:pPr marL="0" indent="0">
              <a:buNone/>
            </a:pPr>
            <a:endParaRPr lang="sv-SE" sz="2000">
              <a:ea typeface="Calibri"/>
              <a:cs typeface="Calibri"/>
            </a:endParaRPr>
          </a:p>
          <a:p>
            <a:pPr marL="0" indent="0">
              <a:buNone/>
            </a:pPr>
            <a:endParaRPr lang="sv-SE" sz="2000">
              <a:ea typeface="Calibri"/>
              <a:cs typeface="Calibri"/>
            </a:endParaRPr>
          </a:p>
          <a:p>
            <a:endParaRPr lang="sv-SE" sz="2000">
              <a:ea typeface="Calibri"/>
              <a:cs typeface="Calibri"/>
            </a:endParaRPr>
          </a:p>
          <a:p>
            <a:endParaRPr lang="sv-SE" sz="2000">
              <a:ea typeface="Calibri"/>
              <a:cs typeface="Calibri"/>
            </a:endParaRPr>
          </a:p>
        </p:txBody>
      </p:sp>
    </p:spTree>
    <p:extLst>
      <p:ext uri="{BB962C8B-B14F-4D97-AF65-F5344CB8AC3E}">
        <p14:creationId xmlns:p14="http://schemas.microsoft.com/office/powerpoint/2010/main" val="271049387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Arrow: Pentagon 32">
            <a:extLst>
              <a:ext uri="{FF2B5EF4-FFF2-40B4-BE49-F238E27FC236}">
                <a16:creationId xmlns:a16="http://schemas.microsoft.com/office/drawing/2014/main" id="{8712E9A4-E8FA-34F9-0BA8-2AF1637AA261}"/>
              </a:ext>
            </a:extLst>
          </p:cNvPr>
          <p:cNvSpPr/>
          <p:nvPr/>
        </p:nvSpPr>
        <p:spPr>
          <a:xfrm>
            <a:off x="141348" y="1181886"/>
            <a:ext cx="12468095" cy="437261"/>
          </a:xfrm>
          <a:prstGeom prst="homePlat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6" name="Rak koppling 96">
            <a:extLst>
              <a:ext uri="{FF2B5EF4-FFF2-40B4-BE49-F238E27FC236}">
                <a16:creationId xmlns:a16="http://schemas.microsoft.com/office/drawing/2014/main" id="{A3B3A6CE-0C1C-96AA-8CAE-CEDFF5271618}"/>
              </a:ext>
            </a:extLst>
          </p:cNvPr>
          <p:cNvCxnSpPr>
            <a:cxnSpLocks/>
          </p:cNvCxnSpPr>
          <p:nvPr/>
        </p:nvCxnSpPr>
        <p:spPr>
          <a:xfrm>
            <a:off x="4066313" y="1543209"/>
            <a:ext cx="1291" cy="4485137"/>
          </a:xfrm>
          <a:prstGeom prst="line">
            <a:avLst/>
          </a:prstGeom>
        </p:spPr>
        <p:style>
          <a:lnRef idx="1">
            <a:schemeClr val="dk1"/>
          </a:lnRef>
          <a:fillRef idx="0">
            <a:schemeClr val="dk1"/>
          </a:fillRef>
          <a:effectRef idx="0">
            <a:schemeClr val="dk1"/>
          </a:effectRef>
          <a:fontRef idx="minor">
            <a:schemeClr val="tx1"/>
          </a:fontRef>
        </p:style>
      </p:cxnSp>
      <p:cxnSp>
        <p:nvCxnSpPr>
          <p:cNvPr id="28" name="Rak koppling 96">
            <a:extLst>
              <a:ext uri="{FF2B5EF4-FFF2-40B4-BE49-F238E27FC236}">
                <a16:creationId xmlns:a16="http://schemas.microsoft.com/office/drawing/2014/main" id="{87E986E0-0F2C-156E-E8C9-81D1D8FE7DEA}"/>
              </a:ext>
            </a:extLst>
          </p:cNvPr>
          <p:cNvCxnSpPr>
            <a:cxnSpLocks/>
          </p:cNvCxnSpPr>
          <p:nvPr/>
        </p:nvCxnSpPr>
        <p:spPr>
          <a:xfrm>
            <a:off x="4940073" y="1512729"/>
            <a:ext cx="1291" cy="3631697"/>
          </a:xfrm>
          <a:prstGeom prst="line">
            <a:avLst/>
          </a:prstGeom>
        </p:spPr>
        <p:style>
          <a:lnRef idx="1">
            <a:schemeClr val="dk1"/>
          </a:lnRef>
          <a:fillRef idx="0">
            <a:schemeClr val="dk1"/>
          </a:fillRef>
          <a:effectRef idx="0">
            <a:schemeClr val="dk1"/>
          </a:effectRef>
          <a:fontRef idx="minor">
            <a:schemeClr val="tx1"/>
          </a:fontRef>
        </p:style>
      </p:cxnSp>
      <p:cxnSp>
        <p:nvCxnSpPr>
          <p:cNvPr id="104" name="Rak koppling 103">
            <a:extLst>
              <a:ext uri="{FF2B5EF4-FFF2-40B4-BE49-F238E27FC236}">
                <a16:creationId xmlns:a16="http://schemas.microsoft.com/office/drawing/2014/main" id="{7BE0D629-2A9C-4BFD-8FE5-537CE13C033F}"/>
              </a:ext>
            </a:extLst>
          </p:cNvPr>
          <p:cNvCxnSpPr>
            <a:cxnSpLocks/>
          </p:cNvCxnSpPr>
          <p:nvPr/>
        </p:nvCxnSpPr>
        <p:spPr>
          <a:xfrm flipH="1">
            <a:off x="2046170" y="1536345"/>
            <a:ext cx="0" cy="1857508"/>
          </a:xfrm>
          <a:prstGeom prst="line">
            <a:avLst/>
          </a:prstGeom>
        </p:spPr>
        <p:style>
          <a:lnRef idx="1">
            <a:schemeClr val="dk1"/>
          </a:lnRef>
          <a:fillRef idx="0">
            <a:schemeClr val="dk1"/>
          </a:fillRef>
          <a:effectRef idx="0">
            <a:schemeClr val="dk1"/>
          </a:effectRef>
          <a:fontRef idx="minor">
            <a:schemeClr val="tx1"/>
          </a:fontRef>
        </p:style>
      </p:cxnSp>
      <p:cxnSp>
        <p:nvCxnSpPr>
          <p:cNvPr id="103" name="Rak koppling 102">
            <a:extLst>
              <a:ext uri="{FF2B5EF4-FFF2-40B4-BE49-F238E27FC236}">
                <a16:creationId xmlns:a16="http://schemas.microsoft.com/office/drawing/2014/main" id="{F53B7B47-6DDD-4D29-B047-7C2820BA1D38}"/>
              </a:ext>
            </a:extLst>
          </p:cNvPr>
          <p:cNvCxnSpPr>
            <a:cxnSpLocks/>
          </p:cNvCxnSpPr>
          <p:nvPr/>
        </p:nvCxnSpPr>
        <p:spPr>
          <a:xfrm flipH="1">
            <a:off x="1457961" y="1539881"/>
            <a:ext cx="8346" cy="4515658"/>
          </a:xfrm>
          <a:prstGeom prst="line">
            <a:avLst/>
          </a:prstGeom>
        </p:spPr>
        <p:style>
          <a:lnRef idx="1">
            <a:schemeClr val="dk1"/>
          </a:lnRef>
          <a:fillRef idx="0">
            <a:schemeClr val="dk1"/>
          </a:fillRef>
          <a:effectRef idx="0">
            <a:schemeClr val="dk1"/>
          </a:effectRef>
          <a:fontRef idx="minor">
            <a:schemeClr val="tx1"/>
          </a:fontRef>
        </p:style>
      </p:cxnSp>
      <p:cxnSp>
        <p:nvCxnSpPr>
          <p:cNvPr id="97" name="Rak koppling 96">
            <a:extLst>
              <a:ext uri="{FF2B5EF4-FFF2-40B4-BE49-F238E27FC236}">
                <a16:creationId xmlns:a16="http://schemas.microsoft.com/office/drawing/2014/main" id="{CC1ACB08-4631-45CA-A3D5-9589EBC7A66D}"/>
              </a:ext>
            </a:extLst>
          </p:cNvPr>
          <p:cNvCxnSpPr>
            <a:cxnSpLocks/>
          </p:cNvCxnSpPr>
          <p:nvPr/>
        </p:nvCxnSpPr>
        <p:spPr>
          <a:xfrm flipH="1">
            <a:off x="3610405" y="1543209"/>
            <a:ext cx="19029" cy="3601217"/>
          </a:xfrm>
          <a:prstGeom prst="line">
            <a:avLst/>
          </a:prstGeom>
        </p:spPr>
        <p:style>
          <a:lnRef idx="1">
            <a:schemeClr val="dk1"/>
          </a:lnRef>
          <a:fillRef idx="0">
            <a:schemeClr val="dk1"/>
          </a:fillRef>
          <a:effectRef idx="0">
            <a:schemeClr val="dk1"/>
          </a:effectRef>
          <a:fontRef idx="minor">
            <a:schemeClr val="tx1"/>
          </a:fontRef>
        </p:style>
      </p:cxnSp>
      <p:cxnSp>
        <p:nvCxnSpPr>
          <p:cNvPr id="95" name="Rak koppling 94">
            <a:extLst>
              <a:ext uri="{FF2B5EF4-FFF2-40B4-BE49-F238E27FC236}">
                <a16:creationId xmlns:a16="http://schemas.microsoft.com/office/drawing/2014/main" id="{AA1BCC06-EF01-407B-814E-9757943772A9}"/>
              </a:ext>
            </a:extLst>
          </p:cNvPr>
          <p:cNvCxnSpPr>
            <a:cxnSpLocks/>
          </p:cNvCxnSpPr>
          <p:nvPr/>
        </p:nvCxnSpPr>
        <p:spPr>
          <a:xfrm flipH="1">
            <a:off x="2598218" y="1541650"/>
            <a:ext cx="2362" cy="2745155"/>
          </a:xfrm>
          <a:prstGeom prst="line">
            <a:avLst/>
          </a:prstGeom>
        </p:spPr>
        <p:style>
          <a:lnRef idx="1">
            <a:schemeClr val="dk1"/>
          </a:lnRef>
          <a:fillRef idx="0">
            <a:schemeClr val="dk1"/>
          </a:fillRef>
          <a:effectRef idx="0">
            <a:schemeClr val="dk1"/>
          </a:effectRef>
          <a:fontRef idx="minor">
            <a:schemeClr val="tx1"/>
          </a:fontRef>
        </p:style>
      </p:cxnSp>
      <p:cxnSp>
        <p:nvCxnSpPr>
          <p:cNvPr id="86" name="Rak koppling 85">
            <a:extLst>
              <a:ext uri="{FF2B5EF4-FFF2-40B4-BE49-F238E27FC236}">
                <a16:creationId xmlns:a16="http://schemas.microsoft.com/office/drawing/2014/main" id="{668AEAAC-0B92-46BB-8840-6DE2AB477E80}"/>
              </a:ext>
            </a:extLst>
          </p:cNvPr>
          <p:cNvCxnSpPr>
            <a:cxnSpLocks/>
          </p:cNvCxnSpPr>
          <p:nvPr/>
        </p:nvCxnSpPr>
        <p:spPr>
          <a:xfrm flipH="1">
            <a:off x="7891177" y="1541650"/>
            <a:ext cx="11830" cy="2745155"/>
          </a:xfrm>
          <a:prstGeom prst="line">
            <a:avLst/>
          </a:prstGeom>
        </p:spPr>
        <p:style>
          <a:lnRef idx="1">
            <a:schemeClr val="dk1"/>
          </a:lnRef>
          <a:fillRef idx="0">
            <a:schemeClr val="dk1"/>
          </a:fillRef>
          <a:effectRef idx="0">
            <a:schemeClr val="dk1"/>
          </a:effectRef>
          <a:fontRef idx="minor">
            <a:schemeClr val="tx1"/>
          </a:fontRef>
        </p:style>
      </p:cxnSp>
      <p:cxnSp>
        <p:nvCxnSpPr>
          <p:cNvPr id="77" name="Rak koppling 76">
            <a:extLst>
              <a:ext uri="{FF2B5EF4-FFF2-40B4-BE49-F238E27FC236}">
                <a16:creationId xmlns:a16="http://schemas.microsoft.com/office/drawing/2014/main" id="{8AB724FD-7EA7-4B64-8BCA-F76CB3731E01}"/>
              </a:ext>
            </a:extLst>
          </p:cNvPr>
          <p:cNvCxnSpPr>
            <a:cxnSpLocks/>
          </p:cNvCxnSpPr>
          <p:nvPr/>
        </p:nvCxnSpPr>
        <p:spPr>
          <a:xfrm>
            <a:off x="9745524" y="1566943"/>
            <a:ext cx="0" cy="126722"/>
          </a:xfrm>
          <a:prstGeom prst="line">
            <a:avLst/>
          </a:prstGeom>
        </p:spPr>
        <p:style>
          <a:lnRef idx="1">
            <a:schemeClr val="dk1"/>
          </a:lnRef>
          <a:fillRef idx="0">
            <a:schemeClr val="dk1"/>
          </a:fillRef>
          <a:effectRef idx="0">
            <a:schemeClr val="dk1"/>
          </a:effectRef>
          <a:fontRef idx="minor">
            <a:schemeClr val="tx1"/>
          </a:fontRef>
        </p:style>
      </p:cxnSp>
      <p:cxnSp>
        <p:nvCxnSpPr>
          <p:cNvPr id="45" name="Rak koppling 44">
            <a:extLst>
              <a:ext uri="{FF2B5EF4-FFF2-40B4-BE49-F238E27FC236}">
                <a16:creationId xmlns:a16="http://schemas.microsoft.com/office/drawing/2014/main" id="{FE2793DE-F179-40EA-9055-910A97B978B4}"/>
              </a:ext>
            </a:extLst>
          </p:cNvPr>
          <p:cNvCxnSpPr>
            <a:cxnSpLocks/>
          </p:cNvCxnSpPr>
          <p:nvPr/>
        </p:nvCxnSpPr>
        <p:spPr>
          <a:xfrm flipH="1">
            <a:off x="5798004" y="1532125"/>
            <a:ext cx="1860" cy="2738290"/>
          </a:xfrm>
          <a:prstGeom prst="line">
            <a:avLst/>
          </a:prstGeom>
        </p:spPr>
        <p:style>
          <a:lnRef idx="1">
            <a:schemeClr val="dk1"/>
          </a:lnRef>
          <a:fillRef idx="0">
            <a:schemeClr val="dk1"/>
          </a:fillRef>
          <a:effectRef idx="0">
            <a:schemeClr val="dk1"/>
          </a:effectRef>
          <a:fontRef idx="minor">
            <a:schemeClr val="tx1"/>
          </a:fontRef>
        </p:style>
      </p:cxnSp>
      <p:cxnSp>
        <p:nvCxnSpPr>
          <p:cNvPr id="52" name="Rak koppling 51">
            <a:extLst>
              <a:ext uri="{FF2B5EF4-FFF2-40B4-BE49-F238E27FC236}">
                <a16:creationId xmlns:a16="http://schemas.microsoft.com/office/drawing/2014/main" id="{EF1CD7D9-B6B9-4D8A-993D-BACADA3344C4}"/>
              </a:ext>
            </a:extLst>
          </p:cNvPr>
          <p:cNvCxnSpPr>
            <a:cxnSpLocks/>
          </p:cNvCxnSpPr>
          <p:nvPr/>
        </p:nvCxnSpPr>
        <p:spPr>
          <a:xfrm flipH="1">
            <a:off x="6291353" y="1536345"/>
            <a:ext cx="0" cy="979900"/>
          </a:xfrm>
          <a:prstGeom prst="line">
            <a:avLst/>
          </a:prstGeom>
        </p:spPr>
        <p:style>
          <a:lnRef idx="1">
            <a:schemeClr val="dk1"/>
          </a:lnRef>
          <a:fillRef idx="0">
            <a:schemeClr val="dk1"/>
          </a:fillRef>
          <a:effectRef idx="0">
            <a:schemeClr val="dk1"/>
          </a:effectRef>
          <a:fontRef idx="minor">
            <a:schemeClr val="tx1"/>
          </a:fontRef>
        </p:style>
      </p:cxnSp>
      <p:cxnSp>
        <p:nvCxnSpPr>
          <p:cNvPr id="43" name="Rak koppling 42">
            <a:extLst>
              <a:ext uri="{FF2B5EF4-FFF2-40B4-BE49-F238E27FC236}">
                <a16:creationId xmlns:a16="http://schemas.microsoft.com/office/drawing/2014/main" id="{2B04E49F-C15A-45F1-BA8F-857F981832EE}"/>
              </a:ext>
            </a:extLst>
          </p:cNvPr>
          <p:cNvCxnSpPr>
            <a:cxnSpLocks/>
          </p:cNvCxnSpPr>
          <p:nvPr/>
        </p:nvCxnSpPr>
        <p:spPr>
          <a:xfrm>
            <a:off x="827757" y="1549016"/>
            <a:ext cx="4867" cy="1844838"/>
          </a:xfrm>
          <a:prstGeom prst="line">
            <a:avLst/>
          </a:prstGeom>
        </p:spPr>
        <p:style>
          <a:lnRef idx="1">
            <a:schemeClr val="dk1"/>
          </a:lnRef>
          <a:fillRef idx="0">
            <a:schemeClr val="dk1"/>
          </a:fillRef>
          <a:effectRef idx="0">
            <a:schemeClr val="dk1"/>
          </a:effectRef>
          <a:fontRef idx="minor">
            <a:schemeClr val="tx1"/>
          </a:fontRef>
        </p:style>
      </p:cxnSp>
      <p:cxnSp>
        <p:nvCxnSpPr>
          <p:cNvPr id="16" name="Rak koppling 15">
            <a:extLst>
              <a:ext uri="{FF2B5EF4-FFF2-40B4-BE49-F238E27FC236}">
                <a16:creationId xmlns:a16="http://schemas.microsoft.com/office/drawing/2014/main" id="{74ED70A2-B64D-4A19-8485-3C2226796F50}"/>
              </a:ext>
            </a:extLst>
          </p:cNvPr>
          <p:cNvCxnSpPr>
            <a:cxnSpLocks/>
          </p:cNvCxnSpPr>
          <p:nvPr/>
        </p:nvCxnSpPr>
        <p:spPr>
          <a:xfrm>
            <a:off x="8512876" y="1549015"/>
            <a:ext cx="0" cy="144650"/>
          </a:xfrm>
          <a:prstGeom prst="line">
            <a:avLst/>
          </a:prstGeom>
        </p:spPr>
        <p:style>
          <a:lnRef idx="1">
            <a:schemeClr val="dk1"/>
          </a:lnRef>
          <a:fillRef idx="0">
            <a:schemeClr val="dk1"/>
          </a:fillRef>
          <a:effectRef idx="0">
            <a:schemeClr val="dk1"/>
          </a:effectRef>
          <a:fontRef idx="minor">
            <a:schemeClr val="tx1"/>
          </a:fontRef>
        </p:style>
      </p:cxnSp>
      <p:cxnSp>
        <p:nvCxnSpPr>
          <p:cNvPr id="21" name="Rak koppling 20">
            <a:extLst>
              <a:ext uri="{FF2B5EF4-FFF2-40B4-BE49-F238E27FC236}">
                <a16:creationId xmlns:a16="http://schemas.microsoft.com/office/drawing/2014/main" id="{F12A7E7E-3A7B-4FCF-BF91-CFA13DF46B51}"/>
              </a:ext>
            </a:extLst>
          </p:cNvPr>
          <p:cNvCxnSpPr>
            <a:cxnSpLocks/>
          </p:cNvCxnSpPr>
          <p:nvPr/>
        </p:nvCxnSpPr>
        <p:spPr>
          <a:xfrm>
            <a:off x="441674" y="1543209"/>
            <a:ext cx="7097" cy="3679821"/>
          </a:xfrm>
          <a:prstGeom prst="line">
            <a:avLst/>
          </a:prstGeom>
        </p:spPr>
        <p:style>
          <a:lnRef idx="1">
            <a:schemeClr val="dk1"/>
          </a:lnRef>
          <a:fillRef idx="0">
            <a:schemeClr val="dk1"/>
          </a:fillRef>
          <a:effectRef idx="0">
            <a:schemeClr val="dk1"/>
          </a:effectRef>
          <a:fontRef idx="minor">
            <a:schemeClr val="tx1"/>
          </a:fontRef>
        </p:style>
      </p:cxnSp>
      <p:cxnSp>
        <p:nvCxnSpPr>
          <p:cNvPr id="26" name="Rak koppling 25">
            <a:extLst>
              <a:ext uri="{FF2B5EF4-FFF2-40B4-BE49-F238E27FC236}">
                <a16:creationId xmlns:a16="http://schemas.microsoft.com/office/drawing/2014/main" id="{686E4A3A-1604-4675-AEFA-2AD42986F325}"/>
              </a:ext>
            </a:extLst>
          </p:cNvPr>
          <p:cNvCxnSpPr>
            <a:cxnSpLocks/>
          </p:cNvCxnSpPr>
          <p:nvPr/>
        </p:nvCxnSpPr>
        <p:spPr>
          <a:xfrm flipH="1">
            <a:off x="11436063" y="1541650"/>
            <a:ext cx="1" cy="152015"/>
          </a:xfrm>
          <a:prstGeom prst="line">
            <a:avLst/>
          </a:prstGeom>
        </p:spPr>
        <p:style>
          <a:lnRef idx="1">
            <a:schemeClr val="dk1"/>
          </a:lnRef>
          <a:fillRef idx="0">
            <a:schemeClr val="dk1"/>
          </a:fillRef>
          <a:effectRef idx="0">
            <a:schemeClr val="dk1"/>
          </a:effectRef>
          <a:fontRef idx="minor">
            <a:schemeClr val="tx1"/>
          </a:fontRef>
        </p:style>
      </p:cxnSp>
      <p:cxnSp>
        <p:nvCxnSpPr>
          <p:cNvPr id="58" name="Rak koppling 57">
            <a:extLst>
              <a:ext uri="{FF2B5EF4-FFF2-40B4-BE49-F238E27FC236}">
                <a16:creationId xmlns:a16="http://schemas.microsoft.com/office/drawing/2014/main" id="{CC3742BC-0C4E-4582-A022-97AD0717831D}"/>
              </a:ext>
            </a:extLst>
          </p:cNvPr>
          <p:cNvCxnSpPr>
            <a:cxnSpLocks/>
          </p:cNvCxnSpPr>
          <p:nvPr/>
        </p:nvCxnSpPr>
        <p:spPr>
          <a:xfrm flipH="1">
            <a:off x="7190789" y="1536345"/>
            <a:ext cx="0" cy="157320"/>
          </a:xfrm>
          <a:prstGeom prst="line">
            <a:avLst/>
          </a:prstGeom>
        </p:spPr>
        <p:style>
          <a:lnRef idx="1">
            <a:schemeClr val="dk1"/>
          </a:lnRef>
          <a:fillRef idx="0">
            <a:schemeClr val="dk1"/>
          </a:fillRef>
          <a:effectRef idx="0">
            <a:schemeClr val="dk1"/>
          </a:effectRef>
          <a:fontRef idx="minor">
            <a:schemeClr val="tx1"/>
          </a:fontRef>
        </p:style>
      </p:cxnSp>
      <p:cxnSp>
        <p:nvCxnSpPr>
          <p:cNvPr id="75" name="Rak koppling 74">
            <a:extLst>
              <a:ext uri="{FF2B5EF4-FFF2-40B4-BE49-F238E27FC236}">
                <a16:creationId xmlns:a16="http://schemas.microsoft.com/office/drawing/2014/main" id="{6B920801-4E05-4F58-80CA-8AD6B0AB4B4D}"/>
              </a:ext>
            </a:extLst>
          </p:cNvPr>
          <p:cNvCxnSpPr>
            <a:cxnSpLocks/>
          </p:cNvCxnSpPr>
          <p:nvPr/>
        </p:nvCxnSpPr>
        <p:spPr>
          <a:xfrm>
            <a:off x="9126451" y="1536345"/>
            <a:ext cx="23675" cy="2750460"/>
          </a:xfrm>
          <a:prstGeom prst="line">
            <a:avLst/>
          </a:prstGeom>
        </p:spPr>
        <p:style>
          <a:lnRef idx="1">
            <a:schemeClr val="dk1"/>
          </a:lnRef>
          <a:fillRef idx="0">
            <a:schemeClr val="dk1"/>
          </a:fillRef>
          <a:effectRef idx="0">
            <a:schemeClr val="dk1"/>
          </a:effectRef>
          <a:fontRef idx="minor">
            <a:schemeClr val="tx1"/>
          </a:fontRef>
        </p:style>
      </p:cxnSp>
      <p:sp>
        <p:nvSpPr>
          <p:cNvPr id="17" name="textruta 16">
            <a:extLst>
              <a:ext uri="{FF2B5EF4-FFF2-40B4-BE49-F238E27FC236}">
                <a16:creationId xmlns:a16="http://schemas.microsoft.com/office/drawing/2014/main" id="{9392A4D2-89E0-4387-BB49-F6E5BF119477}"/>
              </a:ext>
            </a:extLst>
          </p:cNvPr>
          <p:cNvSpPr txBox="1"/>
          <p:nvPr/>
        </p:nvSpPr>
        <p:spPr>
          <a:xfrm>
            <a:off x="8180454" y="1288057"/>
            <a:ext cx="664846" cy="208597"/>
          </a:xfrm>
          <a:prstGeom prst="rect">
            <a:avLst/>
          </a:prstGeom>
          <a:noFill/>
        </p:spPr>
        <p:txBody>
          <a:bodyPr wrap="square" lIns="42330" tIns="42330" rIns="42330" bIns="42330" rtlCol="0">
            <a:spAutoFit/>
          </a:bodyPr>
          <a:lstStyle/>
          <a:p>
            <a:pPr algn="ctr" defTabSz="609503"/>
            <a:r>
              <a:rPr lang="sv-SE" sz="800">
                <a:solidFill>
                  <a:prstClr val="black"/>
                </a:solidFill>
                <a:latin typeface="Calibri" panose="020F0502020204030204"/>
              </a:rPr>
              <a:t>26-06-01</a:t>
            </a:r>
          </a:p>
        </p:txBody>
      </p:sp>
      <p:sp>
        <p:nvSpPr>
          <p:cNvPr id="22" name="textruta 21">
            <a:extLst>
              <a:ext uri="{FF2B5EF4-FFF2-40B4-BE49-F238E27FC236}">
                <a16:creationId xmlns:a16="http://schemas.microsoft.com/office/drawing/2014/main" id="{B32546BE-16AF-4F8D-9F20-B67B998213BB}"/>
              </a:ext>
            </a:extLst>
          </p:cNvPr>
          <p:cNvSpPr txBox="1"/>
          <p:nvPr/>
        </p:nvSpPr>
        <p:spPr>
          <a:xfrm>
            <a:off x="64827" y="1288057"/>
            <a:ext cx="664847" cy="208597"/>
          </a:xfrm>
          <a:prstGeom prst="rect">
            <a:avLst/>
          </a:prstGeom>
          <a:noFill/>
        </p:spPr>
        <p:txBody>
          <a:bodyPr wrap="square" lIns="42330" tIns="42330" rIns="42330" bIns="42330" rtlCol="0" anchor="t">
            <a:spAutoFit/>
          </a:bodyPr>
          <a:lstStyle/>
          <a:p>
            <a:pPr algn="ctr" defTabSz="609503"/>
            <a:r>
              <a:rPr lang="sv-SE" sz="800">
                <a:solidFill>
                  <a:prstClr val="black"/>
                </a:solidFill>
                <a:latin typeface="Calibri" panose="020F0502020204030204"/>
              </a:rPr>
              <a:t>25-11-27</a:t>
            </a:r>
          </a:p>
        </p:txBody>
      </p:sp>
      <p:sp>
        <p:nvSpPr>
          <p:cNvPr id="44" name="textruta 43">
            <a:extLst>
              <a:ext uri="{FF2B5EF4-FFF2-40B4-BE49-F238E27FC236}">
                <a16:creationId xmlns:a16="http://schemas.microsoft.com/office/drawing/2014/main" id="{CF1FF8E8-B5E6-43CE-9313-608781BADE29}"/>
              </a:ext>
            </a:extLst>
          </p:cNvPr>
          <p:cNvSpPr txBox="1"/>
          <p:nvPr/>
        </p:nvSpPr>
        <p:spPr>
          <a:xfrm>
            <a:off x="1124124" y="1288057"/>
            <a:ext cx="664847" cy="208597"/>
          </a:xfrm>
          <a:prstGeom prst="rect">
            <a:avLst/>
          </a:prstGeom>
          <a:noFill/>
        </p:spPr>
        <p:txBody>
          <a:bodyPr wrap="square" lIns="42330" tIns="42330" rIns="42330" bIns="42330" rtlCol="0">
            <a:spAutoFit/>
          </a:bodyPr>
          <a:lstStyle/>
          <a:p>
            <a:pPr algn="ctr" defTabSz="609503"/>
            <a:r>
              <a:rPr lang="sv-SE" sz="800">
                <a:solidFill>
                  <a:prstClr val="black"/>
                </a:solidFill>
                <a:latin typeface="Calibri" panose="020F0502020204030204"/>
              </a:rPr>
              <a:t>25-12-15</a:t>
            </a:r>
          </a:p>
        </p:txBody>
      </p:sp>
      <p:sp>
        <p:nvSpPr>
          <p:cNvPr id="50" name="textruta 49">
            <a:extLst>
              <a:ext uri="{FF2B5EF4-FFF2-40B4-BE49-F238E27FC236}">
                <a16:creationId xmlns:a16="http://schemas.microsoft.com/office/drawing/2014/main" id="{E0181BBB-EAC2-46C5-8B6F-0C264FD7D0A6}"/>
              </a:ext>
            </a:extLst>
          </p:cNvPr>
          <p:cNvSpPr txBox="1"/>
          <p:nvPr/>
        </p:nvSpPr>
        <p:spPr>
          <a:xfrm>
            <a:off x="5306631" y="1288057"/>
            <a:ext cx="664847" cy="208597"/>
          </a:xfrm>
          <a:prstGeom prst="rect">
            <a:avLst/>
          </a:prstGeom>
          <a:noFill/>
          <a:ln>
            <a:solidFill>
              <a:schemeClr val="accent1">
                <a:lumMod val="75000"/>
              </a:schemeClr>
            </a:solidFill>
          </a:ln>
        </p:spPr>
        <p:txBody>
          <a:bodyPr wrap="square" lIns="42330" tIns="42330" rIns="42330" bIns="42330" rtlCol="0">
            <a:spAutoFit/>
          </a:bodyPr>
          <a:lstStyle/>
          <a:p>
            <a:pPr algn="ctr" defTabSz="609503"/>
            <a:r>
              <a:rPr lang="sv-SE" sz="800" b="1">
                <a:solidFill>
                  <a:prstClr val="black"/>
                </a:solidFill>
                <a:latin typeface="Calibri" panose="020F0502020204030204"/>
              </a:rPr>
              <a:t>26-04-07</a:t>
            </a:r>
          </a:p>
        </p:txBody>
      </p:sp>
      <p:sp>
        <p:nvSpPr>
          <p:cNvPr id="56" name="textruta 55">
            <a:extLst>
              <a:ext uri="{FF2B5EF4-FFF2-40B4-BE49-F238E27FC236}">
                <a16:creationId xmlns:a16="http://schemas.microsoft.com/office/drawing/2014/main" id="{1A3B9CCE-1490-4D5B-8556-303A553487E4}"/>
              </a:ext>
            </a:extLst>
          </p:cNvPr>
          <p:cNvSpPr txBox="1"/>
          <p:nvPr/>
        </p:nvSpPr>
        <p:spPr>
          <a:xfrm>
            <a:off x="5971581" y="1288057"/>
            <a:ext cx="664847" cy="208597"/>
          </a:xfrm>
          <a:prstGeom prst="rect">
            <a:avLst/>
          </a:prstGeom>
          <a:noFill/>
          <a:ln>
            <a:solidFill>
              <a:schemeClr val="accent1">
                <a:lumMod val="75000"/>
              </a:schemeClr>
            </a:solidFill>
          </a:ln>
        </p:spPr>
        <p:txBody>
          <a:bodyPr wrap="square" lIns="42330" tIns="42330" rIns="42330" bIns="42330" rtlCol="0">
            <a:spAutoFit/>
          </a:bodyPr>
          <a:lstStyle/>
          <a:p>
            <a:pPr algn="ctr" defTabSz="609503"/>
            <a:r>
              <a:rPr lang="sv-SE" sz="800" b="1">
                <a:solidFill>
                  <a:prstClr val="black"/>
                </a:solidFill>
                <a:latin typeface="Calibri" panose="020F0502020204030204"/>
              </a:rPr>
              <a:t>26-04-21</a:t>
            </a:r>
          </a:p>
        </p:txBody>
      </p:sp>
      <p:sp>
        <p:nvSpPr>
          <p:cNvPr id="60" name="textruta 59">
            <a:extLst>
              <a:ext uri="{FF2B5EF4-FFF2-40B4-BE49-F238E27FC236}">
                <a16:creationId xmlns:a16="http://schemas.microsoft.com/office/drawing/2014/main" id="{992DC5CF-824D-408A-99A1-5D9A0F681FC8}"/>
              </a:ext>
            </a:extLst>
          </p:cNvPr>
          <p:cNvSpPr txBox="1"/>
          <p:nvPr/>
        </p:nvSpPr>
        <p:spPr>
          <a:xfrm>
            <a:off x="6895351" y="1288057"/>
            <a:ext cx="664847" cy="208597"/>
          </a:xfrm>
          <a:prstGeom prst="rect">
            <a:avLst/>
          </a:prstGeom>
          <a:noFill/>
        </p:spPr>
        <p:txBody>
          <a:bodyPr wrap="square" lIns="42330" tIns="42330" rIns="42330" bIns="42330" rtlCol="0">
            <a:spAutoFit/>
          </a:bodyPr>
          <a:lstStyle/>
          <a:p>
            <a:pPr algn="ctr" defTabSz="609503"/>
            <a:r>
              <a:rPr lang="sv-SE" sz="800">
                <a:solidFill>
                  <a:prstClr val="black"/>
                </a:solidFill>
                <a:latin typeface="Calibri" panose="020F0502020204030204"/>
              </a:rPr>
              <a:t>26-05-13</a:t>
            </a:r>
          </a:p>
        </p:txBody>
      </p:sp>
      <p:sp>
        <p:nvSpPr>
          <p:cNvPr id="76" name="textruta 75">
            <a:extLst>
              <a:ext uri="{FF2B5EF4-FFF2-40B4-BE49-F238E27FC236}">
                <a16:creationId xmlns:a16="http://schemas.microsoft.com/office/drawing/2014/main" id="{F4763AEB-B4B2-4802-A1F9-298657073E85}"/>
              </a:ext>
            </a:extLst>
          </p:cNvPr>
          <p:cNvSpPr txBox="1"/>
          <p:nvPr/>
        </p:nvSpPr>
        <p:spPr>
          <a:xfrm>
            <a:off x="8794028" y="1288057"/>
            <a:ext cx="664846" cy="208597"/>
          </a:xfrm>
          <a:prstGeom prst="rect">
            <a:avLst/>
          </a:prstGeom>
          <a:noFill/>
        </p:spPr>
        <p:txBody>
          <a:bodyPr wrap="square" lIns="42330" tIns="42330" rIns="42330" bIns="42330" rtlCol="0">
            <a:spAutoFit/>
          </a:bodyPr>
          <a:lstStyle/>
          <a:p>
            <a:pPr algn="ctr" defTabSz="609503"/>
            <a:r>
              <a:rPr lang="sv-SE" sz="800">
                <a:solidFill>
                  <a:prstClr val="black"/>
                </a:solidFill>
                <a:latin typeface="Calibri" panose="020F0502020204030204"/>
              </a:rPr>
              <a:t>26-06-08</a:t>
            </a:r>
          </a:p>
        </p:txBody>
      </p:sp>
      <p:sp>
        <p:nvSpPr>
          <p:cNvPr id="27" name="textruta 26">
            <a:extLst>
              <a:ext uri="{FF2B5EF4-FFF2-40B4-BE49-F238E27FC236}">
                <a16:creationId xmlns:a16="http://schemas.microsoft.com/office/drawing/2014/main" id="{89F936CC-EF91-4469-AB9C-05C2FFF66CCC}"/>
              </a:ext>
            </a:extLst>
          </p:cNvPr>
          <p:cNvSpPr txBox="1"/>
          <p:nvPr/>
        </p:nvSpPr>
        <p:spPr>
          <a:xfrm>
            <a:off x="11103642" y="1288057"/>
            <a:ext cx="664846" cy="208597"/>
          </a:xfrm>
          <a:prstGeom prst="rect">
            <a:avLst/>
          </a:prstGeom>
          <a:noFill/>
          <a:ln>
            <a:solidFill>
              <a:schemeClr val="accent6">
                <a:lumMod val="50000"/>
              </a:schemeClr>
            </a:solidFill>
          </a:ln>
        </p:spPr>
        <p:txBody>
          <a:bodyPr wrap="square" lIns="42330" tIns="42330" rIns="42330" bIns="42330" rtlCol="0">
            <a:spAutoFit/>
          </a:bodyPr>
          <a:lstStyle/>
          <a:p>
            <a:pPr algn="ctr" defTabSz="609503"/>
            <a:r>
              <a:rPr lang="sv-SE" sz="800" b="1">
                <a:solidFill>
                  <a:prstClr val="black"/>
                </a:solidFill>
                <a:latin typeface="Calibri" panose="020F0502020204030204"/>
              </a:rPr>
              <a:t>26-07-28</a:t>
            </a:r>
          </a:p>
        </p:txBody>
      </p:sp>
      <p:sp>
        <p:nvSpPr>
          <p:cNvPr id="36" name="Rektangel 35">
            <a:extLst>
              <a:ext uri="{FF2B5EF4-FFF2-40B4-BE49-F238E27FC236}">
                <a16:creationId xmlns:a16="http://schemas.microsoft.com/office/drawing/2014/main" id="{B7754C88-20A6-4700-8290-06856CBA5B43}"/>
              </a:ext>
            </a:extLst>
          </p:cNvPr>
          <p:cNvSpPr/>
          <p:nvPr/>
        </p:nvSpPr>
        <p:spPr>
          <a:xfrm>
            <a:off x="43399" y="5191414"/>
            <a:ext cx="1360720" cy="758632"/>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b="1">
                <a:solidFill>
                  <a:prstClr val="black"/>
                </a:solidFill>
                <a:latin typeface="Calibri" panose="020F0502020204030204"/>
              </a:rPr>
              <a:t>Nyhetsbrev 2 från </a:t>
            </a:r>
            <a:r>
              <a:rPr lang="sv-SE" sz="1058" b="1" err="1">
                <a:solidFill>
                  <a:prstClr val="black"/>
                </a:solidFill>
                <a:latin typeface="Calibri" panose="020F0502020204030204"/>
              </a:rPr>
              <a:t>Ei</a:t>
            </a:r>
            <a:r>
              <a:rPr lang="sv-SE" sz="1058" b="1">
                <a:solidFill>
                  <a:prstClr val="black"/>
                </a:solidFill>
                <a:latin typeface="Calibri" panose="020F0502020204030204"/>
              </a:rPr>
              <a:t> </a:t>
            </a:r>
          </a:p>
          <a:p>
            <a:pPr defTabSz="609503"/>
            <a:r>
              <a:rPr lang="sv-SE" sz="900">
                <a:solidFill>
                  <a:prstClr val="black"/>
                </a:solidFill>
                <a:latin typeface="Calibri" panose="020F0502020204030204"/>
              </a:rPr>
              <a:t>Syfte: Säkerställa att alla </a:t>
            </a:r>
            <a:r>
              <a:rPr lang="sv-SE" sz="900" err="1">
                <a:solidFill>
                  <a:prstClr val="black"/>
                </a:solidFill>
                <a:latin typeface="Calibri" panose="020F0502020204030204"/>
              </a:rPr>
              <a:t>DSO:er</a:t>
            </a:r>
            <a:r>
              <a:rPr lang="sv-SE" sz="900">
                <a:solidFill>
                  <a:prstClr val="black"/>
                </a:solidFill>
                <a:latin typeface="Calibri" panose="020F0502020204030204"/>
              </a:rPr>
              <a:t> har information om vilken data/info som ska levereras, till vem och när</a:t>
            </a:r>
          </a:p>
        </p:txBody>
      </p:sp>
      <p:sp>
        <p:nvSpPr>
          <p:cNvPr id="37" name="Rektangel 36">
            <a:extLst>
              <a:ext uri="{FF2B5EF4-FFF2-40B4-BE49-F238E27FC236}">
                <a16:creationId xmlns:a16="http://schemas.microsoft.com/office/drawing/2014/main" id="{A76FE6B3-511F-4D67-AD66-11F264403A19}"/>
              </a:ext>
            </a:extLst>
          </p:cNvPr>
          <p:cNvSpPr/>
          <p:nvPr/>
        </p:nvSpPr>
        <p:spPr>
          <a:xfrm>
            <a:off x="4986922" y="2516245"/>
            <a:ext cx="1078047" cy="719608"/>
          </a:xfrm>
          <a:prstGeom prst="rect">
            <a:avLst/>
          </a:prstGeom>
          <a:solidFill>
            <a:srgbClr val="BCE0F5"/>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a:solidFill>
                  <a:prstClr val="black"/>
                </a:solidFill>
                <a:latin typeface="Calibri" panose="020F0502020204030204"/>
              </a:rPr>
              <a:t>Lokalnät levererar data/information till utpekat Regionnät</a:t>
            </a:r>
          </a:p>
          <a:p>
            <a:pPr defTabSz="609503"/>
            <a:endParaRPr lang="sv-SE" sz="1058" b="1">
              <a:solidFill>
                <a:srgbClr val="FF0000"/>
              </a:solidFill>
              <a:latin typeface="Calibri" panose="020F0502020204030204"/>
            </a:endParaRPr>
          </a:p>
        </p:txBody>
      </p:sp>
      <p:sp>
        <p:nvSpPr>
          <p:cNvPr id="38" name="Rektangel 37">
            <a:extLst>
              <a:ext uri="{FF2B5EF4-FFF2-40B4-BE49-F238E27FC236}">
                <a16:creationId xmlns:a16="http://schemas.microsoft.com/office/drawing/2014/main" id="{4DE7832D-3232-41B9-B887-B49760DCC725}"/>
              </a:ext>
            </a:extLst>
          </p:cNvPr>
          <p:cNvSpPr/>
          <p:nvPr/>
        </p:nvSpPr>
        <p:spPr>
          <a:xfrm>
            <a:off x="1109994" y="2516245"/>
            <a:ext cx="1199740" cy="719608"/>
          </a:xfrm>
          <a:prstGeom prst="rect">
            <a:avLst/>
          </a:prstGeom>
          <a:solidFill>
            <a:srgbClr val="BCE0F5"/>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prstClr val="black"/>
                </a:solidFill>
                <a:latin typeface="Calibri" panose="020F0502020204030204"/>
              </a:rPr>
              <a:t>Kapacitet i anslutningspunkter </a:t>
            </a:r>
            <a:r>
              <a:rPr lang="sv-SE" sz="1050" err="1">
                <a:solidFill>
                  <a:prstClr val="black"/>
                </a:solidFill>
                <a:latin typeface="Calibri" panose="020F0502020204030204"/>
              </a:rPr>
              <a:t>Svk</a:t>
            </a:r>
            <a:r>
              <a:rPr lang="sv-SE" sz="1050">
                <a:solidFill>
                  <a:prstClr val="black"/>
                </a:solidFill>
                <a:latin typeface="Calibri" panose="020F0502020204030204"/>
              </a:rPr>
              <a:t> till underliggande nät</a:t>
            </a:r>
          </a:p>
        </p:txBody>
      </p:sp>
      <p:sp>
        <p:nvSpPr>
          <p:cNvPr id="40" name="Rektangel 39">
            <a:extLst>
              <a:ext uri="{FF2B5EF4-FFF2-40B4-BE49-F238E27FC236}">
                <a16:creationId xmlns:a16="http://schemas.microsoft.com/office/drawing/2014/main" id="{8859E2B0-FF6D-415B-8EE9-B3BC89989CC6}"/>
              </a:ext>
            </a:extLst>
          </p:cNvPr>
          <p:cNvSpPr/>
          <p:nvPr/>
        </p:nvSpPr>
        <p:spPr>
          <a:xfrm>
            <a:off x="9226224" y="1686174"/>
            <a:ext cx="849852" cy="71960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a:solidFill>
                  <a:prstClr val="black"/>
                </a:solidFill>
                <a:latin typeface="Calibri" panose="020F0502020204030204"/>
              </a:rPr>
              <a:t>Svk levererar rapport till </a:t>
            </a:r>
            <a:r>
              <a:rPr lang="sv-SE" sz="1058" err="1">
                <a:solidFill>
                  <a:prstClr val="black"/>
                </a:solidFill>
                <a:latin typeface="Calibri" panose="020F0502020204030204"/>
              </a:rPr>
              <a:t>Ei</a:t>
            </a:r>
            <a:r>
              <a:rPr lang="sv-SE" sz="1058">
                <a:solidFill>
                  <a:prstClr val="black"/>
                </a:solidFill>
                <a:latin typeface="Calibri" panose="020F0502020204030204"/>
              </a:rPr>
              <a:t> för godkännande</a:t>
            </a:r>
          </a:p>
        </p:txBody>
      </p:sp>
      <p:sp>
        <p:nvSpPr>
          <p:cNvPr id="54" name="Rektangel 53">
            <a:extLst>
              <a:ext uri="{FF2B5EF4-FFF2-40B4-BE49-F238E27FC236}">
                <a16:creationId xmlns:a16="http://schemas.microsoft.com/office/drawing/2014/main" id="{FA094E33-A217-4E50-8B31-7014F200AB27}"/>
              </a:ext>
            </a:extLst>
          </p:cNvPr>
          <p:cNvSpPr/>
          <p:nvPr/>
        </p:nvSpPr>
        <p:spPr>
          <a:xfrm>
            <a:off x="6718510" y="1686174"/>
            <a:ext cx="1105365" cy="71960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err="1">
                <a:solidFill>
                  <a:prstClr val="black"/>
                </a:solidFill>
                <a:latin typeface="Calibri" panose="020F0502020204030204"/>
              </a:rPr>
              <a:t>Svk</a:t>
            </a:r>
            <a:r>
              <a:rPr lang="sv-SE" sz="1050">
                <a:solidFill>
                  <a:prstClr val="black"/>
                </a:solidFill>
                <a:latin typeface="Calibri" panose="020F0502020204030204"/>
              </a:rPr>
              <a:t> levererar preliminärt utkast rapport till </a:t>
            </a:r>
            <a:r>
              <a:rPr lang="sv-SE" sz="1050" err="1">
                <a:solidFill>
                  <a:prstClr val="black"/>
                </a:solidFill>
                <a:latin typeface="Calibri" panose="020F0502020204030204"/>
              </a:rPr>
              <a:t>Ei</a:t>
            </a:r>
            <a:r>
              <a:rPr lang="sv-SE" sz="1050">
                <a:solidFill>
                  <a:prstClr val="black"/>
                </a:solidFill>
                <a:latin typeface="Calibri" panose="020F0502020204030204"/>
              </a:rPr>
              <a:t> + DSO för diskussion</a:t>
            </a:r>
          </a:p>
          <a:p>
            <a:pPr defTabSz="609503"/>
            <a:endParaRPr lang="sv-SE" sz="1058" b="1">
              <a:solidFill>
                <a:srgbClr val="FF0000"/>
              </a:solidFill>
              <a:latin typeface="Calibri" panose="020F0502020204030204"/>
            </a:endParaRPr>
          </a:p>
        </p:txBody>
      </p:sp>
      <p:sp>
        <p:nvSpPr>
          <p:cNvPr id="70" name="Rektangel 69">
            <a:extLst>
              <a:ext uri="{FF2B5EF4-FFF2-40B4-BE49-F238E27FC236}">
                <a16:creationId xmlns:a16="http://schemas.microsoft.com/office/drawing/2014/main" id="{F06F325A-ABA8-41F8-AEEB-E64AECAADFCB}"/>
              </a:ext>
            </a:extLst>
          </p:cNvPr>
          <p:cNvSpPr/>
          <p:nvPr/>
        </p:nvSpPr>
        <p:spPr>
          <a:xfrm>
            <a:off x="8062664" y="1686174"/>
            <a:ext cx="917781" cy="712117"/>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err="1">
                <a:solidFill>
                  <a:prstClr val="black"/>
                </a:solidFill>
                <a:latin typeface="Calibri" panose="020F0502020204030204"/>
              </a:rPr>
              <a:t>Svk</a:t>
            </a:r>
            <a:r>
              <a:rPr lang="sv-SE" sz="1050">
                <a:solidFill>
                  <a:prstClr val="black"/>
                </a:solidFill>
                <a:latin typeface="Calibri" panose="020F0502020204030204"/>
              </a:rPr>
              <a:t> levererar utkast rapport till </a:t>
            </a:r>
            <a:r>
              <a:rPr lang="sv-SE" sz="1050" err="1">
                <a:solidFill>
                  <a:prstClr val="black"/>
                </a:solidFill>
                <a:latin typeface="Calibri" panose="020F0502020204030204"/>
              </a:rPr>
              <a:t>Ei</a:t>
            </a:r>
            <a:r>
              <a:rPr lang="sv-SE" sz="1050">
                <a:solidFill>
                  <a:prstClr val="black"/>
                </a:solidFill>
                <a:latin typeface="Calibri" panose="020F0502020204030204"/>
              </a:rPr>
              <a:t> + DSO</a:t>
            </a:r>
            <a:endParaRPr lang="sv-SE" sz="1058">
              <a:solidFill>
                <a:prstClr val="black"/>
              </a:solidFill>
              <a:latin typeface="Calibri" panose="020F0502020204030204"/>
            </a:endParaRPr>
          </a:p>
          <a:p>
            <a:pPr defTabSz="609503"/>
            <a:endParaRPr lang="sv-SE" sz="1058">
              <a:solidFill>
                <a:prstClr val="black"/>
              </a:solidFill>
              <a:latin typeface="Calibri" panose="020F0502020204030204"/>
            </a:endParaRPr>
          </a:p>
          <a:p>
            <a:pPr defTabSz="609503"/>
            <a:endParaRPr lang="sv-SE" sz="1058" b="1">
              <a:solidFill>
                <a:srgbClr val="FF0000"/>
              </a:solidFill>
              <a:latin typeface="Calibri" panose="020F0502020204030204"/>
            </a:endParaRPr>
          </a:p>
        </p:txBody>
      </p:sp>
      <p:sp>
        <p:nvSpPr>
          <p:cNvPr id="71" name="Rektangel 70">
            <a:extLst>
              <a:ext uri="{FF2B5EF4-FFF2-40B4-BE49-F238E27FC236}">
                <a16:creationId xmlns:a16="http://schemas.microsoft.com/office/drawing/2014/main" id="{9088277E-77E3-472E-A73F-F9820F2463DA}"/>
              </a:ext>
            </a:extLst>
          </p:cNvPr>
          <p:cNvSpPr/>
          <p:nvPr/>
        </p:nvSpPr>
        <p:spPr>
          <a:xfrm>
            <a:off x="8628769" y="4286805"/>
            <a:ext cx="1042713" cy="71960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Möte: </a:t>
            </a:r>
            <a:r>
              <a:rPr lang="sv-SE" sz="1050">
                <a:solidFill>
                  <a:prstClr val="black"/>
                </a:solidFill>
                <a:latin typeface="Calibri" panose="020F0502020204030204"/>
              </a:rPr>
              <a:t>Diskussion rapport</a:t>
            </a:r>
            <a:endParaRPr lang="sv-SE" sz="1058">
              <a:solidFill>
                <a:prstClr val="black"/>
              </a:solidFill>
              <a:latin typeface="Calibri" panose="020F0502020204030204"/>
            </a:endParaRPr>
          </a:p>
          <a:p>
            <a:pPr defTabSz="609503"/>
            <a:r>
              <a:rPr lang="sv-SE" sz="1050" err="1">
                <a:solidFill>
                  <a:prstClr val="black"/>
                </a:solidFill>
                <a:latin typeface="Calibri" panose="020F0502020204030204"/>
              </a:rPr>
              <a:t>Svk</a:t>
            </a:r>
            <a:r>
              <a:rPr lang="sv-SE" sz="1050">
                <a:solidFill>
                  <a:prstClr val="black"/>
                </a:solidFill>
                <a:latin typeface="Calibri" panose="020F0502020204030204"/>
              </a:rPr>
              <a:t> + DSO+ </a:t>
            </a:r>
            <a:r>
              <a:rPr lang="sv-SE" sz="1050" err="1">
                <a:solidFill>
                  <a:prstClr val="black"/>
                </a:solidFill>
                <a:latin typeface="Calibri" panose="020F0502020204030204"/>
              </a:rPr>
              <a:t>Ei</a:t>
            </a:r>
            <a:endParaRPr lang="sv-SE" sz="1050">
              <a:solidFill>
                <a:prstClr val="black"/>
              </a:solidFill>
              <a:latin typeface="Calibri" panose="020F0502020204030204"/>
            </a:endParaRPr>
          </a:p>
        </p:txBody>
      </p:sp>
      <p:sp>
        <p:nvSpPr>
          <p:cNvPr id="59" name="textruta 58">
            <a:extLst>
              <a:ext uri="{FF2B5EF4-FFF2-40B4-BE49-F238E27FC236}">
                <a16:creationId xmlns:a16="http://schemas.microsoft.com/office/drawing/2014/main" id="{F2923266-6A53-4A6D-B7AB-2C3C90AA99D1}"/>
              </a:ext>
            </a:extLst>
          </p:cNvPr>
          <p:cNvSpPr txBox="1"/>
          <p:nvPr/>
        </p:nvSpPr>
        <p:spPr>
          <a:xfrm>
            <a:off x="1590855" y="48830"/>
            <a:ext cx="4226982" cy="461665"/>
          </a:xfrm>
          <a:prstGeom prst="rect">
            <a:avLst/>
          </a:prstGeom>
          <a:noFill/>
        </p:spPr>
        <p:txBody>
          <a:bodyPr wrap="square" lIns="91440" tIns="45720" rIns="91440" bIns="45720" rtlCol="0" anchor="t">
            <a:spAutoFit/>
          </a:bodyPr>
          <a:lstStyle/>
          <a:p>
            <a:pPr defTabSz="609503"/>
            <a:r>
              <a:rPr lang="sv-SE" sz="2400">
                <a:solidFill>
                  <a:prstClr val="black"/>
                </a:solidFill>
                <a:latin typeface="Calibri" panose="020F0502020204030204"/>
              </a:rPr>
              <a:t>Överenskommen tidsplan FAS 2 </a:t>
            </a:r>
          </a:p>
        </p:txBody>
      </p:sp>
      <p:sp>
        <p:nvSpPr>
          <p:cNvPr id="41" name="Rektangel 40">
            <a:extLst>
              <a:ext uri="{FF2B5EF4-FFF2-40B4-BE49-F238E27FC236}">
                <a16:creationId xmlns:a16="http://schemas.microsoft.com/office/drawing/2014/main" id="{51960E77-A8E7-4F78-8DD5-2FEBF811A622}"/>
              </a:ext>
            </a:extLst>
          </p:cNvPr>
          <p:cNvSpPr/>
          <p:nvPr/>
        </p:nvSpPr>
        <p:spPr>
          <a:xfrm>
            <a:off x="105581" y="472817"/>
            <a:ext cx="1164814" cy="446838"/>
          </a:xfrm>
          <a:prstGeom prst="rect">
            <a:avLst/>
          </a:prstGeom>
          <a:solidFill>
            <a:schemeClr val="bg1">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schemeClr val="tx1"/>
                </a:solidFill>
                <a:latin typeface="Calibri" panose="020F0502020204030204"/>
              </a:rPr>
              <a:t>Överenskommelser Fas 1 är ingångna</a:t>
            </a:r>
          </a:p>
        </p:txBody>
      </p:sp>
      <p:sp>
        <p:nvSpPr>
          <p:cNvPr id="57" name="Rektangel 56">
            <a:extLst>
              <a:ext uri="{FF2B5EF4-FFF2-40B4-BE49-F238E27FC236}">
                <a16:creationId xmlns:a16="http://schemas.microsoft.com/office/drawing/2014/main" id="{42402EB4-B8B7-4B61-B295-DDB0EFFB8596}"/>
              </a:ext>
            </a:extLst>
          </p:cNvPr>
          <p:cNvSpPr/>
          <p:nvPr/>
        </p:nvSpPr>
        <p:spPr>
          <a:xfrm>
            <a:off x="6108063" y="2516245"/>
            <a:ext cx="1190365" cy="719608"/>
          </a:xfrm>
          <a:prstGeom prst="rect">
            <a:avLst/>
          </a:prstGeom>
          <a:solidFill>
            <a:srgbClr val="BCE0F5"/>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a:solidFill>
                  <a:prstClr val="black"/>
                </a:solidFill>
                <a:latin typeface="Calibri" panose="020F0502020204030204"/>
              </a:rPr>
              <a:t>Regionnät levererar aggregerad  data/information till </a:t>
            </a:r>
            <a:r>
              <a:rPr lang="sv-SE" sz="1058" err="1">
                <a:solidFill>
                  <a:prstClr val="black"/>
                </a:solidFill>
                <a:latin typeface="Calibri" panose="020F0502020204030204"/>
              </a:rPr>
              <a:t>Svk</a:t>
            </a:r>
            <a:endParaRPr lang="sv-SE" sz="1058">
              <a:solidFill>
                <a:prstClr val="black"/>
              </a:solidFill>
              <a:latin typeface="Calibri" panose="020F0502020204030204"/>
            </a:endParaRPr>
          </a:p>
          <a:p>
            <a:pPr defTabSz="609503"/>
            <a:endParaRPr lang="sv-SE" sz="1058" b="1">
              <a:solidFill>
                <a:srgbClr val="FF0000"/>
              </a:solidFill>
              <a:latin typeface="Calibri" panose="020F0502020204030204"/>
            </a:endParaRPr>
          </a:p>
        </p:txBody>
      </p:sp>
      <p:sp>
        <p:nvSpPr>
          <p:cNvPr id="74" name="Rektangel 73">
            <a:extLst>
              <a:ext uri="{FF2B5EF4-FFF2-40B4-BE49-F238E27FC236}">
                <a16:creationId xmlns:a16="http://schemas.microsoft.com/office/drawing/2014/main" id="{825DB8B3-F81F-45BD-A27A-FE29176257D5}"/>
              </a:ext>
            </a:extLst>
          </p:cNvPr>
          <p:cNvSpPr/>
          <p:nvPr/>
        </p:nvSpPr>
        <p:spPr>
          <a:xfrm>
            <a:off x="910079" y="1686174"/>
            <a:ext cx="1105365" cy="71960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levererar utkast rapport-struktur till </a:t>
            </a:r>
            <a:r>
              <a:rPr lang="sv-SE" sz="1058" err="1">
                <a:solidFill>
                  <a:prstClr val="black"/>
                </a:solidFill>
                <a:latin typeface="Calibri" panose="020F0502020204030204"/>
              </a:rPr>
              <a:t>Ei</a:t>
            </a:r>
            <a:r>
              <a:rPr lang="sv-SE" sz="1058">
                <a:solidFill>
                  <a:prstClr val="black"/>
                </a:solidFill>
                <a:latin typeface="Calibri" panose="020F0502020204030204"/>
              </a:rPr>
              <a:t> för diskussion</a:t>
            </a:r>
          </a:p>
          <a:p>
            <a:pPr defTabSz="609503"/>
            <a:endParaRPr lang="sv-SE" sz="1058" b="1">
              <a:solidFill>
                <a:srgbClr val="FF0000"/>
              </a:solidFill>
              <a:latin typeface="Calibri" panose="020F0502020204030204"/>
            </a:endParaRPr>
          </a:p>
        </p:txBody>
      </p:sp>
      <p:sp>
        <p:nvSpPr>
          <p:cNvPr id="78" name="textruta 77">
            <a:extLst>
              <a:ext uri="{FF2B5EF4-FFF2-40B4-BE49-F238E27FC236}">
                <a16:creationId xmlns:a16="http://schemas.microsoft.com/office/drawing/2014/main" id="{001F6734-94D5-48EC-9BAA-FFE12420C6CE}"/>
              </a:ext>
            </a:extLst>
          </p:cNvPr>
          <p:cNvSpPr txBox="1"/>
          <p:nvPr/>
        </p:nvSpPr>
        <p:spPr>
          <a:xfrm>
            <a:off x="9413102" y="1288057"/>
            <a:ext cx="664846" cy="208597"/>
          </a:xfrm>
          <a:prstGeom prst="rect">
            <a:avLst/>
          </a:prstGeom>
          <a:noFill/>
          <a:ln>
            <a:solidFill>
              <a:schemeClr val="accent6">
                <a:lumMod val="50000"/>
              </a:schemeClr>
            </a:solidFill>
          </a:ln>
        </p:spPr>
        <p:txBody>
          <a:bodyPr wrap="square" lIns="42330" tIns="42330" rIns="42330" bIns="42330" rtlCol="0">
            <a:spAutoFit/>
          </a:bodyPr>
          <a:lstStyle/>
          <a:p>
            <a:pPr algn="ctr" defTabSz="609503"/>
            <a:r>
              <a:rPr lang="sv-SE" sz="800" b="1">
                <a:solidFill>
                  <a:prstClr val="black"/>
                </a:solidFill>
                <a:latin typeface="Calibri" panose="020F0502020204030204"/>
              </a:rPr>
              <a:t>26-06-29</a:t>
            </a:r>
          </a:p>
        </p:txBody>
      </p:sp>
      <p:cxnSp>
        <p:nvCxnSpPr>
          <p:cNvPr id="79" name="Rak koppling 78">
            <a:extLst>
              <a:ext uri="{FF2B5EF4-FFF2-40B4-BE49-F238E27FC236}">
                <a16:creationId xmlns:a16="http://schemas.microsoft.com/office/drawing/2014/main" id="{13B461DB-E4C2-4C27-A6BB-B9CE31377DDE}"/>
              </a:ext>
            </a:extLst>
          </p:cNvPr>
          <p:cNvCxnSpPr>
            <a:cxnSpLocks/>
          </p:cNvCxnSpPr>
          <p:nvPr/>
        </p:nvCxnSpPr>
        <p:spPr>
          <a:xfrm flipH="1">
            <a:off x="11039204" y="1541650"/>
            <a:ext cx="31468" cy="3674515"/>
          </a:xfrm>
          <a:prstGeom prst="line">
            <a:avLst/>
          </a:prstGeom>
        </p:spPr>
        <p:style>
          <a:lnRef idx="1">
            <a:schemeClr val="dk1"/>
          </a:lnRef>
          <a:fillRef idx="0">
            <a:schemeClr val="dk1"/>
          </a:fillRef>
          <a:effectRef idx="0">
            <a:schemeClr val="dk1"/>
          </a:effectRef>
          <a:fontRef idx="minor">
            <a:schemeClr val="tx1"/>
          </a:fontRef>
        </p:style>
      </p:cxnSp>
      <p:sp>
        <p:nvSpPr>
          <p:cNvPr id="80" name="textruta 79">
            <a:extLst>
              <a:ext uri="{FF2B5EF4-FFF2-40B4-BE49-F238E27FC236}">
                <a16:creationId xmlns:a16="http://schemas.microsoft.com/office/drawing/2014/main" id="{904C0D78-C610-4742-97B3-FBE69E8E3B14}"/>
              </a:ext>
            </a:extLst>
          </p:cNvPr>
          <p:cNvSpPr txBox="1"/>
          <p:nvPr/>
        </p:nvSpPr>
        <p:spPr>
          <a:xfrm>
            <a:off x="10385669" y="1288057"/>
            <a:ext cx="664846" cy="208597"/>
          </a:xfrm>
          <a:prstGeom prst="rect">
            <a:avLst/>
          </a:prstGeom>
          <a:noFill/>
          <a:ln>
            <a:solidFill>
              <a:schemeClr val="accent6">
                <a:lumMod val="50000"/>
              </a:schemeClr>
            </a:solidFill>
          </a:ln>
        </p:spPr>
        <p:txBody>
          <a:bodyPr wrap="square" lIns="42330" tIns="42330" rIns="42330" bIns="42330" rtlCol="0">
            <a:spAutoFit/>
          </a:bodyPr>
          <a:lstStyle/>
          <a:p>
            <a:pPr algn="ctr" defTabSz="609503"/>
            <a:r>
              <a:rPr lang="sv-SE" sz="800" b="1">
                <a:solidFill>
                  <a:prstClr val="black"/>
                </a:solidFill>
                <a:latin typeface="Calibri" panose="020F0502020204030204"/>
              </a:rPr>
              <a:t>26-07-06</a:t>
            </a:r>
          </a:p>
        </p:txBody>
      </p:sp>
      <p:sp>
        <p:nvSpPr>
          <p:cNvPr id="81" name="Rektangel 80">
            <a:extLst>
              <a:ext uri="{FF2B5EF4-FFF2-40B4-BE49-F238E27FC236}">
                <a16:creationId xmlns:a16="http://schemas.microsoft.com/office/drawing/2014/main" id="{6ED59F9E-83CF-4701-965A-ED0336339EFD}"/>
              </a:ext>
            </a:extLst>
          </p:cNvPr>
          <p:cNvSpPr/>
          <p:nvPr/>
        </p:nvSpPr>
        <p:spPr>
          <a:xfrm>
            <a:off x="10121659" y="1686174"/>
            <a:ext cx="814726" cy="71960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err="1">
                <a:solidFill>
                  <a:prstClr val="black"/>
                </a:solidFill>
                <a:latin typeface="Calibri" panose="020F0502020204030204"/>
              </a:rPr>
              <a:t>Ei</a:t>
            </a:r>
            <a:r>
              <a:rPr lang="sv-SE" sz="1058">
                <a:solidFill>
                  <a:prstClr val="black"/>
                </a:solidFill>
                <a:latin typeface="Calibri" panose="020F0502020204030204"/>
              </a:rPr>
              <a:t> godkänner rapporten</a:t>
            </a:r>
          </a:p>
          <a:p>
            <a:pPr defTabSz="609503"/>
            <a:endParaRPr lang="sv-SE" sz="1058">
              <a:solidFill>
                <a:prstClr val="black"/>
              </a:solidFill>
              <a:latin typeface="Calibri" panose="020F0502020204030204"/>
            </a:endParaRPr>
          </a:p>
        </p:txBody>
      </p:sp>
      <p:sp>
        <p:nvSpPr>
          <p:cNvPr id="85" name="Rektangel 84">
            <a:extLst>
              <a:ext uri="{FF2B5EF4-FFF2-40B4-BE49-F238E27FC236}">
                <a16:creationId xmlns:a16="http://schemas.microsoft.com/office/drawing/2014/main" id="{431716BA-9C53-4A02-AFB1-53AC777EC3A0}"/>
              </a:ext>
            </a:extLst>
          </p:cNvPr>
          <p:cNvSpPr/>
          <p:nvPr/>
        </p:nvSpPr>
        <p:spPr>
          <a:xfrm>
            <a:off x="7369820" y="4286805"/>
            <a:ext cx="1042713" cy="71960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Möte: </a:t>
            </a:r>
            <a:r>
              <a:rPr lang="sv-SE" sz="1050">
                <a:solidFill>
                  <a:prstClr val="black"/>
                </a:solidFill>
                <a:latin typeface="Calibri" panose="020F0502020204030204"/>
              </a:rPr>
              <a:t>Diskussion rapport</a:t>
            </a:r>
            <a:endParaRPr lang="sv-SE" sz="1058">
              <a:solidFill>
                <a:prstClr val="black"/>
              </a:solidFill>
              <a:latin typeface="Calibri" panose="020F0502020204030204"/>
            </a:endParaRPr>
          </a:p>
          <a:p>
            <a:pPr defTabSz="609503"/>
            <a:r>
              <a:rPr lang="sv-SE" sz="1050" err="1">
                <a:solidFill>
                  <a:prstClr val="black"/>
                </a:solidFill>
                <a:latin typeface="Calibri" panose="020F0502020204030204"/>
              </a:rPr>
              <a:t>Svk</a:t>
            </a:r>
            <a:r>
              <a:rPr lang="sv-SE" sz="1050">
                <a:solidFill>
                  <a:prstClr val="black"/>
                </a:solidFill>
                <a:latin typeface="Calibri" panose="020F0502020204030204"/>
              </a:rPr>
              <a:t> + DSO+ </a:t>
            </a:r>
            <a:r>
              <a:rPr lang="sv-SE" sz="1050" err="1">
                <a:solidFill>
                  <a:prstClr val="black"/>
                </a:solidFill>
                <a:latin typeface="Calibri" panose="020F0502020204030204"/>
              </a:rPr>
              <a:t>Ei</a:t>
            </a:r>
            <a:endParaRPr lang="sv-SE" sz="1050">
              <a:solidFill>
                <a:prstClr val="black"/>
              </a:solidFill>
              <a:latin typeface="Calibri" panose="020F0502020204030204"/>
            </a:endParaRPr>
          </a:p>
        </p:txBody>
      </p:sp>
      <p:sp>
        <p:nvSpPr>
          <p:cNvPr id="87" name="textruta 86">
            <a:extLst>
              <a:ext uri="{FF2B5EF4-FFF2-40B4-BE49-F238E27FC236}">
                <a16:creationId xmlns:a16="http://schemas.microsoft.com/office/drawing/2014/main" id="{BAC108E0-785B-4193-8306-7F2A0E4C719F}"/>
              </a:ext>
            </a:extLst>
          </p:cNvPr>
          <p:cNvSpPr txBox="1"/>
          <p:nvPr/>
        </p:nvSpPr>
        <p:spPr>
          <a:xfrm>
            <a:off x="7570583" y="1288057"/>
            <a:ext cx="664847" cy="208597"/>
          </a:xfrm>
          <a:prstGeom prst="rect">
            <a:avLst/>
          </a:prstGeom>
          <a:noFill/>
        </p:spPr>
        <p:txBody>
          <a:bodyPr wrap="square" lIns="42330" tIns="42330" rIns="42330" bIns="42330" rtlCol="0">
            <a:spAutoFit/>
          </a:bodyPr>
          <a:lstStyle/>
          <a:p>
            <a:pPr algn="ctr" defTabSz="609503"/>
            <a:r>
              <a:rPr lang="sv-SE" sz="800">
                <a:solidFill>
                  <a:prstClr val="black"/>
                </a:solidFill>
                <a:latin typeface="Calibri" panose="020F0502020204030204"/>
              </a:rPr>
              <a:t>26-05-20</a:t>
            </a:r>
          </a:p>
        </p:txBody>
      </p:sp>
      <p:sp>
        <p:nvSpPr>
          <p:cNvPr id="88" name="Rektangel 87">
            <a:extLst>
              <a:ext uri="{FF2B5EF4-FFF2-40B4-BE49-F238E27FC236}">
                <a16:creationId xmlns:a16="http://schemas.microsoft.com/office/drawing/2014/main" id="{85182A8C-7900-4168-B930-84C0F8BA24AC}"/>
              </a:ext>
            </a:extLst>
          </p:cNvPr>
          <p:cNvSpPr/>
          <p:nvPr/>
        </p:nvSpPr>
        <p:spPr>
          <a:xfrm>
            <a:off x="1951989" y="4286805"/>
            <a:ext cx="1292457" cy="71960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Möte: </a:t>
            </a:r>
            <a:r>
              <a:rPr lang="sv-SE" sz="1050">
                <a:solidFill>
                  <a:prstClr val="black"/>
                </a:solidFill>
                <a:latin typeface="Calibri" panose="020F0502020204030204"/>
              </a:rPr>
              <a:t>Avstämning datainsamling</a:t>
            </a:r>
          </a:p>
          <a:p>
            <a:pPr defTabSz="609503"/>
            <a:r>
              <a:rPr lang="sv-SE" sz="1050">
                <a:solidFill>
                  <a:prstClr val="black"/>
                </a:solidFill>
                <a:latin typeface="Calibri" panose="020F0502020204030204"/>
              </a:rPr>
              <a:t>Utmaningar, tolkning</a:t>
            </a:r>
            <a:endParaRPr lang="sv-SE" sz="1050">
              <a:solidFill>
                <a:prstClr val="black"/>
              </a:solidFill>
              <a:latin typeface="Calibri" panose="020F0502020204030204"/>
              <a:ea typeface="Calibri"/>
              <a:cs typeface="Calibri"/>
            </a:endParaRPr>
          </a:p>
          <a:p>
            <a:pPr defTabSz="609503"/>
            <a:r>
              <a:rPr lang="sv-SE" sz="1050" err="1">
                <a:solidFill>
                  <a:prstClr val="black"/>
                </a:solidFill>
                <a:latin typeface="Calibri" panose="020F0502020204030204"/>
              </a:rPr>
              <a:t>Svk</a:t>
            </a:r>
            <a:r>
              <a:rPr lang="sv-SE" sz="1050">
                <a:solidFill>
                  <a:prstClr val="black"/>
                </a:solidFill>
                <a:latin typeface="Calibri" panose="020F0502020204030204"/>
              </a:rPr>
              <a:t> + DSO</a:t>
            </a:r>
            <a:endParaRPr lang="sv-SE" sz="1050">
              <a:solidFill>
                <a:prstClr val="black"/>
              </a:solidFill>
              <a:latin typeface="Calibri" panose="020F0502020204030204"/>
              <a:ea typeface="Calibri"/>
              <a:cs typeface="Calibri"/>
            </a:endParaRPr>
          </a:p>
        </p:txBody>
      </p:sp>
      <p:sp>
        <p:nvSpPr>
          <p:cNvPr id="89" name="Rektangel 88">
            <a:extLst>
              <a:ext uri="{FF2B5EF4-FFF2-40B4-BE49-F238E27FC236}">
                <a16:creationId xmlns:a16="http://schemas.microsoft.com/office/drawing/2014/main" id="{7A005F9A-12A0-4195-B3AE-3329D3484989}"/>
              </a:ext>
            </a:extLst>
          </p:cNvPr>
          <p:cNvSpPr/>
          <p:nvPr/>
        </p:nvSpPr>
        <p:spPr>
          <a:xfrm>
            <a:off x="1079719" y="6057759"/>
            <a:ext cx="1017118" cy="718408"/>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Energiföretagen </a:t>
            </a:r>
            <a:r>
              <a:rPr lang="sv-SE" sz="1050" b="1" err="1">
                <a:solidFill>
                  <a:prstClr val="black"/>
                </a:solidFill>
                <a:latin typeface="Calibri" panose="020F0502020204030204"/>
              </a:rPr>
              <a:t>webbinar</a:t>
            </a:r>
            <a:endParaRPr lang="sv-SE" sz="1050" b="1">
              <a:solidFill>
                <a:prstClr val="black"/>
              </a:solidFill>
              <a:latin typeface="Calibri" panose="020F0502020204030204"/>
            </a:endParaRPr>
          </a:p>
          <a:p>
            <a:pPr defTabSz="609503"/>
            <a:r>
              <a:rPr lang="sv-SE" sz="900">
                <a:solidFill>
                  <a:prstClr val="black"/>
                </a:solidFill>
                <a:latin typeface="Calibri" panose="020F0502020204030204"/>
                <a:ea typeface="Calibri"/>
                <a:cs typeface="Calibri"/>
              </a:rPr>
              <a:t>Genomförandet av FNA i Sverige</a:t>
            </a:r>
          </a:p>
        </p:txBody>
      </p:sp>
      <p:sp>
        <p:nvSpPr>
          <p:cNvPr id="94" name="Rektangel 93">
            <a:extLst>
              <a:ext uri="{FF2B5EF4-FFF2-40B4-BE49-F238E27FC236}">
                <a16:creationId xmlns:a16="http://schemas.microsoft.com/office/drawing/2014/main" id="{CF9BDBA7-2023-43B2-82C7-8F765B8906EA}"/>
              </a:ext>
            </a:extLst>
          </p:cNvPr>
          <p:cNvSpPr/>
          <p:nvPr/>
        </p:nvSpPr>
        <p:spPr>
          <a:xfrm>
            <a:off x="3611548" y="6057759"/>
            <a:ext cx="1292457" cy="682618"/>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Energiföretagen </a:t>
            </a:r>
            <a:r>
              <a:rPr lang="sv-SE" sz="1050" b="1" err="1">
                <a:solidFill>
                  <a:prstClr val="black"/>
                </a:solidFill>
                <a:latin typeface="Calibri" panose="020F0502020204030204"/>
              </a:rPr>
              <a:t>webbinar</a:t>
            </a:r>
            <a:endParaRPr lang="sv-SE" sz="1050" b="1">
              <a:solidFill>
                <a:prstClr val="black"/>
              </a:solidFill>
              <a:latin typeface="Calibri" panose="020F0502020204030204"/>
            </a:endParaRPr>
          </a:p>
          <a:p>
            <a:pPr defTabSz="609503"/>
            <a:r>
              <a:rPr lang="sv-SE" sz="900">
                <a:solidFill>
                  <a:prstClr val="black"/>
                </a:solidFill>
                <a:latin typeface="Calibri" panose="020F0502020204030204"/>
                <a:ea typeface="Calibri"/>
                <a:cs typeface="Calibri"/>
              </a:rPr>
              <a:t>Lösa ut frågor om inlämnande av data/info</a:t>
            </a:r>
          </a:p>
        </p:txBody>
      </p:sp>
      <p:sp>
        <p:nvSpPr>
          <p:cNvPr id="96" name="textruta 95">
            <a:extLst>
              <a:ext uri="{FF2B5EF4-FFF2-40B4-BE49-F238E27FC236}">
                <a16:creationId xmlns:a16="http://schemas.microsoft.com/office/drawing/2014/main" id="{338623AE-CBFD-4EF5-BDC7-CD45B1FE3A55}"/>
              </a:ext>
            </a:extLst>
          </p:cNvPr>
          <p:cNvSpPr txBox="1"/>
          <p:nvPr/>
        </p:nvSpPr>
        <p:spPr>
          <a:xfrm>
            <a:off x="2268157" y="1288057"/>
            <a:ext cx="664847" cy="208597"/>
          </a:xfrm>
          <a:prstGeom prst="rect">
            <a:avLst/>
          </a:prstGeom>
          <a:noFill/>
        </p:spPr>
        <p:txBody>
          <a:bodyPr wrap="square" lIns="42330" tIns="42330" rIns="42330" bIns="42330" rtlCol="0">
            <a:spAutoFit/>
          </a:bodyPr>
          <a:lstStyle/>
          <a:p>
            <a:pPr algn="ctr" defTabSz="609503"/>
            <a:r>
              <a:rPr lang="sv-SE" sz="800">
                <a:solidFill>
                  <a:prstClr val="black"/>
                </a:solidFill>
                <a:latin typeface="Calibri" panose="020F0502020204030204"/>
              </a:rPr>
              <a:t>26-02-01</a:t>
            </a:r>
          </a:p>
        </p:txBody>
      </p:sp>
      <p:sp>
        <p:nvSpPr>
          <p:cNvPr id="98" name="textruta 97">
            <a:extLst>
              <a:ext uri="{FF2B5EF4-FFF2-40B4-BE49-F238E27FC236}">
                <a16:creationId xmlns:a16="http://schemas.microsoft.com/office/drawing/2014/main" id="{C47F475F-4753-433E-A304-5B93270629E2}"/>
              </a:ext>
            </a:extLst>
          </p:cNvPr>
          <p:cNvSpPr txBox="1"/>
          <p:nvPr/>
        </p:nvSpPr>
        <p:spPr>
          <a:xfrm>
            <a:off x="3290147" y="1288057"/>
            <a:ext cx="664847" cy="208597"/>
          </a:xfrm>
          <a:prstGeom prst="rect">
            <a:avLst/>
          </a:prstGeom>
          <a:noFill/>
        </p:spPr>
        <p:txBody>
          <a:bodyPr wrap="square" lIns="42330" tIns="42330" rIns="42330" bIns="42330" rtlCol="0" anchor="t">
            <a:spAutoFit/>
          </a:bodyPr>
          <a:lstStyle/>
          <a:p>
            <a:pPr algn="ctr" defTabSz="609503"/>
            <a:r>
              <a:rPr lang="sv-SE" sz="800">
                <a:solidFill>
                  <a:prstClr val="black"/>
                </a:solidFill>
                <a:latin typeface="Calibri" panose="020F0502020204030204"/>
              </a:rPr>
              <a:t>26-03-05</a:t>
            </a:r>
          </a:p>
        </p:txBody>
      </p:sp>
      <p:sp>
        <p:nvSpPr>
          <p:cNvPr id="99" name="Rektangel 98">
            <a:extLst>
              <a:ext uri="{FF2B5EF4-FFF2-40B4-BE49-F238E27FC236}">
                <a16:creationId xmlns:a16="http://schemas.microsoft.com/office/drawing/2014/main" id="{B66C5F27-58A8-49BD-92F6-B5667DCB47A6}"/>
              </a:ext>
            </a:extLst>
          </p:cNvPr>
          <p:cNvSpPr/>
          <p:nvPr/>
        </p:nvSpPr>
        <p:spPr>
          <a:xfrm>
            <a:off x="11088705" y="6095859"/>
            <a:ext cx="1045463" cy="682618"/>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Energiföretagen </a:t>
            </a:r>
            <a:r>
              <a:rPr lang="sv-SE" sz="1050" b="1" err="1">
                <a:solidFill>
                  <a:prstClr val="black"/>
                </a:solidFill>
                <a:latin typeface="Calibri" panose="020F0502020204030204"/>
              </a:rPr>
              <a:t>webbinar</a:t>
            </a:r>
            <a:r>
              <a:rPr lang="sv-SE" sz="1050" b="1">
                <a:solidFill>
                  <a:prstClr val="black"/>
                </a:solidFill>
                <a:latin typeface="Calibri" panose="020F0502020204030204"/>
              </a:rPr>
              <a:t> (aug)</a:t>
            </a:r>
            <a:r>
              <a:rPr lang="sv-SE" sz="1050">
                <a:solidFill>
                  <a:prstClr val="black"/>
                </a:solidFill>
                <a:latin typeface="Calibri" panose="020F0502020204030204"/>
              </a:rPr>
              <a:t> </a:t>
            </a:r>
            <a:r>
              <a:rPr lang="sv-SE" sz="900">
                <a:solidFill>
                  <a:prstClr val="black"/>
                </a:solidFill>
                <a:latin typeface="Calibri" panose="020F0502020204030204"/>
              </a:rPr>
              <a:t>sl</a:t>
            </a:r>
            <a:r>
              <a:rPr lang="sv-SE" sz="900">
                <a:solidFill>
                  <a:prstClr val="black"/>
                </a:solidFill>
                <a:latin typeface="Calibri" panose="020F0502020204030204"/>
                <a:ea typeface="Calibri"/>
                <a:cs typeface="Calibri"/>
              </a:rPr>
              <a:t>utresultat och förbättringar</a:t>
            </a:r>
          </a:p>
        </p:txBody>
      </p:sp>
      <p:sp>
        <p:nvSpPr>
          <p:cNvPr id="3" name="Rektangel 35">
            <a:extLst>
              <a:ext uri="{FF2B5EF4-FFF2-40B4-BE49-F238E27FC236}">
                <a16:creationId xmlns:a16="http://schemas.microsoft.com/office/drawing/2014/main" id="{BBC091BD-D9F6-EB37-0E70-83F12C37F0B1}"/>
              </a:ext>
            </a:extLst>
          </p:cNvPr>
          <p:cNvSpPr/>
          <p:nvPr/>
        </p:nvSpPr>
        <p:spPr>
          <a:xfrm>
            <a:off x="3283326" y="5174390"/>
            <a:ext cx="1874760" cy="775656"/>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Nyhetsbrev 3 och 4 från </a:t>
            </a:r>
            <a:r>
              <a:rPr lang="sv-SE" sz="1050" b="1" err="1">
                <a:solidFill>
                  <a:prstClr val="black"/>
                </a:solidFill>
                <a:latin typeface="Calibri" panose="020F0502020204030204"/>
              </a:rPr>
              <a:t>Ei</a:t>
            </a:r>
            <a:r>
              <a:rPr lang="sv-SE" sz="1050" b="1">
                <a:solidFill>
                  <a:prstClr val="black"/>
                </a:solidFill>
                <a:latin typeface="Calibri" panose="020F0502020204030204"/>
              </a:rPr>
              <a:t> </a:t>
            </a:r>
          </a:p>
          <a:p>
            <a:pPr defTabSz="609503"/>
            <a:r>
              <a:rPr lang="sv-SE" sz="900">
                <a:solidFill>
                  <a:prstClr val="black"/>
                </a:solidFill>
                <a:latin typeface="Calibri" panose="020F0502020204030204"/>
              </a:rPr>
              <a:t>Syfte: Påminna om att det börjar bli dags att leverera data</a:t>
            </a:r>
            <a:endParaRPr lang="sv-SE" sz="900">
              <a:solidFill>
                <a:prstClr val="black"/>
              </a:solidFill>
              <a:latin typeface="Calibri" panose="020F0502020204030204"/>
              <a:ea typeface="Calibri"/>
              <a:cs typeface="Calibri"/>
            </a:endParaRPr>
          </a:p>
        </p:txBody>
      </p:sp>
      <p:cxnSp>
        <p:nvCxnSpPr>
          <p:cNvPr id="4" name="Rak koppling 96">
            <a:extLst>
              <a:ext uri="{FF2B5EF4-FFF2-40B4-BE49-F238E27FC236}">
                <a16:creationId xmlns:a16="http://schemas.microsoft.com/office/drawing/2014/main" id="{723EE9AA-E5B4-9C89-960B-1AC516577BB5}"/>
              </a:ext>
            </a:extLst>
          </p:cNvPr>
          <p:cNvCxnSpPr>
            <a:cxnSpLocks/>
          </p:cNvCxnSpPr>
          <p:nvPr/>
        </p:nvCxnSpPr>
        <p:spPr>
          <a:xfrm flipH="1">
            <a:off x="4541724" y="1512043"/>
            <a:ext cx="3759" cy="1926122"/>
          </a:xfrm>
          <a:prstGeom prst="line">
            <a:avLst/>
          </a:prstGeom>
        </p:spPr>
        <p:style>
          <a:lnRef idx="1">
            <a:schemeClr val="dk1"/>
          </a:lnRef>
          <a:fillRef idx="0">
            <a:schemeClr val="dk1"/>
          </a:fillRef>
          <a:effectRef idx="0">
            <a:schemeClr val="dk1"/>
          </a:effectRef>
          <a:fontRef idx="minor">
            <a:schemeClr val="tx1"/>
          </a:fontRef>
        </p:style>
      </p:cxnSp>
      <p:sp>
        <p:nvSpPr>
          <p:cNvPr id="5" name="textruta 97">
            <a:extLst>
              <a:ext uri="{FF2B5EF4-FFF2-40B4-BE49-F238E27FC236}">
                <a16:creationId xmlns:a16="http://schemas.microsoft.com/office/drawing/2014/main" id="{2E725C92-1B43-A2DB-B02B-7E08AAAA614B}"/>
              </a:ext>
            </a:extLst>
          </p:cNvPr>
          <p:cNvSpPr txBox="1"/>
          <p:nvPr/>
        </p:nvSpPr>
        <p:spPr>
          <a:xfrm>
            <a:off x="4202898" y="1288057"/>
            <a:ext cx="664847" cy="208597"/>
          </a:xfrm>
          <a:prstGeom prst="rect">
            <a:avLst/>
          </a:prstGeom>
          <a:noFill/>
        </p:spPr>
        <p:txBody>
          <a:bodyPr wrap="square" lIns="42330" tIns="42330" rIns="42330" bIns="42330" rtlCol="0" anchor="t">
            <a:spAutoFit/>
          </a:bodyPr>
          <a:lstStyle/>
          <a:p>
            <a:pPr algn="ctr" defTabSz="609503"/>
            <a:r>
              <a:rPr lang="sv-SE" sz="800">
                <a:solidFill>
                  <a:prstClr val="black"/>
                </a:solidFill>
                <a:latin typeface="Calibri" panose="020F0502020204030204"/>
              </a:rPr>
              <a:t>26-03-30</a:t>
            </a:r>
          </a:p>
        </p:txBody>
      </p:sp>
      <p:sp>
        <p:nvSpPr>
          <p:cNvPr id="7" name="Rektangel 84">
            <a:extLst>
              <a:ext uri="{FF2B5EF4-FFF2-40B4-BE49-F238E27FC236}">
                <a16:creationId xmlns:a16="http://schemas.microsoft.com/office/drawing/2014/main" id="{D633E124-3D23-FED8-BE7D-8098284EAE40}"/>
              </a:ext>
            </a:extLst>
          </p:cNvPr>
          <p:cNvSpPr/>
          <p:nvPr/>
        </p:nvSpPr>
        <p:spPr>
          <a:xfrm>
            <a:off x="5224260" y="4279940"/>
            <a:ext cx="1185588" cy="73865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Möte: </a:t>
            </a:r>
            <a:r>
              <a:rPr lang="sv-SE" sz="1050">
                <a:solidFill>
                  <a:prstClr val="black"/>
                </a:solidFill>
                <a:latin typeface="Calibri" panose="020F0502020204030204"/>
              </a:rPr>
              <a:t> Avstämning (icke)levererad data</a:t>
            </a:r>
            <a:endParaRPr lang="sv-SE" sz="1050">
              <a:solidFill>
                <a:prstClr val="black"/>
              </a:solidFill>
              <a:latin typeface="Calibri" panose="020F0502020204030204"/>
              <a:ea typeface="Calibri"/>
              <a:cs typeface="Calibri"/>
            </a:endParaRPr>
          </a:p>
          <a:p>
            <a:pPr defTabSz="609503"/>
            <a:r>
              <a:rPr lang="sv-SE" sz="1050" err="1">
                <a:solidFill>
                  <a:prstClr val="black"/>
                </a:solidFill>
                <a:latin typeface="Calibri" panose="020F0502020204030204"/>
              </a:rPr>
              <a:t>Svk</a:t>
            </a:r>
            <a:r>
              <a:rPr lang="sv-SE" sz="1050">
                <a:solidFill>
                  <a:prstClr val="black"/>
                </a:solidFill>
                <a:latin typeface="Calibri" panose="020F0502020204030204"/>
              </a:rPr>
              <a:t> + DSO+ </a:t>
            </a:r>
            <a:r>
              <a:rPr lang="sv-SE" sz="1050" err="1">
                <a:solidFill>
                  <a:prstClr val="black"/>
                </a:solidFill>
                <a:latin typeface="Calibri" panose="020F0502020204030204"/>
              </a:rPr>
              <a:t>Ei</a:t>
            </a:r>
            <a:endParaRPr lang="sv-SE" sz="1050">
              <a:solidFill>
                <a:prstClr val="black"/>
              </a:solidFill>
              <a:latin typeface="Calibri" panose="020F0502020204030204"/>
            </a:endParaRPr>
          </a:p>
        </p:txBody>
      </p:sp>
      <p:sp>
        <p:nvSpPr>
          <p:cNvPr id="8" name="Rektangel 35">
            <a:extLst>
              <a:ext uri="{FF2B5EF4-FFF2-40B4-BE49-F238E27FC236}">
                <a16:creationId xmlns:a16="http://schemas.microsoft.com/office/drawing/2014/main" id="{43A139C6-4BFF-2172-390C-FA90C0C33B0E}"/>
              </a:ext>
            </a:extLst>
          </p:cNvPr>
          <p:cNvSpPr/>
          <p:nvPr/>
        </p:nvSpPr>
        <p:spPr>
          <a:xfrm>
            <a:off x="10268316" y="5184550"/>
            <a:ext cx="1559800" cy="765496"/>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Nyhetsbrev 5 från </a:t>
            </a:r>
            <a:r>
              <a:rPr lang="sv-SE" sz="1050" b="1" err="1">
                <a:solidFill>
                  <a:prstClr val="black"/>
                </a:solidFill>
                <a:latin typeface="Calibri" panose="020F0502020204030204"/>
              </a:rPr>
              <a:t>Ei</a:t>
            </a:r>
            <a:r>
              <a:rPr lang="sv-SE" sz="1050" b="1">
                <a:solidFill>
                  <a:prstClr val="black"/>
                </a:solidFill>
                <a:latin typeface="Calibri" panose="020F0502020204030204"/>
              </a:rPr>
              <a:t> </a:t>
            </a:r>
          </a:p>
          <a:p>
            <a:pPr defTabSz="609503"/>
            <a:r>
              <a:rPr lang="sv-SE" sz="900">
                <a:solidFill>
                  <a:prstClr val="black"/>
                </a:solidFill>
                <a:latin typeface="Calibri" panose="020F0502020204030204"/>
              </a:rPr>
              <a:t>Syfte: Informera </a:t>
            </a:r>
            <a:r>
              <a:rPr lang="sv-SE" sz="900" err="1">
                <a:solidFill>
                  <a:prstClr val="black"/>
                </a:solidFill>
                <a:latin typeface="Calibri" panose="020F0502020204030204"/>
              </a:rPr>
              <a:t>DSO:er</a:t>
            </a:r>
            <a:r>
              <a:rPr lang="sv-SE" sz="900">
                <a:solidFill>
                  <a:prstClr val="black"/>
                </a:solidFill>
                <a:latin typeface="Calibri" panose="020F0502020204030204"/>
              </a:rPr>
              <a:t> om vad deras inlämnade data har använts till. Skapa engagemang för kommande FNA.</a:t>
            </a:r>
            <a:endParaRPr lang="sv-SE" sz="900">
              <a:solidFill>
                <a:prstClr val="black"/>
              </a:solidFill>
              <a:latin typeface="Calibri" panose="020F0502020204030204"/>
              <a:ea typeface="Calibri"/>
              <a:cs typeface="Calibri"/>
            </a:endParaRPr>
          </a:p>
        </p:txBody>
      </p:sp>
      <p:sp>
        <p:nvSpPr>
          <p:cNvPr id="9" name="Oval 8">
            <a:extLst>
              <a:ext uri="{FF2B5EF4-FFF2-40B4-BE49-F238E27FC236}">
                <a16:creationId xmlns:a16="http://schemas.microsoft.com/office/drawing/2014/main" id="{85091037-71D1-C031-A381-210302C5F871}"/>
              </a:ext>
            </a:extLst>
          </p:cNvPr>
          <p:cNvSpPr/>
          <p:nvPr/>
        </p:nvSpPr>
        <p:spPr>
          <a:xfrm flipV="1">
            <a:off x="11002333" y="5142570"/>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3EB24FB-7266-52E6-17C6-C95343484BB1}"/>
              </a:ext>
            </a:extLst>
          </p:cNvPr>
          <p:cNvSpPr/>
          <p:nvPr/>
        </p:nvSpPr>
        <p:spPr>
          <a:xfrm flipV="1">
            <a:off x="4911252" y="5142570"/>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492693B-5675-C00E-E409-1B8537589EBF}"/>
              </a:ext>
            </a:extLst>
          </p:cNvPr>
          <p:cNvSpPr/>
          <p:nvPr/>
        </p:nvSpPr>
        <p:spPr>
          <a:xfrm flipV="1">
            <a:off x="3584580" y="5142570"/>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532ED34-A05F-A456-1093-5B6C798A76C8}"/>
              </a:ext>
            </a:extLst>
          </p:cNvPr>
          <p:cNvSpPr/>
          <p:nvPr/>
        </p:nvSpPr>
        <p:spPr>
          <a:xfrm flipV="1">
            <a:off x="411900" y="5149435"/>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42F718E-85B0-1D27-00A0-6F37839959AB}"/>
              </a:ext>
            </a:extLst>
          </p:cNvPr>
          <p:cNvSpPr/>
          <p:nvPr/>
        </p:nvSpPr>
        <p:spPr>
          <a:xfrm flipV="1">
            <a:off x="5660427" y="2477232"/>
            <a:ext cx="73741" cy="73595"/>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570EB14-A30F-AAB5-CDB0-742CBF58366D}"/>
              </a:ext>
            </a:extLst>
          </p:cNvPr>
          <p:cNvSpPr/>
          <p:nvPr/>
        </p:nvSpPr>
        <p:spPr>
          <a:xfrm flipV="1">
            <a:off x="6256554" y="2477232"/>
            <a:ext cx="73741" cy="73595"/>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23906B6-797E-377D-F4F3-98F61CE8D661}"/>
              </a:ext>
            </a:extLst>
          </p:cNvPr>
          <p:cNvSpPr/>
          <p:nvPr/>
        </p:nvSpPr>
        <p:spPr>
          <a:xfrm flipV="1">
            <a:off x="2010078" y="2477232"/>
            <a:ext cx="73741" cy="73595"/>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772C2A6-12B0-BE72-3803-0DDA380FBF6B}"/>
              </a:ext>
            </a:extLst>
          </p:cNvPr>
          <p:cNvSpPr/>
          <p:nvPr/>
        </p:nvSpPr>
        <p:spPr>
          <a:xfrm flipV="1">
            <a:off x="1423462" y="1660312"/>
            <a:ext cx="73741" cy="73595"/>
          </a:xfrm>
          <a:prstGeom prst="ellipse">
            <a:avLst/>
          </a:prstGeom>
          <a:solidFill>
            <a:schemeClr val="accent6">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91C2FE6-8294-FFF8-BCEF-4670444D255F}"/>
              </a:ext>
            </a:extLst>
          </p:cNvPr>
          <p:cNvSpPr/>
          <p:nvPr/>
        </p:nvSpPr>
        <p:spPr>
          <a:xfrm flipV="1">
            <a:off x="7151184" y="1660312"/>
            <a:ext cx="73741" cy="73595"/>
          </a:xfrm>
          <a:prstGeom prst="ellipse">
            <a:avLst/>
          </a:prstGeom>
          <a:solidFill>
            <a:schemeClr val="accent6">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78895FE-AFED-7FD0-3F56-D283E4F5698B}"/>
              </a:ext>
            </a:extLst>
          </p:cNvPr>
          <p:cNvSpPr/>
          <p:nvPr/>
        </p:nvSpPr>
        <p:spPr>
          <a:xfrm flipV="1">
            <a:off x="8478235" y="1660312"/>
            <a:ext cx="73741" cy="73595"/>
          </a:xfrm>
          <a:prstGeom prst="ellipse">
            <a:avLst/>
          </a:prstGeom>
          <a:solidFill>
            <a:schemeClr val="accent6">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6096BBD-C074-DAE0-E930-8B3B5F243FC1}"/>
              </a:ext>
            </a:extLst>
          </p:cNvPr>
          <p:cNvSpPr/>
          <p:nvPr/>
        </p:nvSpPr>
        <p:spPr>
          <a:xfrm flipV="1">
            <a:off x="9707794" y="1660312"/>
            <a:ext cx="73741" cy="73595"/>
          </a:xfrm>
          <a:prstGeom prst="ellipse">
            <a:avLst/>
          </a:prstGeom>
          <a:solidFill>
            <a:schemeClr val="accent6">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5419A97-E76D-A55D-C827-AE38F867CC85}"/>
              </a:ext>
            </a:extLst>
          </p:cNvPr>
          <p:cNvSpPr/>
          <p:nvPr/>
        </p:nvSpPr>
        <p:spPr>
          <a:xfrm flipV="1">
            <a:off x="10711870" y="1660312"/>
            <a:ext cx="73741" cy="73595"/>
          </a:xfrm>
          <a:prstGeom prst="ellipse">
            <a:avLst/>
          </a:prstGeom>
          <a:solidFill>
            <a:schemeClr val="accent6">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399115B-EB80-A347-38A3-A40472FE8CA2}"/>
              </a:ext>
            </a:extLst>
          </p:cNvPr>
          <p:cNvSpPr/>
          <p:nvPr/>
        </p:nvSpPr>
        <p:spPr>
          <a:xfrm flipV="1">
            <a:off x="11402835" y="1660312"/>
            <a:ext cx="73741" cy="73595"/>
          </a:xfrm>
          <a:prstGeom prst="ellipse">
            <a:avLst/>
          </a:prstGeom>
          <a:solidFill>
            <a:schemeClr val="accent6">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BA52A6F-F5E5-934D-0D74-DB7F9BA5440D}"/>
              </a:ext>
            </a:extLst>
          </p:cNvPr>
          <p:cNvSpPr/>
          <p:nvPr/>
        </p:nvSpPr>
        <p:spPr>
          <a:xfrm flipV="1">
            <a:off x="110732" y="885174"/>
            <a:ext cx="73741" cy="73595"/>
          </a:xfrm>
          <a:prstGeom prst="ellips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ktangel 72">
            <a:extLst>
              <a:ext uri="{FF2B5EF4-FFF2-40B4-BE49-F238E27FC236}">
                <a16:creationId xmlns:a16="http://schemas.microsoft.com/office/drawing/2014/main" id="{671A7EF1-FA91-4124-8B63-83476C202DFE}"/>
              </a:ext>
            </a:extLst>
          </p:cNvPr>
          <p:cNvSpPr/>
          <p:nvPr/>
        </p:nvSpPr>
        <p:spPr>
          <a:xfrm>
            <a:off x="521327" y="3365052"/>
            <a:ext cx="1070459" cy="719608"/>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prstClr val="black"/>
                </a:solidFill>
                <a:latin typeface="Calibri" panose="020F0502020204030204"/>
              </a:rPr>
              <a:t>Utskick av enkät marknadshinder &amp; digitalisering </a:t>
            </a:r>
          </a:p>
          <a:p>
            <a:pPr defTabSz="609503"/>
            <a:endParaRPr lang="sv-SE" sz="1058" b="1">
              <a:solidFill>
                <a:srgbClr val="FF0000"/>
              </a:solidFill>
              <a:latin typeface="Calibri" panose="020F0502020204030204"/>
            </a:endParaRPr>
          </a:p>
        </p:txBody>
      </p:sp>
      <p:sp>
        <p:nvSpPr>
          <p:cNvPr id="82" name="Oval 14">
            <a:extLst>
              <a:ext uri="{FF2B5EF4-FFF2-40B4-BE49-F238E27FC236}">
                <a16:creationId xmlns:a16="http://schemas.microsoft.com/office/drawing/2014/main" id="{29C4B429-FD01-4566-A6F9-6483BA0DAE54}"/>
              </a:ext>
            </a:extLst>
          </p:cNvPr>
          <p:cNvSpPr/>
          <p:nvPr/>
        </p:nvSpPr>
        <p:spPr>
          <a:xfrm flipV="1">
            <a:off x="795753" y="3320259"/>
            <a:ext cx="73741" cy="73595"/>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ktangel 83">
            <a:extLst>
              <a:ext uri="{FF2B5EF4-FFF2-40B4-BE49-F238E27FC236}">
                <a16:creationId xmlns:a16="http://schemas.microsoft.com/office/drawing/2014/main" id="{BEBD78E8-ACDD-4E33-8D53-3DD57288DACE}"/>
              </a:ext>
            </a:extLst>
          </p:cNvPr>
          <p:cNvSpPr/>
          <p:nvPr/>
        </p:nvSpPr>
        <p:spPr>
          <a:xfrm>
            <a:off x="2780480" y="3365052"/>
            <a:ext cx="1146702" cy="713746"/>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prstClr val="black"/>
                </a:solidFill>
                <a:latin typeface="Calibri" panose="020F0502020204030204"/>
              </a:rPr>
              <a:t>Diskussion innehåll och slutsatser marknadshinder &amp; digitalisering</a:t>
            </a:r>
          </a:p>
          <a:p>
            <a:pPr defTabSz="609503"/>
            <a:endParaRPr lang="sv-SE" sz="1058" b="1">
              <a:solidFill>
                <a:srgbClr val="FF0000"/>
              </a:solidFill>
              <a:latin typeface="Calibri" panose="020F0502020204030204"/>
            </a:endParaRPr>
          </a:p>
        </p:txBody>
      </p:sp>
      <p:sp>
        <p:nvSpPr>
          <p:cNvPr id="83" name="Rektangel 82">
            <a:extLst>
              <a:ext uri="{FF2B5EF4-FFF2-40B4-BE49-F238E27FC236}">
                <a16:creationId xmlns:a16="http://schemas.microsoft.com/office/drawing/2014/main" id="{533115F3-FDC9-4E69-AC4E-4E36364BE936}"/>
              </a:ext>
            </a:extLst>
          </p:cNvPr>
          <p:cNvSpPr/>
          <p:nvPr/>
        </p:nvSpPr>
        <p:spPr>
          <a:xfrm>
            <a:off x="1654662" y="3365052"/>
            <a:ext cx="976139" cy="719608"/>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prstClr val="black"/>
                </a:solidFill>
                <a:latin typeface="Calibri" panose="020F0502020204030204"/>
              </a:rPr>
              <a:t>Sista svarsdag marknadshinder &amp; digitalisering </a:t>
            </a:r>
          </a:p>
          <a:p>
            <a:pPr defTabSz="609503"/>
            <a:endParaRPr lang="sv-SE" sz="1058" b="1">
              <a:solidFill>
                <a:srgbClr val="FF0000"/>
              </a:solidFill>
              <a:latin typeface="Calibri" panose="020F0502020204030204"/>
            </a:endParaRPr>
          </a:p>
        </p:txBody>
      </p:sp>
      <p:sp>
        <p:nvSpPr>
          <p:cNvPr id="92" name="Oval 14">
            <a:extLst>
              <a:ext uri="{FF2B5EF4-FFF2-40B4-BE49-F238E27FC236}">
                <a16:creationId xmlns:a16="http://schemas.microsoft.com/office/drawing/2014/main" id="{58FA4B32-A1B2-4FAD-AAC0-37916D1E47C8}"/>
              </a:ext>
            </a:extLst>
          </p:cNvPr>
          <p:cNvSpPr/>
          <p:nvPr/>
        </p:nvSpPr>
        <p:spPr>
          <a:xfrm flipV="1">
            <a:off x="2009299" y="3320258"/>
            <a:ext cx="73741" cy="73595"/>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ktangel 100">
            <a:extLst>
              <a:ext uri="{FF2B5EF4-FFF2-40B4-BE49-F238E27FC236}">
                <a16:creationId xmlns:a16="http://schemas.microsoft.com/office/drawing/2014/main" id="{0BDF5ED0-A6BD-4C6E-8B4E-72E509E10195}"/>
              </a:ext>
            </a:extLst>
          </p:cNvPr>
          <p:cNvSpPr/>
          <p:nvPr/>
        </p:nvSpPr>
        <p:spPr>
          <a:xfrm>
            <a:off x="4008292" y="3365052"/>
            <a:ext cx="990097" cy="719608"/>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prstClr val="black"/>
                </a:solidFill>
                <a:latin typeface="Calibri" panose="020F0502020204030204"/>
              </a:rPr>
              <a:t>Slutsatser marknadshinder &amp; digitalisering</a:t>
            </a:r>
          </a:p>
          <a:p>
            <a:pPr defTabSz="609503"/>
            <a:r>
              <a:rPr lang="sv-SE" sz="1058">
                <a:solidFill>
                  <a:schemeClr val="tx1"/>
                </a:solidFill>
                <a:latin typeface="Calibri" panose="020F0502020204030204"/>
              </a:rPr>
              <a:t>sammanställda</a:t>
            </a:r>
          </a:p>
        </p:txBody>
      </p:sp>
      <p:cxnSp>
        <p:nvCxnSpPr>
          <p:cNvPr id="34" name="Rak koppling 20">
            <a:extLst>
              <a:ext uri="{FF2B5EF4-FFF2-40B4-BE49-F238E27FC236}">
                <a16:creationId xmlns:a16="http://schemas.microsoft.com/office/drawing/2014/main" id="{3FF4BBA1-792F-E707-E0F5-FC72807CE2BC}"/>
              </a:ext>
            </a:extLst>
          </p:cNvPr>
          <p:cNvCxnSpPr>
            <a:cxnSpLocks/>
          </p:cNvCxnSpPr>
          <p:nvPr/>
        </p:nvCxnSpPr>
        <p:spPr>
          <a:xfrm>
            <a:off x="145860" y="886311"/>
            <a:ext cx="5517" cy="577011"/>
          </a:xfrm>
          <a:prstGeom prst="line">
            <a:avLst/>
          </a:prstGeom>
          <a:ln w="28575">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02" name="textruta 101">
            <a:extLst>
              <a:ext uri="{FF2B5EF4-FFF2-40B4-BE49-F238E27FC236}">
                <a16:creationId xmlns:a16="http://schemas.microsoft.com/office/drawing/2014/main" id="{949C259F-2D1A-4412-AC32-9C868E66B77D}"/>
              </a:ext>
            </a:extLst>
          </p:cNvPr>
          <p:cNvSpPr txBox="1"/>
          <p:nvPr/>
        </p:nvSpPr>
        <p:spPr>
          <a:xfrm>
            <a:off x="642235" y="1284851"/>
            <a:ext cx="516000" cy="208597"/>
          </a:xfrm>
          <a:prstGeom prst="rect">
            <a:avLst/>
          </a:prstGeom>
          <a:solidFill>
            <a:schemeClr val="bg1">
              <a:lumMod val="95000"/>
            </a:schemeClr>
          </a:solidFill>
        </p:spPr>
        <p:txBody>
          <a:bodyPr wrap="square" lIns="42330" tIns="42330" rIns="42330" bIns="42330" rtlCol="0">
            <a:spAutoFit/>
          </a:bodyPr>
          <a:lstStyle/>
          <a:p>
            <a:pPr algn="ctr" defTabSz="609503"/>
            <a:r>
              <a:rPr lang="sv-SE" sz="800">
                <a:solidFill>
                  <a:prstClr val="black"/>
                </a:solidFill>
                <a:latin typeface="Calibri" panose="020F0502020204030204"/>
              </a:rPr>
              <a:t>25-12-01</a:t>
            </a:r>
          </a:p>
        </p:txBody>
      </p:sp>
      <p:sp>
        <p:nvSpPr>
          <p:cNvPr id="105" name="textruta 104">
            <a:extLst>
              <a:ext uri="{FF2B5EF4-FFF2-40B4-BE49-F238E27FC236}">
                <a16:creationId xmlns:a16="http://schemas.microsoft.com/office/drawing/2014/main" id="{2CA5696B-3226-4B7E-B32F-616668935871}"/>
              </a:ext>
            </a:extLst>
          </p:cNvPr>
          <p:cNvSpPr txBox="1"/>
          <p:nvPr/>
        </p:nvSpPr>
        <p:spPr>
          <a:xfrm>
            <a:off x="1731627" y="1290145"/>
            <a:ext cx="664847" cy="208597"/>
          </a:xfrm>
          <a:prstGeom prst="rect">
            <a:avLst/>
          </a:prstGeom>
          <a:noFill/>
        </p:spPr>
        <p:txBody>
          <a:bodyPr wrap="square" lIns="42330" tIns="42330" rIns="42330" bIns="42330" rtlCol="0">
            <a:spAutoFit/>
          </a:bodyPr>
          <a:lstStyle/>
          <a:p>
            <a:pPr algn="ctr" defTabSz="609503"/>
            <a:r>
              <a:rPr lang="sv-SE" sz="800">
                <a:solidFill>
                  <a:prstClr val="black"/>
                </a:solidFill>
                <a:latin typeface="Calibri" panose="020F0502020204030204"/>
              </a:rPr>
              <a:t>26-01-20</a:t>
            </a:r>
          </a:p>
        </p:txBody>
      </p:sp>
      <p:sp>
        <p:nvSpPr>
          <p:cNvPr id="106" name="Oval 14">
            <a:extLst>
              <a:ext uri="{FF2B5EF4-FFF2-40B4-BE49-F238E27FC236}">
                <a16:creationId xmlns:a16="http://schemas.microsoft.com/office/drawing/2014/main" id="{A6337A2F-4D4D-458B-A82C-60E4C1A5BA7A}"/>
              </a:ext>
            </a:extLst>
          </p:cNvPr>
          <p:cNvSpPr/>
          <p:nvPr/>
        </p:nvSpPr>
        <p:spPr>
          <a:xfrm flipV="1">
            <a:off x="3580883" y="3320258"/>
            <a:ext cx="73741" cy="73595"/>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4">
            <a:extLst>
              <a:ext uri="{FF2B5EF4-FFF2-40B4-BE49-F238E27FC236}">
                <a16:creationId xmlns:a16="http://schemas.microsoft.com/office/drawing/2014/main" id="{011FF0B1-4AA8-456D-AEAE-6120E6EA379D}"/>
              </a:ext>
            </a:extLst>
          </p:cNvPr>
          <p:cNvSpPr/>
          <p:nvPr/>
        </p:nvSpPr>
        <p:spPr>
          <a:xfrm flipV="1">
            <a:off x="4519860" y="3326672"/>
            <a:ext cx="73741" cy="73595"/>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4">
            <a:extLst>
              <a:ext uri="{FF2B5EF4-FFF2-40B4-BE49-F238E27FC236}">
                <a16:creationId xmlns:a16="http://schemas.microsoft.com/office/drawing/2014/main" id="{235C1348-1C83-4B8E-A939-510C550699A8}"/>
              </a:ext>
            </a:extLst>
          </p:cNvPr>
          <p:cNvSpPr/>
          <p:nvPr/>
        </p:nvSpPr>
        <p:spPr>
          <a:xfrm flipV="1">
            <a:off x="2565340" y="4250007"/>
            <a:ext cx="73741" cy="73595"/>
          </a:xfrm>
          <a:prstGeom prst="ellipse">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4">
            <a:extLst>
              <a:ext uri="{FF2B5EF4-FFF2-40B4-BE49-F238E27FC236}">
                <a16:creationId xmlns:a16="http://schemas.microsoft.com/office/drawing/2014/main" id="{1A17013A-DFDE-4C8F-BD38-5071DAF4897F}"/>
              </a:ext>
            </a:extLst>
          </p:cNvPr>
          <p:cNvSpPr/>
          <p:nvPr/>
        </p:nvSpPr>
        <p:spPr>
          <a:xfrm flipV="1">
            <a:off x="5763433" y="4233163"/>
            <a:ext cx="73741" cy="73595"/>
          </a:xfrm>
          <a:prstGeom prst="ellipse">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4">
            <a:extLst>
              <a:ext uri="{FF2B5EF4-FFF2-40B4-BE49-F238E27FC236}">
                <a16:creationId xmlns:a16="http://schemas.microsoft.com/office/drawing/2014/main" id="{874D5F4D-9148-4A8C-A3C4-1C3B6903E90D}"/>
              </a:ext>
            </a:extLst>
          </p:cNvPr>
          <p:cNvSpPr/>
          <p:nvPr/>
        </p:nvSpPr>
        <p:spPr>
          <a:xfrm flipV="1">
            <a:off x="7854305" y="4242817"/>
            <a:ext cx="73741" cy="73595"/>
          </a:xfrm>
          <a:prstGeom prst="ellipse">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4">
            <a:extLst>
              <a:ext uri="{FF2B5EF4-FFF2-40B4-BE49-F238E27FC236}">
                <a16:creationId xmlns:a16="http://schemas.microsoft.com/office/drawing/2014/main" id="{3F7A887B-56F8-4B3E-A760-DCE22F0E617A}"/>
              </a:ext>
            </a:extLst>
          </p:cNvPr>
          <p:cNvSpPr/>
          <p:nvPr/>
        </p:nvSpPr>
        <p:spPr>
          <a:xfrm flipV="1">
            <a:off x="9118459" y="4244434"/>
            <a:ext cx="73741" cy="73595"/>
          </a:xfrm>
          <a:prstGeom prst="ellipse">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
            <a:extLst>
              <a:ext uri="{FF2B5EF4-FFF2-40B4-BE49-F238E27FC236}">
                <a16:creationId xmlns:a16="http://schemas.microsoft.com/office/drawing/2014/main" id="{ADB16697-1235-455E-A3B4-A6D5455FBEB0}"/>
              </a:ext>
            </a:extLst>
          </p:cNvPr>
          <p:cNvSpPr/>
          <p:nvPr/>
        </p:nvSpPr>
        <p:spPr>
          <a:xfrm flipV="1">
            <a:off x="1441123" y="6020961"/>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ktangel 37">
            <a:extLst>
              <a:ext uri="{FF2B5EF4-FFF2-40B4-BE49-F238E27FC236}">
                <a16:creationId xmlns:a16="http://schemas.microsoft.com/office/drawing/2014/main" id="{78B96348-0DD5-DB97-9788-5E7C0ED32370}"/>
              </a:ext>
            </a:extLst>
          </p:cNvPr>
          <p:cNvSpPr/>
          <p:nvPr/>
        </p:nvSpPr>
        <p:spPr>
          <a:xfrm>
            <a:off x="2414186" y="2516245"/>
            <a:ext cx="1199740" cy="719608"/>
          </a:xfrm>
          <a:prstGeom prst="rect">
            <a:avLst/>
          </a:prstGeom>
          <a:solidFill>
            <a:srgbClr val="BCE0F5"/>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prstClr val="black"/>
                </a:solidFill>
                <a:latin typeface="Calibri" panose="020F0502020204030204"/>
              </a:rPr>
              <a:t>Kapacitet i anslutningspunkter regionnät till underliggande nät</a:t>
            </a:r>
          </a:p>
        </p:txBody>
      </p:sp>
      <p:sp>
        <p:nvSpPr>
          <p:cNvPr id="6" name="Oval 5">
            <a:extLst>
              <a:ext uri="{FF2B5EF4-FFF2-40B4-BE49-F238E27FC236}">
                <a16:creationId xmlns:a16="http://schemas.microsoft.com/office/drawing/2014/main" id="{9FA8ED33-9DAC-F7AF-4C9C-C7AB5CAA3CBB}"/>
              </a:ext>
            </a:extLst>
          </p:cNvPr>
          <p:cNvSpPr/>
          <p:nvPr/>
        </p:nvSpPr>
        <p:spPr>
          <a:xfrm flipV="1">
            <a:off x="3073820" y="2477232"/>
            <a:ext cx="73741" cy="73595"/>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Rak koppling 103">
            <a:extLst>
              <a:ext uri="{FF2B5EF4-FFF2-40B4-BE49-F238E27FC236}">
                <a16:creationId xmlns:a16="http://schemas.microsoft.com/office/drawing/2014/main" id="{9BBC525D-2E81-50F9-9A79-150A8597F8E3}"/>
              </a:ext>
            </a:extLst>
          </p:cNvPr>
          <p:cNvCxnSpPr>
            <a:cxnSpLocks/>
          </p:cNvCxnSpPr>
          <p:nvPr/>
        </p:nvCxnSpPr>
        <p:spPr>
          <a:xfrm flipH="1">
            <a:off x="3103285" y="1519461"/>
            <a:ext cx="5225" cy="988536"/>
          </a:xfrm>
          <a:prstGeom prst="line">
            <a:avLst/>
          </a:prstGeom>
        </p:spPr>
        <p:style>
          <a:lnRef idx="1">
            <a:schemeClr val="dk1"/>
          </a:lnRef>
          <a:fillRef idx="0">
            <a:schemeClr val="dk1"/>
          </a:fillRef>
          <a:effectRef idx="0">
            <a:schemeClr val="dk1"/>
          </a:effectRef>
          <a:fontRef idx="minor">
            <a:schemeClr val="tx1"/>
          </a:fontRef>
        </p:style>
      </p:cxnSp>
      <p:sp>
        <p:nvSpPr>
          <p:cNvPr id="24" name="textruta 104">
            <a:extLst>
              <a:ext uri="{FF2B5EF4-FFF2-40B4-BE49-F238E27FC236}">
                <a16:creationId xmlns:a16="http://schemas.microsoft.com/office/drawing/2014/main" id="{88A0F0B7-E69B-2DB8-E77C-66261390706E}"/>
              </a:ext>
            </a:extLst>
          </p:cNvPr>
          <p:cNvSpPr txBox="1"/>
          <p:nvPr/>
        </p:nvSpPr>
        <p:spPr>
          <a:xfrm>
            <a:off x="2788742" y="1281289"/>
            <a:ext cx="664847" cy="208597"/>
          </a:xfrm>
          <a:prstGeom prst="rect">
            <a:avLst/>
          </a:prstGeom>
          <a:noFill/>
        </p:spPr>
        <p:txBody>
          <a:bodyPr wrap="square" lIns="42330" tIns="42330" rIns="42330" bIns="42330" rtlCol="0" anchor="t">
            <a:spAutoFit/>
          </a:bodyPr>
          <a:lstStyle/>
          <a:p>
            <a:pPr algn="ctr" defTabSz="609503"/>
            <a:r>
              <a:rPr lang="sv-SE" sz="800">
                <a:solidFill>
                  <a:prstClr val="black"/>
                </a:solidFill>
                <a:latin typeface="Calibri" panose="020F0502020204030204"/>
              </a:rPr>
              <a:t>26-02-20</a:t>
            </a:r>
          </a:p>
        </p:txBody>
      </p:sp>
      <p:cxnSp>
        <p:nvCxnSpPr>
          <p:cNvPr id="25" name="Rak koppling 44">
            <a:extLst>
              <a:ext uri="{FF2B5EF4-FFF2-40B4-BE49-F238E27FC236}">
                <a16:creationId xmlns:a16="http://schemas.microsoft.com/office/drawing/2014/main" id="{101C26D4-E7A8-EA1E-B67A-54195E3A3CB5}"/>
              </a:ext>
            </a:extLst>
          </p:cNvPr>
          <p:cNvCxnSpPr>
            <a:cxnSpLocks/>
          </p:cNvCxnSpPr>
          <p:nvPr/>
        </p:nvCxnSpPr>
        <p:spPr>
          <a:xfrm>
            <a:off x="5686296" y="1535789"/>
            <a:ext cx="6932" cy="977629"/>
          </a:xfrm>
          <a:prstGeom prst="line">
            <a:avLst/>
          </a:prstGeom>
        </p:spPr>
        <p:style>
          <a:lnRef idx="1">
            <a:schemeClr val="dk1"/>
          </a:lnRef>
          <a:fillRef idx="0">
            <a:schemeClr val="dk1"/>
          </a:fillRef>
          <a:effectRef idx="0">
            <a:schemeClr val="dk1"/>
          </a:effectRef>
          <a:fontRef idx="minor">
            <a:schemeClr val="tx1"/>
          </a:fontRef>
        </p:style>
      </p:cxnSp>
      <p:sp>
        <p:nvSpPr>
          <p:cNvPr id="32" name="textruta 97">
            <a:extLst>
              <a:ext uri="{FF2B5EF4-FFF2-40B4-BE49-F238E27FC236}">
                <a16:creationId xmlns:a16="http://schemas.microsoft.com/office/drawing/2014/main" id="{7D98203D-C419-C70A-7B88-65142A488F13}"/>
              </a:ext>
            </a:extLst>
          </p:cNvPr>
          <p:cNvSpPr txBox="1"/>
          <p:nvPr/>
        </p:nvSpPr>
        <p:spPr>
          <a:xfrm>
            <a:off x="4680417" y="1288057"/>
            <a:ext cx="664847" cy="208597"/>
          </a:xfrm>
          <a:prstGeom prst="rect">
            <a:avLst/>
          </a:prstGeom>
          <a:noFill/>
        </p:spPr>
        <p:txBody>
          <a:bodyPr wrap="square" lIns="42330" tIns="42330" rIns="42330" bIns="42330" rtlCol="0" anchor="t">
            <a:spAutoFit/>
          </a:bodyPr>
          <a:lstStyle/>
          <a:p>
            <a:pPr algn="ctr" defTabSz="609503"/>
            <a:r>
              <a:rPr lang="sv-SE" sz="800">
                <a:solidFill>
                  <a:prstClr val="black"/>
                </a:solidFill>
                <a:latin typeface="Calibri" panose="020F0502020204030204"/>
              </a:rPr>
              <a:t>26-04-02</a:t>
            </a:r>
          </a:p>
        </p:txBody>
      </p:sp>
      <p:sp>
        <p:nvSpPr>
          <p:cNvPr id="72" name="Rektangel 71">
            <a:extLst>
              <a:ext uri="{FF2B5EF4-FFF2-40B4-BE49-F238E27FC236}">
                <a16:creationId xmlns:a16="http://schemas.microsoft.com/office/drawing/2014/main" id="{830385C5-E9A9-4771-AC2E-B2A17EC6795A}"/>
              </a:ext>
            </a:extLst>
          </p:cNvPr>
          <p:cNvSpPr/>
          <p:nvPr/>
        </p:nvSpPr>
        <p:spPr>
          <a:xfrm>
            <a:off x="10985505" y="1686174"/>
            <a:ext cx="1109378" cy="719608"/>
          </a:xfrm>
          <a:prstGeom prst="rect">
            <a:avLst/>
          </a:prstGeom>
          <a:solidFill>
            <a:srgbClr val="70AD47"/>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levererar FNA-rapport till ACER, kommissionen, regeringen</a:t>
            </a:r>
          </a:p>
          <a:p>
            <a:pPr defTabSz="609503"/>
            <a:endParaRPr lang="sv-SE" sz="1058">
              <a:solidFill>
                <a:prstClr val="black"/>
              </a:solidFill>
              <a:latin typeface="Calibri" panose="020F0502020204030204"/>
            </a:endParaRPr>
          </a:p>
        </p:txBody>
      </p:sp>
      <p:cxnSp>
        <p:nvCxnSpPr>
          <p:cNvPr id="39" name="Rak koppling 25">
            <a:extLst>
              <a:ext uri="{FF2B5EF4-FFF2-40B4-BE49-F238E27FC236}">
                <a16:creationId xmlns:a16="http://schemas.microsoft.com/office/drawing/2014/main" id="{A4515524-2EC6-63CE-C030-4ED30FB31457}"/>
              </a:ext>
            </a:extLst>
          </p:cNvPr>
          <p:cNvCxnSpPr>
            <a:cxnSpLocks/>
          </p:cNvCxnSpPr>
          <p:nvPr/>
        </p:nvCxnSpPr>
        <p:spPr>
          <a:xfrm flipH="1">
            <a:off x="10755342" y="1541649"/>
            <a:ext cx="1" cy="152015"/>
          </a:xfrm>
          <a:prstGeom prst="line">
            <a:avLst/>
          </a:prstGeom>
        </p:spPr>
        <p:style>
          <a:lnRef idx="1">
            <a:schemeClr val="dk1"/>
          </a:lnRef>
          <a:fillRef idx="0">
            <a:schemeClr val="dk1"/>
          </a:fillRef>
          <a:effectRef idx="0">
            <a:schemeClr val="dk1"/>
          </a:effectRef>
          <a:fontRef idx="minor">
            <a:schemeClr val="tx1"/>
          </a:fontRef>
        </p:style>
      </p:cxnSp>
      <p:sp>
        <p:nvSpPr>
          <p:cNvPr id="42" name="textruta 97">
            <a:extLst>
              <a:ext uri="{FF2B5EF4-FFF2-40B4-BE49-F238E27FC236}">
                <a16:creationId xmlns:a16="http://schemas.microsoft.com/office/drawing/2014/main" id="{84B9D7DE-B293-A506-7E17-510C045CFA7F}"/>
              </a:ext>
            </a:extLst>
          </p:cNvPr>
          <p:cNvSpPr txBox="1"/>
          <p:nvPr/>
        </p:nvSpPr>
        <p:spPr>
          <a:xfrm>
            <a:off x="3727027" y="1288057"/>
            <a:ext cx="664847" cy="208597"/>
          </a:xfrm>
          <a:prstGeom prst="rect">
            <a:avLst/>
          </a:prstGeom>
          <a:noFill/>
        </p:spPr>
        <p:txBody>
          <a:bodyPr wrap="square" lIns="42330" tIns="42330" rIns="42330" bIns="42330" rtlCol="0" anchor="t">
            <a:spAutoFit/>
          </a:bodyPr>
          <a:lstStyle/>
          <a:p>
            <a:pPr algn="ctr" defTabSz="609503"/>
            <a:r>
              <a:rPr lang="sv-SE" sz="800">
                <a:solidFill>
                  <a:prstClr val="black"/>
                </a:solidFill>
                <a:latin typeface="Calibri" panose="020F0502020204030204"/>
              </a:rPr>
              <a:t>26-03-16</a:t>
            </a:r>
          </a:p>
        </p:txBody>
      </p:sp>
      <p:sp>
        <p:nvSpPr>
          <p:cNvPr id="47" name="Oval 46">
            <a:extLst>
              <a:ext uri="{FF2B5EF4-FFF2-40B4-BE49-F238E27FC236}">
                <a16:creationId xmlns:a16="http://schemas.microsoft.com/office/drawing/2014/main" id="{8C8B4988-5E50-9714-6199-F6AB0A929126}"/>
              </a:ext>
            </a:extLst>
          </p:cNvPr>
          <p:cNvSpPr/>
          <p:nvPr/>
        </p:nvSpPr>
        <p:spPr>
          <a:xfrm flipV="1">
            <a:off x="4041779" y="6006169"/>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258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029C7-AA44-F8C3-A86E-0F595AABE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05242-3C4E-9CF3-B689-630239B7059B}"/>
              </a:ext>
            </a:extLst>
          </p:cNvPr>
          <p:cNvSpPr>
            <a:spLocks noGrp="1"/>
          </p:cNvSpPr>
          <p:nvPr>
            <p:ph type="title"/>
          </p:nvPr>
        </p:nvSpPr>
        <p:spPr>
          <a:xfrm>
            <a:off x="695325" y="341313"/>
            <a:ext cx="11051198" cy="981075"/>
          </a:xfrm>
        </p:spPr>
        <p:txBody>
          <a:bodyPr/>
          <a:lstStyle/>
          <a:p>
            <a:r>
              <a:rPr lang="sv-SE">
                <a:solidFill>
                  <a:schemeClr val="accent1"/>
                </a:solidFill>
                <a:cs typeface="Calibri Light"/>
              </a:rPr>
              <a:t>Nästa steg: Enkät om marknadshinder och digitalisering</a:t>
            </a:r>
          </a:p>
        </p:txBody>
      </p:sp>
      <p:sp>
        <p:nvSpPr>
          <p:cNvPr id="3" name="Text Placeholder 2">
            <a:extLst>
              <a:ext uri="{FF2B5EF4-FFF2-40B4-BE49-F238E27FC236}">
                <a16:creationId xmlns:a16="http://schemas.microsoft.com/office/drawing/2014/main" id="{3CB3C395-86D4-2E88-E287-6576C20B8470}"/>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5" name="textruta 4">
            <a:extLst>
              <a:ext uri="{FF2B5EF4-FFF2-40B4-BE49-F238E27FC236}">
                <a16:creationId xmlns:a16="http://schemas.microsoft.com/office/drawing/2014/main" id="{B9396908-74F1-444C-935E-91E9D0675A40}"/>
              </a:ext>
            </a:extLst>
          </p:cNvPr>
          <p:cNvSpPr txBox="1"/>
          <p:nvPr/>
        </p:nvSpPr>
        <p:spPr>
          <a:xfrm>
            <a:off x="695324" y="5382035"/>
            <a:ext cx="10614932" cy="830997"/>
          </a:xfrm>
          <a:prstGeom prst="rect">
            <a:avLst/>
          </a:prstGeom>
          <a:noFill/>
        </p:spPr>
        <p:txBody>
          <a:bodyPr wrap="square" lIns="91440" tIns="45720" rIns="91440" bIns="45720" anchor="t">
            <a:spAutoFit/>
          </a:bodyPr>
          <a:lstStyle/>
          <a:p>
            <a:r>
              <a:rPr lang="en-US" sz="2400">
                <a:ea typeface="+mn-lt"/>
                <a:cs typeface="+mn-lt"/>
                <a:hlinkClick r:id="rId3"/>
              </a:rPr>
              <a:t>Svenska kraftnät genomför enkät om flexibilitetsbehov | Svenska kraftnät</a:t>
            </a:r>
          </a:p>
          <a:p>
            <a:r>
              <a:rPr lang="en-US" sz="2400" err="1">
                <a:ea typeface="+mn-lt"/>
                <a:cs typeface="+mn-lt"/>
              </a:rPr>
              <a:t>Länk</a:t>
            </a:r>
            <a:r>
              <a:rPr lang="en-US" sz="2400">
                <a:ea typeface="+mn-lt"/>
                <a:cs typeface="+mn-lt"/>
              </a:rPr>
              <a:t> till </a:t>
            </a:r>
            <a:r>
              <a:rPr lang="en-US" sz="2400" err="1">
                <a:ea typeface="+mn-lt"/>
                <a:cs typeface="+mn-lt"/>
              </a:rPr>
              <a:t>enkäten</a:t>
            </a:r>
            <a:r>
              <a:rPr lang="en-US" sz="2400">
                <a:ea typeface="+mn-lt"/>
                <a:cs typeface="+mn-lt"/>
              </a:rPr>
              <a:t>: </a:t>
            </a:r>
            <a:r>
              <a:rPr lang="en-US" sz="2400">
                <a:ea typeface="+mn-lt"/>
                <a:cs typeface="+mn-lt"/>
                <a:hlinkClick r:id="rId4"/>
              </a:rPr>
              <a:t>esMakerNX3</a:t>
            </a:r>
            <a:endParaRPr lang="en-US">
              <a:ea typeface="Calibri"/>
              <a:cs typeface="Calibri"/>
            </a:endParaRPr>
          </a:p>
        </p:txBody>
      </p:sp>
      <p:pic>
        <p:nvPicPr>
          <p:cNvPr id="8" name="Picture 7">
            <a:extLst>
              <a:ext uri="{FF2B5EF4-FFF2-40B4-BE49-F238E27FC236}">
                <a16:creationId xmlns:a16="http://schemas.microsoft.com/office/drawing/2014/main" id="{5F40FD46-3A84-11D5-299C-1AC5980795BC}"/>
              </a:ext>
            </a:extLst>
          </p:cNvPr>
          <p:cNvPicPr>
            <a:picLocks noChangeAspect="1"/>
          </p:cNvPicPr>
          <p:nvPr/>
        </p:nvPicPr>
        <p:blipFill>
          <a:blip r:embed="rId5"/>
          <a:stretch>
            <a:fillRect/>
          </a:stretch>
        </p:blipFill>
        <p:spPr>
          <a:xfrm>
            <a:off x="699369" y="1590667"/>
            <a:ext cx="8392439" cy="3676665"/>
          </a:xfrm>
          <a:prstGeom prst="rect">
            <a:avLst/>
          </a:prstGeom>
        </p:spPr>
      </p:pic>
    </p:spTree>
    <p:extLst>
      <p:ext uri="{BB962C8B-B14F-4D97-AF65-F5344CB8AC3E}">
        <p14:creationId xmlns:p14="http://schemas.microsoft.com/office/powerpoint/2010/main" val="1273378276"/>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516F6-3987-E65C-38F2-5AE28E3DB4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5957AB-5BFF-846A-B874-637D7C2902AC}"/>
              </a:ext>
            </a:extLst>
          </p:cNvPr>
          <p:cNvSpPr>
            <a:spLocks noGrp="1"/>
          </p:cNvSpPr>
          <p:nvPr>
            <p:ph type="title"/>
          </p:nvPr>
        </p:nvSpPr>
        <p:spPr/>
        <p:txBody>
          <a:bodyPr/>
          <a:lstStyle/>
          <a:p>
            <a:r>
              <a:rPr lang="sv-SE">
                <a:solidFill>
                  <a:schemeClr val="accent1"/>
                </a:solidFill>
                <a:cs typeface="Arial"/>
              </a:rPr>
              <a:t>Nästa steg: Kvantifiering av flexibilitetsbehov</a:t>
            </a:r>
            <a:endParaRPr lang="sv-SE">
              <a:solidFill>
                <a:schemeClr val="accent1"/>
              </a:solidFill>
              <a:ea typeface="Calibri Light"/>
              <a:cs typeface="Arial"/>
            </a:endParaRPr>
          </a:p>
        </p:txBody>
      </p:sp>
      <p:sp>
        <p:nvSpPr>
          <p:cNvPr id="3" name="Text Placeholder 2">
            <a:extLst>
              <a:ext uri="{FF2B5EF4-FFF2-40B4-BE49-F238E27FC236}">
                <a16:creationId xmlns:a16="http://schemas.microsoft.com/office/drawing/2014/main" id="{592E86D1-55C7-0B69-EBDD-AAAC18409A2A}"/>
              </a:ext>
            </a:extLst>
          </p:cNvPr>
          <p:cNvSpPr>
            <a:spLocks noGrp="1"/>
          </p:cNvSpPr>
          <p:nvPr>
            <p:ph type="body" sz="quarter" idx="14"/>
          </p:nvPr>
        </p:nvSpPr>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4" name="Text Placeholder 3">
            <a:extLst>
              <a:ext uri="{FF2B5EF4-FFF2-40B4-BE49-F238E27FC236}">
                <a16:creationId xmlns:a16="http://schemas.microsoft.com/office/drawing/2014/main" id="{5EADD02B-B800-BCB3-30AB-86389B1CD68F}"/>
              </a:ext>
            </a:extLst>
          </p:cNvPr>
          <p:cNvSpPr>
            <a:spLocks noGrp="1"/>
          </p:cNvSpPr>
          <p:nvPr>
            <p:ph type="body" sz="quarter" idx="18"/>
          </p:nvPr>
        </p:nvSpPr>
        <p:spPr/>
        <p:txBody>
          <a:bodyPr/>
          <a:lstStyle/>
          <a:p>
            <a:endParaRPr lang="en-US"/>
          </a:p>
        </p:txBody>
      </p:sp>
      <p:sp>
        <p:nvSpPr>
          <p:cNvPr id="7" name="Text Placeholder 5">
            <a:extLst>
              <a:ext uri="{FF2B5EF4-FFF2-40B4-BE49-F238E27FC236}">
                <a16:creationId xmlns:a16="http://schemas.microsoft.com/office/drawing/2014/main" id="{A1607201-455A-4CCA-B3BB-558B61823CCD}"/>
              </a:ext>
            </a:extLst>
          </p:cNvPr>
          <p:cNvSpPr txBox="1">
            <a:spLocks/>
          </p:cNvSpPr>
          <p:nvPr/>
        </p:nvSpPr>
        <p:spPr bwMode="auto">
          <a:xfrm>
            <a:off x="695324" y="1948616"/>
            <a:ext cx="11137900" cy="395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sv-SE"/>
            </a:defPPr>
            <a:lvl1pPr marL="0" indent="0" algn="l" defTabSz="914400" rtl="0" eaLnBrk="1" fontAlgn="base" latinLnBrk="0" hangingPunct="1">
              <a:lnSpc>
                <a:spcPct val="90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defTabSz="914400" rtl="0" eaLnBrk="1" fontAlgn="base" latinLnBrk="0" hangingPunct="1">
              <a:lnSpc>
                <a:spcPct val="90000"/>
              </a:lnSpc>
              <a:spcBef>
                <a:spcPts val="12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fontAlgn="base" latinLnBrk="0" hangingPunct="1">
              <a:lnSpc>
                <a:spcPct val="90000"/>
              </a:lnSpc>
              <a:spcBef>
                <a:spcPts val="6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fontAlgn="base" latinLnBrk="0" hangingPunct="1">
              <a:lnSpc>
                <a:spcPct val="90000"/>
              </a:lnSpc>
              <a:spcBef>
                <a:spcPts val="6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90000"/>
              </a:lnSpc>
              <a:spcBef>
                <a:spcPts val="6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AutoNum type="arabicPeriod"/>
            </a:pPr>
            <a:r>
              <a:rPr lang="en-US" err="1">
                <a:ea typeface="Calibri"/>
                <a:cs typeface="Calibri"/>
              </a:rPr>
              <a:t>Avsätt</a:t>
            </a:r>
            <a:r>
              <a:rPr lang="en-US">
                <a:ea typeface="Calibri"/>
                <a:cs typeface="Calibri"/>
              </a:rPr>
              <a:t> </a:t>
            </a:r>
            <a:r>
              <a:rPr lang="en-US" err="1">
                <a:ea typeface="Calibri"/>
                <a:cs typeface="Calibri"/>
              </a:rPr>
              <a:t>tid</a:t>
            </a:r>
            <a:r>
              <a:rPr lang="en-US">
                <a:ea typeface="Calibri"/>
                <a:cs typeface="Calibri"/>
              </a:rPr>
              <a:t> och </a:t>
            </a:r>
            <a:r>
              <a:rPr lang="en-US" err="1">
                <a:ea typeface="Calibri"/>
                <a:cs typeface="Calibri"/>
              </a:rPr>
              <a:t>lämpliga</a:t>
            </a:r>
            <a:r>
              <a:rPr lang="en-US">
                <a:ea typeface="Calibri"/>
                <a:cs typeface="Calibri"/>
              </a:rPr>
              <a:t> </a:t>
            </a:r>
            <a:r>
              <a:rPr lang="en-US" err="1">
                <a:ea typeface="Calibri"/>
                <a:cs typeface="Calibri"/>
              </a:rPr>
              <a:t>resurser</a:t>
            </a:r>
            <a:r>
              <a:rPr lang="en-US">
                <a:ea typeface="Calibri"/>
                <a:cs typeface="Calibri"/>
              </a:rPr>
              <a:t> för </a:t>
            </a:r>
            <a:r>
              <a:rPr lang="en-US" err="1">
                <a:ea typeface="Calibri"/>
                <a:cs typeface="Calibri"/>
              </a:rPr>
              <a:t>kvantifiering</a:t>
            </a:r>
            <a:r>
              <a:rPr lang="en-US">
                <a:ea typeface="Calibri"/>
                <a:cs typeface="Calibri"/>
              </a:rPr>
              <a:t> av </a:t>
            </a:r>
            <a:r>
              <a:rPr lang="en-US" err="1">
                <a:ea typeface="Calibri"/>
                <a:cs typeface="Calibri"/>
              </a:rPr>
              <a:t>flexibilitetsbehov</a:t>
            </a:r>
            <a:endParaRPr lang="en-US" err="1"/>
          </a:p>
          <a:p>
            <a:pPr marL="457200" indent="-457200">
              <a:buAutoNum type="arabicPeriod"/>
            </a:pPr>
            <a:r>
              <a:rPr lang="en-US" err="1">
                <a:ea typeface="Calibri"/>
                <a:cs typeface="Calibri"/>
              </a:rPr>
              <a:t>Definiera</a:t>
            </a:r>
            <a:r>
              <a:rPr lang="en-US">
                <a:ea typeface="Calibri"/>
                <a:cs typeface="Calibri"/>
              </a:rPr>
              <a:t> </a:t>
            </a:r>
            <a:r>
              <a:rPr lang="en-US" err="1">
                <a:ea typeface="Calibri"/>
                <a:cs typeface="Calibri"/>
              </a:rPr>
              <a:t>metod</a:t>
            </a:r>
            <a:r>
              <a:rPr lang="en-US">
                <a:ea typeface="Calibri"/>
                <a:cs typeface="Calibri"/>
              </a:rPr>
              <a:t> för </a:t>
            </a:r>
            <a:r>
              <a:rPr lang="en-US" err="1">
                <a:ea typeface="Calibri"/>
                <a:cs typeface="Calibri"/>
              </a:rPr>
              <a:t>flexibilitetsbehovsbedömning</a:t>
            </a:r>
            <a:r>
              <a:rPr lang="en-US">
                <a:ea typeface="Calibri"/>
                <a:cs typeface="Calibri"/>
              </a:rPr>
              <a:t> </a:t>
            </a:r>
          </a:p>
          <a:p>
            <a:pPr marL="457200" indent="-457200">
              <a:buAutoNum type="arabicPeriod"/>
            </a:pPr>
            <a:r>
              <a:rPr lang="en-US">
                <a:ea typeface="Calibri"/>
                <a:cs typeface="Calibri"/>
              </a:rPr>
              <a:t>Ta </a:t>
            </a:r>
            <a:r>
              <a:rPr lang="en-US" err="1">
                <a:ea typeface="Calibri"/>
                <a:cs typeface="Calibri"/>
              </a:rPr>
              <a:t>emot</a:t>
            </a:r>
            <a:r>
              <a:rPr lang="en-US">
                <a:ea typeface="Calibri"/>
                <a:cs typeface="Calibri"/>
              </a:rPr>
              <a:t> </a:t>
            </a:r>
            <a:r>
              <a:rPr lang="en-US" err="1">
                <a:ea typeface="Calibri"/>
                <a:cs typeface="Calibri"/>
              </a:rPr>
              <a:t>indikation</a:t>
            </a:r>
            <a:r>
              <a:rPr lang="en-US">
                <a:ea typeface="Calibri"/>
                <a:cs typeface="Calibri"/>
              </a:rPr>
              <a:t> om </a:t>
            </a:r>
            <a:r>
              <a:rPr lang="en-US" err="1">
                <a:ea typeface="Calibri"/>
                <a:cs typeface="Calibri"/>
              </a:rPr>
              <a:t>kapacitet</a:t>
            </a:r>
            <a:r>
              <a:rPr lang="en-US">
                <a:ea typeface="Calibri"/>
                <a:cs typeface="Calibri"/>
              </a:rPr>
              <a:t> </a:t>
            </a:r>
            <a:r>
              <a:rPr lang="en-US" err="1">
                <a:ea typeface="Calibri"/>
                <a:cs typeface="Calibri"/>
              </a:rPr>
              <a:t>från</a:t>
            </a:r>
            <a:r>
              <a:rPr lang="en-US">
                <a:ea typeface="Calibri"/>
                <a:cs typeface="Calibri"/>
              </a:rPr>
              <a:t> </a:t>
            </a:r>
            <a:r>
              <a:rPr lang="en-US" err="1">
                <a:ea typeface="Calibri"/>
                <a:cs typeface="Calibri"/>
              </a:rPr>
              <a:t>överliggande</a:t>
            </a:r>
            <a:r>
              <a:rPr lang="en-US">
                <a:ea typeface="Calibri"/>
                <a:cs typeface="Calibri"/>
              </a:rPr>
              <a:t> DSO (20/2)</a:t>
            </a:r>
          </a:p>
          <a:p>
            <a:pPr marL="457200" indent="-457200">
              <a:buAutoNum type="arabicPeriod"/>
            </a:pPr>
            <a:r>
              <a:rPr lang="en-US" err="1">
                <a:ea typeface="Calibri"/>
                <a:cs typeface="Calibri"/>
              </a:rPr>
              <a:t>Påbörja</a:t>
            </a:r>
            <a:r>
              <a:rPr lang="en-US">
                <a:ea typeface="Calibri"/>
                <a:cs typeface="Calibri"/>
              </a:rPr>
              <a:t> </a:t>
            </a:r>
            <a:r>
              <a:rPr lang="en-US" err="1">
                <a:ea typeface="Calibri"/>
                <a:cs typeface="Calibri"/>
              </a:rPr>
              <a:t>kvantifiering</a:t>
            </a:r>
            <a:endParaRPr lang="en-US">
              <a:ea typeface="Calibri"/>
              <a:cs typeface="Calibri"/>
            </a:endParaRPr>
          </a:p>
          <a:p>
            <a:pPr marL="457200" indent="-457200">
              <a:buAutoNum type="arabicPeriod"/>
            </a:pPr>
            <a:r>
              <a:rPr lang="en-US">
                <a:ea typeface="Calibri"/>
                <a:cs typeface="Calibri"/>
              </a:rPr>
              <a:t>Delta </a:t>
            </a:r>
            <a:r>
              <a:rPr lang="en-US" err="1">
                <a:ea typeface="Calibri"/>
                <a:cs typeface="Calibri"/>
              </a:rPr>
              <a:t>på</a:t>
            </a:r>
            <a:r>
              <a:rPr lang="en-US">
                <a:ea typeface="Calibri"/>
                <a:cs typeface="Calibri"/>
              </a:rPr>
              <a:t> </a:t>
            </a:r>
            <a:r>
              <a:rPr lang="en-US" err="1">
                <a:ea typeface="Calibri"/>
                <a:cs typeface="Calibri"/>
              </a:rPr>
              <a:t>webinarium</a:t>
            </a:r>
            <a:r>
              <a:rPr lang="en-US">
                <a:ea typeface="Calibri"/>
                <a:cs typeface="Calibri"/>
              </a:rPr>
              <a:t> för </a:t>
            </a:r>
            <a:r>
              <a:rPr lang="en-US" err="1">
                <a:ea typeface="Calibri"/>
                <a:cs typeface="Calibri"/>
              </a:rPr>
              <a:t>att</a:t>
            </a:r>
            <a:r>
              <a:rPr lang="en-US">
                <a:ea typeface="Calibri"/>
                <a:cs typeface="Calibri"/>
              </a:rPr>
              <a:t> </a:t>
            </a:r>
            <a:r>
              <a:rPr lang="en-US" err="1">
                <a:ea typeface="Calibri"/>
                <a:cs typeface="Calibri"/>
              </a:rPr>
              <a:t>bolla</a:t>
            </a:r>
            <a:r>
              <a:rPr lang="en-US">
                <a:ea typeface="Calibri"/>
                <a:cs typeface="Calibri"/>
              </a:rPr>
              <a:t> </a:t>
            </a:r>
            <a:r>
              <a:rPr lang="en-US" err="1">
                <a:ea typeface="Calibri"/>
                <a:cs typeface="Calibri"/>
              </a:rPr>
              <a:t>frågor</a:t>
            </a:r>
            <a:r>
              <a:rPr lang="en-US">
                <a:ea typeface="Calibri"/>
                <a:cs typeface="Calibri"/>
              </a:rPr>
              <a:t> om </a:t>
            </a:r>
            <a:r>
              <a:rPr lang="en-US" err="1">
                <a:ea typeface="Calibri"/>
                <a:cs typeface="Calibri"/>
              </a:rPr>
              <a:t>kvantifieringen</a:t>
            </a:r>
            <a:r>
              <a:rPr lang="en-US">
                <a:ea typeface="Calibri"/>
                <a:cs typeface="Calibri"/>
              </a:rPr>
              <a:t> (16/3)</a:t>
            </a:r>
          </a:p>
          <a:p>
            <a:pPr marL="457200" indent="-457200">
              <a:buAutoNum type="arabicPeriod"/>
            </a:pPr>
            <a:r>
              <a:rPr lang="en-US">
                <a:ea typeface="Calibri"/>
                <a:cs typeface="Calibri"/>
              </a:rPr>
              <a:t>Sammanställ i mall och </a:t>
            </a:r>
            <a:r>
              <a:rPr lang="en-US" err="1">
                <a:ea typeface="Calibri"/>
                <a:cs typeface="Calibri"/>
              </a:rPr>
              <a:t>skicka</a:t>
            </a:r>
            <a:r>
              <a:rPr lang="en-US">
                <a:ea typeface="Calibri"/>
                <a:cs typeface="Calibri"/>
              </a:rPr>
              <a:t> till </a:t>
            </a:r>
            <a:r>
              <a:rPr lang="en-US" err="1">
                <a:ea typeface="Calibri"/>
                <a:cs typeface="Calibri"/>
              </a:rPr>
              <a:t>överliggande</a:t>
            </a:r>
            <a:r>
              <a:rPr lang="en-US">
                <a:ea typeface="Calibri"/>
                <a:cs typeface="Calibri"/>
              </a:rPr>
              <a:t> DSO (7/4)</a:t>
            </a:r>
          </a:p>
        </p:txBody>
      </p:sp>
    </p:spTree>
    <p:extLst>
      <p:ext uri="{BB962C8B-B14F-4D97-AF65-F5344CB8AC3E}">
        <p14:creationId xmlns:p14="http://schemas.microsoft.com/office/powerpoint/2010/main" val="204374882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72F84-E9F6-1924-6D04-163D0F03E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CC597F-E3F1-7C17-A507-3CEDC7661C0A}"/>
              </a:ext>
            </a:extLst>
          </p:cNvPr>
          <p:cNvSpPr>
            <a:spLocks noGrp="1"/>
          </p:cNvSpPr>
          <p:nvPr>
            <p:ph type="title"/>
          </p:nvPr>
        </p:nvSpPr>
        <p:spPr/>
        <p:txBody>
          <a:bodyPr/>
          <a:lstStyle/>
          <a:p>
            <a:r>
              <a:rPr lang="sv-SE">
                <a:solidFill>
                  <a:schemeClr val="accent1"/>
                </a:solidFill>
                <a:cs typeface="Arial"/>
              </a:rPr>
              <a:t>Viktiga datum</a:t>
            </a:r>
            <a:endParaRPr lang="en-US">
              <a:solidFill>
                <a:schemeClr val="accent1"/>
              </a:solidFill>
            </a:endParaRPr>
          </a:p>
        </p:txBody>
      </p:sp>
      <p:sp>
        <p:nvSpPr>
          <p:cNvPr id="3" name="Text Placeholder 2">
            <a:extLst>
              <a:ext uri="{FF2B5EF4-FFF2-40B4-BE49-F238E27FC236}">
                <a16:creationId xmlns:a16="http://schemas.microsoft.com/office/drawing/2014/main" id="{83A76A4E-9975-350D-02CF-3F819C5735EB}"/>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4" name="Text Placeholder 5">
            <a:extLst>
              <a:ext uri="{FF2B5EF4-FFF2-40B4-BE49-F238E27FC236}">
                <a16:creationId xmlns:a16="http://schemas.microsoft.com/office/drawing/2014/main" id="{8DE07828-BF9E-9C69-A18C-C071EBE15B1F}"/>
              </a:ext>
            </a:extLst>
          </p:cNvPr>
          <p:cNvSpPr txBox="1">
            <a:spLocks/>
          </p:cNvSpPr>
          <p:nvPr/>
        </p:nvSpPr>
        <p:spPr bwMode="auto">
          <a:xfrm>
            <a:off x="695324" y="1522413"/>
            <a:ext cx="11137900"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sv-SE"/>
            </a:defPPr>
            <a:lvl1pPr marL="0" indent="0" algn="l" defTabSz="914400" rtl="0" eaLnBrk="1" fontAlgn="base" latinLnBrk="0" hangingPunct="1">
              <a:lnSpc>
                <a:spcPct val="90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defTabSz="914400" rtl="0" eaLnBrk="1" fontAlgn="base" latinLnBrk="0" hangingPunct="1">
              <a:lnSpc>
                <a:spcPct val="90000"/>
              </a:lnSpc>
              <a:spcBef>
                <a:spcPts val="12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fontAlgn="base" latinLnBrk="0" hangingPunct="1">
              <a:lnSpc>
                <a:spcPct val="90000"/>
              </a:lnSpc>
              <a:spcBef>
                <a:spcPts val="6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fontAlgn="base" latinLnBrk="0" hangingPunct="1">
              <a:lnSpc>
                <a:spcPct val="90000"/>
              </a:lnSpc>
              <a:spcBef>
                <a:spcPts val="6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90000"/>
              </a:lnSpc>
              <a:spcBef>
                <a:spcPts val="6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sv-SE" sz="2000" dirty="0"/>
              <a:t>Enkätsvar deadline - 20 Januari</a:t>
            </a:r>
          </a:p>
          <a:p>
            <a:pPr marL="342900" indent="-342900">
              <a:buFont typeface="Arial" panose="020B0604020202020204" pitchFamily="34" charset="0"/>
              <a:buChar char="•"/>
            </a:pPr>
            <a:r>
              <a:rPr lang="sv-SE" sz="2000" dirty="0">
                <a:ea typeface="Calibri"/>
                <a:cs typeface="Calibri"/>
              </a:rPr>
              <a:t>Kapacitetsinformation från regionnät - 20 Februari</a:t>
            </a:r>
            <a:endParaRPr lang="en-US" sz="2000" dirty="0">
              <a:ea typeface="Calibri"/>
              <a:cs typeface="Calibri"/>
            </a:endParaRPr>
          </a:p>
          <a:p>
            <a:pPr marL="342900" indent="-342900">
              <a:buFont typeface="Arial" panose="020B0604020202020204" pitchFamily="34" charset="0"/>
              <a:buChar char="•"/>
            </a:pPr>
            <a:r>
              <a:rPr lang="en-US" sz="2000" dirty="0" err="1">
                <a:ea typeface="Calibri"/>
                <a:cs typeface="Calibri"/>
              </a:rPr>
              <a:t>Webbinarium</a:t>
            </a:r>
            <a:r>
              <a:rPr lang="en-US" sz="2000" dirty="0">
                <a:ea typeface="Calibri"/>
                <a:cs typeface="Calibri"/>
              </a:rPr>
              <a:t> – 16 Mars</a:t>
            </a:r>
          </a:p>
          <a:p>
            <a:pPr marL="342900" indent="-342900">
              <a:buFont typeface="Arial" panose="020B0604020202020204" pitchFamily="34" charset="0"/>
              <a:buChar char="•"/>
            </a:pPr>
            <a:r>
              <a:rPr lang="en-US" sz="2000" dirty="0">
                <a:ea typeface="Calibri"/>
                <a:cs typeface="Calibri"/>
              </a:rPr>
              <a:t>Deadline för </a:t>
            </a:r>
            <a:r>
              <a:rPr lang="en-US" sz="2000" dirty="0" err="1">
                <a:ea typeface="Calibri"/>
                <a:cs typeface="Calibri"/>
              </a:rPr>
              <a:t>att</a:t>
            </a:r>
            <a:r>
              <a:rPr lang="en-US" sz="2000" dirty="0">
                <a:ea typeface="Calibri"/>
                <a:cs typeface="Calibri"/>
              </a:rPr>
              <a:t> </a:t>
            </a:r>
            <a:r>
              <a:rPr lang="en-US" sz="2000" dirty="0" err="1">
                <a:ea typeface="Calibri"/>
                <a:cs typeface="Calibri"/>
              </a:rPr>
              <a:t>leverera</a:t>
            </a:r>
            <a:r>
              <a:rPr lang="en-US" sz="2000" dirty="0">
                <a:ea typeface="Calibri"/>
                <a:cs typeface="Calibri"/>
              </a:rPr>
              <a:t> </a:t>
            </a:r>
            <a:r>
              <a:rPr lang="en-US" sz="2000" dirty="0" err="1">
                <a:ea typeface="Calibri"/>
                <a:cs typeface="Calibri"/>
              </a:rPr>
              <a:t>kvantifierat</a:t>
            </a:r>
            <a:r>
              <a:rPr lang="en-US" sz="2000" dirty="0">
                <a:ea typeface="Calibri"/>
                <a:cs typeface="Calibri"/>
              </a:rPr>
              <a:t> </a:t>
            </a:r>
            <a:r>
              <a:rPr lang="en-US" sz="2000" dirty="0" err="1">
                <a:ea typeface="Calibri"/>
                <a:cs typeface="Calibri"/>
              </a:rPr>
              <a:t>Flexibilitetsbehov</a:t>
            </a:r>
            <a:r>
              <a:rPr lang="en-US" sz="2000" dirty="0">
                <a:ea typeface="Calibri"/>
                <a:cs typeface="Calibri"/>
              </a:rPr>
              <a:t> till </a:t>
            </a:r>
            <a:r>
              <a:rPr lang="en-US" sz="2000" dirty="0" err="1">
                <a:ea typeface="Calibri"/>
                <a:cs typeface="Calibri"/>
              </a:rPr>
              <a:t>Regionnät</a:t>
            </a:r>
            <a:r>
              <a:rPr lang="en-US" sz="2000" dirty="0">
                <a:ea typeface="Calibri"/>
                <a:cs typeface="Calibri"/>
              </a:rPr>
              <a:t> – 7 April</a:t>
            </a:r>
            <a:endParaRPr lang="sv-SE" sz="2000" dirty="0"/>
          </a:p>
        </p:txBody>
      </p:sp>
    </p:spTree>
    <p:extLst>
      <p:ext uri="{BB962C8B-B14F-4D97-AF65-F5344CB8AC3E}">
        <p14:creationId xmlns:p14="http://schemas.microsoft.com/office/powerpoint/2010/main" val="65704669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4D5DD-21CF-ECCC-18FA-284B5F644EC9}"/>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47D4825B-92AF-3062-9A9B-68E2BFA385C8}"/>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2B4DE9F3-690B-929C-8EA4-8A51CBA15887}"/>
              </a:ext>
            </a:extLst>
          </p:cNvPr>
          <p:cNvSpPr>
            <a:spLocks noGrp="1"/>
          </p:cNvSpPr>
          <p:nvPr>
            <p:ph type="ctrTitle"/>
          </p:nvPr>
        </p:nvSpPr>
        <p:spPr>
          <a:xfrm>
            <a:off x="238126" y="838200"/>
            <a:ext cx="5943600" cy="2706436"/>
          </a:xfrm>
        </p:spPr>
        <p:txBody>
          <a:bodyPr/>
          <a:lstStyle/>
          <a:p>
            <a:br>
              <a:rPr lang="en-GB" sz="6600">
                <a:ea typeface="Calibri Light"/>
                <a:cs typeface="Calibri Light"/>
              </a:rPr>
            </a:br>
            <a:r>
              <a:rPr lang="en-GB" sz="5400" err="1">
                <a:solidFill>
                  <a:schemeClr val="accent1"/>
                </a:solidFill>
                <a:ea typeface="Calibri Light"/>
                <a:cs typeface="Calibri Light"/>
              </a:rPr>
              <a:t>Enkät</a:t>
            </a:r>
            <a:r>
              <a:rPr lang="en-GB" sz="5400">
                <a:solidFill>
                  <a:schemeClr val="accent1"/>
                </a:solidFill>
                <a:ea typeface="Calibri Light"/>
                <a:cs typeface="Calibri Light"/>
              </a:rPr>
              <a:t>: </a:t>
            </a:r>
            <a:r>
              <a:rPr lang="sv-SE" sz="5400">
                <a:solidFill>
                  <a:schemeClr val="accent1"/>
                </a:solidFill>
                <a:ea typeface="Calibri Light"/>
                <a:cs typeface="Calibri Light"/>
              </a:rPr>
              <a:t>Utvärdering av marknadshinder och digitalisering</a:t>
            </a:r>
            <a:endParaRPr lang="en-US" sz="5400">
              <a:solidFill>
                <a:schemeClr val="accent1"/>
              </a:solidFill>
            </a:endParaRPr>
          </a:p>
        </p:txBody>
      </p:sp>
    </p:spTree>
    <p:extLst>
      <p:ext uri="{BB962C8B-B14F-4D97-AF65-F5344CB8AC3E}">
        <p14:creationId xmlns:p14="http://schemas.microsoft.com/office/powerpoint/2010/main" val="416354155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681B5-9AD7-F4A6-8195-F18D5944D6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5E2073-2B3B-3FD9-E80C-DF0F6CB60615}"/>
              </a:ext>
            </a:extLst>
          </p:cNvPr>
          <p:cNvSpPr>
            <a:spLocks noGrp="1"/>
          </p:cNvSpPr>
          <p:nvPr>
            <p:ph type="title"/>
          </p:nvPr>
        </p:nvSpPr>
        <p:spPr/>
        <p:txBody>
          <a:bodyPr/>
          <a:lstStyle/>
          <a:p>
            <a:r>
              <a:rPr lang="sv-SE" sz="4400" b="1">
                <a:solidFill>
                  <a:srgbClr val="161616"/>
                </a:solidFill>
                <a:latin typeface="Poppins"/>
                <a:ea typeface="Calibri Light"/>
                <a:cs typeface="Poppins"/>
              </a:rPr>
              <a:t>Bakgrund till enkäten</a:t>
            </a:r>
            <a:endParaRPr lang="en-US"/>
          </a:p>
        </p:txBody>
      </p:sp>
      <p:sp>
        <p:nvSpPr>
          <p:cNvPr id="3" name="Text Placeholder 2">
            <a:extLst>
              <a:ext uri="{FF2B5EF4-FFF2-40B4-BE49-F238E27FC236}">
                <a16:creationId xmlns:a16="http://schemas.microsoft.com/office/drawing/2014/main" id="{FB9325D7-E7A3-133A-D6BE-6976472B4C82}"/>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sv-SE" b="1"/>
          </a:p>
          <a:p>
            <a:pPr marL="285750" indent="-285750">
              <a:buFont typeface="Arial"/>
              <a:buChar char="•"/>
            </a:pPr>
            <a:endParaRPr lang="en-US" sz="2000"/>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6" name="Text Placeholder 2">
            <a:extLst>
              <a:ext uri="{FF2B5EF4-FFF2-40B4-BE49-F238E27FC236}">
                <a16:creationId xmlns:a16="http://schemas.microsoft.com/office/drawing/2014/main" id="{BA093835-38F0-84E7-CEBF-6AC7F0CD4930}"/>
              </a:ext>
            </a:extLst>
          </p:cNvPr>
          <p:cNvSpPr txBox="1">
            <a:spLocks/>
          </p:cNvSpPr>
          <p:nvPr/>
        </p:nvSpPr>
        <p:spPr bwMode="auto">
          <a:xfrm>
            <a:off x="847724" y="1873250"/>
            <a:ext cx="10614932" cy="441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5720" rIns="90000" bIns="45720" numCol="1" rtlCol="0" anchor="t" anchorCtr="0" compatLnSpc="1">
            <a:prstTxWarp prst="textNoShape">
              <a:avLst/>
            </a:prstTxWarp>
            <a:noAutofit/>
          </a:bodyPr>
          <a:lstStyle>
            <a:lvl1pPr marL="0" indent="0" algn="l" rtl="0" eaLnBrk="0" fontAlgn="base" hangingPunct="0">
              <a:lnSpc>
                <a:spcPct val="97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2000">
                <a:latin typeface="Calibri"/>
                <a:ea typeface="Calibri"/>
                <a:cs typeface="Calibri"/>
              </a:rPr>
              <a:t>Som en del i att förverkliga EU:s inre elmarknad ska alla medlemsländer kartlägga och rapportera sitt flexibilitetsbehov till EU-kommissionen. </a:t>
            </a:r>
            <a:endParaRPr lang="en-US" sz="2000">
              <a:ea typeface="Calibri"/>
              <a:cs typeface="Calibri"/>
            </a:endParaRPr>
          </a:p>
          <a:p>
            <a:r>
              <a:rPr lang="sv-SE" sz="2000">
                <a:latin typeface="Calibri"/>
                <a:ea typeface="Calibri"/>
                <a:cs typeface="Calibri"/>
              </a:rPr>
              <a:t>Som en del i arbetet ska varje medlemsland kartlägga de främsta </a:t>
            </a:r>
            <a:r>
              <a:rPr lang="sv-SE" sz="2000" b="1">
                <a:latin typeface="Calibri"/>
                <a:ea typeface="Calibri"/>
                <a:cs typeface="Calibri"/>
              </a:rPr>
              <a:t>hindren för flexibilitet på marknaden, samt digitaliseringens bidrag till ett mer flexibelt elsystem</a:t>
            </a:r>
            <a:r>
              <a:rPr lang="sv-SE" sz="2000">
                <a:latin typeface="Calibri"/>
                <a:ea typeface="Calibri"/>
                <a:cs typeface="Calibri"/>
              </a:rPr>
              <a:t>. För att utföra detta i Sverige har en enkät tagits fram.</a:t>
            </a:r>
            <a:endParaRPr lang="en-US" sz="2000">
              <a:latin typeface="Calibri"/>
              <a:ea typeface="Calibri"/>
              <a:cs typeface="Calibri"/>
            </a:endParaRPr>
          </a:p>
          <a:p>
            <a:r>
              <a:rPr lang="sv-SE" sz="2000">
                <a:latin typeface="Calibri"/>
                <a:ea typeface="Calibri"/>
                <a:cs typeface="Calibri"/>
              </a:rPr>
              <a:t>Enkäten har tagits fram av Svenska kraftnät, Energimarknadsinspektionen (</a:t>
            </a:r>
            <a:r>
              <a:rPr lang="sv-SE" sz="2000" err="1">
                <a:latin typeface="Calibri"/>
                <a:ea typeface="Calibri"/>
                <a:cs typeface="Calibri"/>
              </a:rPr>
              <a:t>Ei</a:t>
            </a:r>
            <a:r>
              <a:rPr lang="sv-SE" sz="2000">
                <a:latin typeface="Calibri"/>
                <a:ea typeface="Calibri"/>
                <a:cs typeface="Calibri"/>
              </a:rPr>
              <a:t>) och Energiföretagen Sverige. Den omfattar frågor om:</a:t>
            </a:r>
            <a:endParaRPr lang="en-US" sz="2000">
              <a:ea typeface="Calibri"/>
              <a:cs typeface="Calibri"/>
            </a:endParaRPr>
          </a:p>
          <a:p>
            <a:pPr indent="0">
              <a:buFont typeface="Arial"/>
              <a:buChar char="•"/>
            </a:pPr>
            <a:r>
              <a:rPr lang="sv-SE" sz="2000">
                <a:ea typeface="Calibri"/>
                <a:cs typeface="Calibri"/>
              </a:rPr>
              <a:t>Det legala ramverket för flexibilitet</a:t>
            </a:r>
            <a:endParaRPr lang="en-US" sz="2000">
              <a:ea typeface="Calibri"/>
              <a:cs typeface="Calibri"/>
            </a:endParaRPr>
          </a:p>
          <a:p>
            <a:pPr>
              <a:buFont typeface="Arial"/>
              <a:buChar char="•"/>
            </a:pPr>
            <a:r>
              <a:rPr lang="sv-SE" sz="2000">
                <a:ea typeface="Calibri"/>
                <a:cs typeface="Calibri"/>
              </a:rPr>
              <a:t>Incitament för att tillhandahålla flexibilitet</a:t>
            </a:r>
            <a:endParaRPr lang="en-US" sz="2000">
              <a:ea typeface="Calibri"/>
              <a:cs typeface="Calibri"/>
            </a:endParaRPr>
          </a:p>
          <a:p>
            <a:pPr>
              <a:buFont typeface="Arial"/>
              <a:buChar char="•"/>
            </a:pPr>
            <a:r>
              <a:rPr lang="sv-SE" sz="2000">
                <a:ea typeface="Calibri"/>
                <a:cs typeface="Calibri"/>
              </a:rPr>
              <a:t>Krav för att kunna bidra med flexibilitet</a:t>
            </a:r>
            <a:endParaRPr lang="en-US" sz="2000">
              <a:ea typeface="Calibri"/>
              <a:cs typeface="Calibri"/>
            </a:endParaRPr>
          </a:p>
          <a:p>
            <a:pPr marL="285750" indent="-285750">
              <a:lnSpc>
                <a:spcPct val="90000"/>
              </a:lnSpc>
              <a:spcBef>
                <a:spcPts val="1000"/>
              </a:spcBef>
              <a:spcAft>
                <a:spcPts val="0"/>
              </a:spcAft>
              <a:buFont typeface="Arial"/>
              <a:buChar char="•"/>
            </a:pPr>
            <a:endParaRPr lang="sv-SE" sz="1200">
              <a:latin typeface="Aptos"/>
              <a:ea typeface="Calibri"/>
              <a:cs typeface="Calibri"/>
            </a:endParaRPr>
          </a:p>
        </p:txBody>
      </p:sp>
    </p:spTree>
    <p:extLst>
      <p:ext uri="{BB962C8B-B14F-4D97-AF65-F5344CB8AC3E}">
        <p14:creationId xmlns:p14="http://schemas.microsoft.com/office/powerpoint/2010/main" val="1165832888"/>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E2054-B0B4-E4A5-E63B-C07E09208D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D20304-FF65-1AD4-CC1F-0EDABD85E2A5}"/>
              </a:ext>
            </a:extLst>
          </p:cNvPr>
          <p:cNvSpPr>
            <a:spLocks noGrp="1"/>
          </p:cNvSpPr>
          <p:nvPr>
            <p:ph type="title"/>
          </p:nvPr>
        </p:nvSpPr>
        <p:spPr/>
        <p:txBody>
          <a:bodyPr/>
          <a:lstStyle/>
          <a:p>
            <a:r>
              <a:rPr lang="sv-SE" sz="4400" b="1">
                <a:solidFill>
                  <a:srgbClr val="161616"/>
                </a:solidFill>
                <a:latin typeface="Poppins"/>
                <a:ea typeface="Calibri Light"/>
                <a:cs typeface="Poppins"/>
              </a:rPr>
              <a:t>Enkäten</a:t>
            </a:r>
            <a:endParaRPr lang="en-US"/>
          </a:p>
        </p:txBody>
      </p:sp>
      <p:sp>
        <p:nvSpPr>
          <p:cNvPr id="3" name="Text Placeholder 2">
            <a:extLst>
              <a:ext uri="{FF2B5EF4-FFF2-40B4-BE49-F238E27FC236}">
                <a16:creationId xmlns:a16="http://schemas.microsoft.com/office/drawing/2014/main" id="{B6632CFC-4198-2EEB-9107-43A3CD2ADDA8}"/>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sv-SE" b="1"/>
          </a:p>
          <a:p>
            <a:pPr marL="285750" indent="-285750">
              <a:buFont typeface="Arial"/>
              <a:buChar char="•"/>
            </a:pPr>
            <a:endParaRPr lang="en-US" sz="2000"/>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6" name="Text Placeholder 2">
            <a:extLst>
              <a:ext uri="{FF2B5EF4-FFF2-40B4-BE49-F238E27FC236}">
                <a16:creationId xmlns:a16="http://schemas.microsoft.com/office/drawing/2014/main" id="{F6294DDA-C18B-F683-0818-6E96B835C5D8}"/>
              </a:ext>
            </a:extLst>
          </p:cNvPr>
          <p:cNvSpPr txBox="1">
            <a:spLocks/>
          </p:cNvSpPr>
          <p:nvPr/>
        </p:nvSpPr>
        <p:spPr bwMode="auto">
          <a:xfrm>
            <a:off x="563122" y="1524383"/>
            <a:ext cx="11386112" cy="441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5720" rIns="90000" bIns="45720" numCol="1" rtlCol="0" anchor="t" anchorCtr="0" compatLnSpc="1">
            <a:prstTxWarp prst="textNoShape">
              <a:avLst/>
            </a:prstTxWarp>
            <a:noAutofit/>
          </a:bodyPr>
          <a:lstStyle>
            <a:lvl1pPr marL="0" indent="0" algn="l" rtl="0" eaLnBrk="0" fontAlgn="base" hangingPunct="0">
              <a:lnSpc>
                <a:spcPct val="97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2000">
                <a:latin typeface="Calibri"/>
                <a:ea typeface="Calibri"/>
                <a:cs typeface="Calibri"/>
              </a:rPr>
              <a:t>Syftet med enkäten</a:t>
            </a:r>
            <a:endParaRPr lang="en-US" sz="2000">
              <a:ea typeface="Calibri"/>
              <a:cs typeface="Calibri"/>
            </a:endParaRPr>
          </a:p>
          <a:p>
            <a:r>
              <a:rPr lang="sv-SE" sz="1800">
                <a:latin typeface="Calibri"/>
                <a:ea typeface="Calibri"/>
                <a:cs typeface="Calibri"/>
              </a:rPr>
              <a:t>  Att identifiera marknadshinder för ökad flexibilitet och digitaliseringens bidrag till ett mer flexibelt elsystem.</a:t>
            </a:r>
            <a:endParaRPr lang="sv-SE" sz="1800">
              <a:ea typeface="Calibri"/>
              <a:cs typeface="Calibri"/>
            </a:endParaRPr>
          </a:p>
          <a:p>
            <a:r>
              <a:rPr lang="sv-SE" sz="2000">
                <a:latin typeface="Calibri"/>
                <a:ea typeface="Calibri"/>
                <a:cs typeface="Calibri"/>
              </a:rPr>
              <a:t>Vilka aktörer ombeds delta i undersökningen</a:t>
            </a:r>
            <a:endParaRPr lang="sv-SE" sz="2000">
              <a:ea typeface="Calibri"/>
              <a:cs typeface="Calibri"/>
            </a:endParaRPr>
          </a:p>
          <a:p>
            <a:pPr marL="285750" indent="-285750">
              <a:buFont typeface="Arial"/>
              <a:buChar char="•"/>
            </a:pPr>
            <a:r>
              <a:rPr lang="sv-SE" sz="1800">
                <a:latin typeface="Calibri"/>
                <a:ea typeface="Calibri"/>
                <a:cs typeface="Calibri"/>
              </a:rPr>
              <a:t>Samtliga elnätsföretag, men även </a:t>
            </a:r>
            <a:endParaRPr lang="sv-SE" sz="1800">
              <a:ea typeface="Calibri"/>
              <a:cs typeface="Calibri"/>
            </a:endParaRPr>
          </a:p>
          <a:p>
            <a:pPr marL="285750" indent="-285750">
              <a:buFont typeface="Arial"/>
              <a:buChar char="•"/>
            </a:pPr>
            <a:r>
              <a:rPr lang="sv-SE" sz="1800">
                <a:latin typeface="Calibri"/>
                <a:ea typeface="Calibri"/>
                <a:cs typeface="Calibri"/>
              </a:rPr>
              <a:t>andra aktörer såsom leverantörer av olika typer av flexibilitetstjänster. </a:t>
            </a:r>
            <a:endParaRPr lang="en-US" sz="1800">
              <a:ea typeface="Calibri"/>
              <a:cs typeface="Calibri"/>
            </a:endParaRPr>
          </a:p>
          <a:p>
            <a:r>
              <a:rPr lang="sv-SE" sz="1800">
                <a:latin typeface="Calibri"/>
                <a:ea typeface="Calibri"/>
                <a:cs typeface="Calibri"/>
              </a:rPr>
              <a:t> Vi önskar endast ett svar per organisation. </a:t>
            </a:r>
            <a:endParaRPr lang="en-US" sz="1800">
              <a:ea typeface="Calibri"/>
              <a:cs typeface="Calibri"/>
            </a:endParaRPr>
          </a:p>
          <a:p>
            <a:r>
              <a:rPr lang="sv-SE" sz="2000">
                <a:ea typeface="Calibri"/>
                <a:cs typeface="Calibri"/>
              </a:rPr>
              <a:t>När kan enkäten besvaras</a:t>
            </a:r>
          </a:p>
          <a:p>
            <a:pPr marL="285750" indent="-285750">
              <a:buFont typeface="Arial"/>
              <a:buChar char="•"/>
            </a:pPr>
            <a:r>
              <a:rPr lang="sv-SE" sz="1800">
                <a:ea typeface="Calibri"/>
                <a:cs typeface="Calibri"/>
              </a:rPr>
              <a:t>Mellan 1 december 2025 tom 20 januari 2026.</a:t>
            </a:r>
          </a:p>
          <a:p>
            <a:r>
              <a:rPr lang="sv-SE" sz="2000">
                <a:ea typeface="Calibri"/>
                <a:cs typeface="Calibri"/>
              </a:rPr>
              <a:t>Vid frågor rörande enkäten</a:t>
            </a:r>
            <a:endParaRPr lang="en-US" sz="2000">
              <a:ea typeface="Calibri"/>
              <a:cs typeface="Calibri"/>
            </a:endParaRPr>
          </a:p>
          <a:p>
            <a:pPr marL="285750" indent="-285750">
              <a:buFont typeface="Arial"/>
              <a:buChar char="•"/>
            </a:pPr>
            <a:r>
              <a:rPr lang="sv-SE" sz="1800">
                <a:ea typeface="Calibri"/>
                <a:cs typeface="Calibri"/>
              </a:rPr>
              <a:t>Vänligen skicka e-post till: </a:t>
            </a:r>
            <a:r>
              <a:rPr lang="sv-SE" sz="1800">
                <a:ea typeface="Calibri"/>
                <a:cs typeface="Calibri"/>
                <a:hlinkClick r:id="rId3"/>
              </a:rPr>
              <a:t>FNA@svk.se</a:t>
            </a:r>
            <a:endParaRPr lang="en-US" sz="1800">
              <a:ea typeface="Calibri"/>
              <a:cs typeface="Calibri"/>
            </a:endParaRPr>
          </a:p>
          <a:p>
            <a:endParaRPr lang="sv-SE" sz="2000">
              <a:latin typeface="Arial"/>
              <a:ea typeface="Calibri"/>
              <a:cs typeface="Arial"/>
            </a:endParaRPr>
          </a:p>
          <a:p>
            <a:endParaRPr lang="sv-SE" sz="1600">
              <a:latin typeface="Calibri"/>
              <a:ea typeface="Calibri"/>
              <a:cs typeface="Calibri"/>
            </a:endParaRPr>
          </a:p>
        </p:txBody>
      </p:sp>
    </p:spTree>
    <p:extLst>
      <p:ext uri="{BB962C8B-B14F-4D97-AF65-F5344CB8AC3E}">
        <p14:creationId xmlns:p14="http://schemas.microsoft.com/office/powerpoint/2010/main" val="380985751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EBC0B-4554-3D33-8FE4-E99AEE40C016}"/>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E6E67726-0259-0BDA-CD39-8DA00CA9A163}"/>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D4C3A865-7275-1C4D-03CC-A4FDB31F698E}"/>
              </a:ext>
            </a:extLst>
          </p:cNvPr>
          <p:cNvSpPr>
            <a:spLocks noGrp="1"/>
          </p:cNvSpPr>
          <p:nvPr>
            <p:ph type="ctrTitle"/>
          </p:nvPr>
        </p:nvSpPr>
        <p:spPr>
          <a:xfrm>
            <a:off x="238126" y="2220951"/>
            <a:ext cx="5943600" cy="2706436"/>
          </a:xfrm>
        </p:spPr>
        <p:txBody>
          <a:bodyPr/>
          <a:lstStyle/>
          <a:p>
            <a:br>
              <a:rPr lang="en-GB" sz="6600">
                <a:ea typeface="Calibri Light"/>
                <a:cs typeface="Calibri Light"/>
              </a:rPr>
            </a:br>
            <a:r>
              <a:rPr lang="en-GB" sz="6600" err="1">
                <a:solidFill>
                  <a:schemeClr val="accent1"/>
                </a:solidFill>
                <a:ea typeface="Calibri Light"/>
                <a:cs typeface="Calibri Light"/>
              </a:rPr>
              <a:t>Frågor</a:t>
            </a:r>
            <a:r>
              <a:rPr lang="en-GB" sz="6600">
                <a:solidFill>
                  <a:schemeClr val="accent1"/>
                </a:solidFill>
                <a:ea typeface="Calibri Light"/>
                <a:cs typeface="Calibri Light"/>
              </a:rPr>
              <a:t> </a:t>
            </a:r>
            <a:r>
              <a:rPr lang="en-GB" sz="6600" err="1">
                <a:solidFill>
                  <a:schemeClr val="accent1"/>
                </a:solidFill>
                <a:ea typeface="Calibri Light"/>
                <a:cs typeface="Calibri Light"/>
              </a:rPr>
              <a:t>och</a:t>
            </a:r>
            <a:r>
              <a:rPr lang="en-GB" sz="6600">
                <a:solidFill>
                  <a:schemeClr val="accent1"/>
                </a:solidFill>
                <a:ea typeface="Calibri Light"/>
                <a:cs typeface="Calibri Light"/>
              </a:rPr>
              <a:t> diskussion om</a:t>
            </a:r>
            <a:br>
              <a:rPr lang="en-GB" sz="6600">
                <a:ea typeface="Calibri Light"/>
                <a:cs typeface="Calibri Light"/>
              </a:rPr>
            </a:br>
            <a:r>
              <a:rPr lang="en-GB" sz="6600" err="1">
                <a:solidFill>
                  <a:schemeClr val="accent1"/>
                </a:solidFill>
                <a:ea typeface="Calibri Light"/>
                <a:cs typeface="Calibri Light"/>
              </a:rPr>
              <a:t>enkäten</a:t>
            </a:r>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3535894455"/>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D0E2F-3A1F-D909-89E0-0F8B567AA044}"/>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2A9D3B25-E9F4-EFB7-9DFA-13C933C0977F}"/>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8DAE74F3-EFA6-3104-0D8A-AB8E574A3E89}"/>
              </a:ext>
            </a:extLst>
          </p:cNvPr>
          <p:cNvSpPr>
            <a:spLocks noGrp="1"/>
          </p:cNvSpPr>
          <p:nvPr>
            <p:ph type="ctrTitle"/>
          </p:nvPr>
        </p:nvSpPr>
        <p:spPr>
          <a:xfrm>
            <a:off x="338015" y="2276708"/>
            <a:ext cx="5943600" cy="2706436"/>
          </a:xfrm>
        </p:spPr>
        <p:txBody>
          <a:bodyPr/>
          <a:lstStyle/>
          <a:p>
            <a:br>
              <a:rPr lang="en-GB" sz="6600">
                <a:ea typeface="Calibri Light"/>
                <a:cs typeface="Calibri Light"/>
              </a:rPr>
            </a:br>
            <a:r>
              <a:rPr lang="en-GB" sz="6600">
                <a:solidFill>
                  <a:schemeClr val="accent1"/>
                </a:solidFill>
                <a:ea typeface="Calibri Light"/>
                <a:cs typeface="Calibri Light"/>
              </a:rPr>
              <a:t>DSO </a:t>
            </a:r>
            <a:r>
              <a:rPr lang="en-GB" sz="6600" err="1">
                <a:solidFill>
                  <a:schemeClr val="accent1"/>
                </a:solidFill>
                <a:ea typeface="Calibri Light"/>
                <a:cs typeface="Calibri Light"/>
              </a:rPr>
              <a:t>flexibilitetsbehovrapportering</a:t>
            </a:r>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2732799224"/>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64375-D9BF-3FD4-B3F0-CD182ED04C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AE3B03-5579-55DC-2FB6-03C53ECDD17F}"/>
              </a:ext>
            </a:extLst>
          </p:cNvPr>
          <p:cNvSpPr>
            <a:spLocks noGrp="1"/>
          </p:cNvSpPr>
          <p:nvPr>
            <p:ph type="title"/>
          </p:nvPr>
        </p:nvSpPr>
        <p:spPr>
          <a:xfrm>
            <a:off x="695325" y="341313"/>
            <a:ext cx="10283825" cy="649287"/>
          </a:xfrm>
        </p:spPr>
        <p:txBody>
          <a:bodyPr/>
          <a:lstStyle/>
          <a:p>
            <a:r>
              <a:rPr lang="sv-SE">
                <a:solidFill>
                  <a:schemeClr val="accent1"/>
                </a:solidFill>
                <a:ea typeface="Calibri Light"/>
                <a:cs typeface="Calibri Light"/>
              </a:rPr>
              <a:t>Definition av flexibilitetsbehov för FNA-rapportering</a:t>
            </a:r>
          </a:p>
        </p:txBody>
      </p:sp>
      <p:sp>
        <p:nvSpPr>
          <p:cNvPr id="3" name="Text Placeholder 2">
            <a:extLst>
              <a:ext uri="{FF2B5EF4-FFF2-40B4-BE49-F238E27FC236}">
                <a16:creationId xmlns:a16="http://schemas.microsoft.com/office/drawing/2014/main" id="{775D86F4-52CE-369D-CF86-31C8B53AE751}"/>
              </a:ext>
            </a:extLst>
          </p:cNvPr>
          <p:cNvSpPr>
            <a:spLocks noGrp="1"/>
          </p:cNvSpPr>
          <p:nvPr>
            <p:ph type="body" sz="quarter" idx="14"/>
          </p:nvPr>
        </p:nvSpPr>
        <p:spPr>
          <a:xfrm>
            <a:off x="695324" y="1149350"/>
            <a:ext cx="10614932" cy="4987017"/>
          </a:xfrm>
        </p:spPr>
        <p:txBody>
          <a:bodyPr vert="horz" lIns="90000" tIns="45720" rIns="90000" bIns="45720" rtlCol="0" anchor="t">
            <a:noAutofit/>
          </a:bodyPr>
          <a:lstStyle/>
          <a:p>
            <a:endParaRPr lang="sv-SE" b="1"/>
          </a:p>
          <a:p>
            <a:pPr marL="285750" indent="-285750">
              <a:buFont typeface="Arial"/>
              <a:buChar char="•"/>
            </a:pPr>
            <a:endParaRPr lang="en-US" sz="2000"/>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6" name="Text Placeholder 2">
            <a:extLst>
              <a:ext uri="{FF2B5EF4-FFF2-40B4-BE49-F238E27FC236}">
                <a16:creationId xmlns:a16="http://schemas.microsoft.com/office/drawing/2014/main" id="{551912B1-DEA2-68EF-744D-9D8A9AEF228A}"/>
              </a:ext>
            </a:extLst>
          </p:cNvPr>
          <p:cNvSpPr txBox="1">
            <a:spLocks/>
          </p:cNvSpPr>
          <p:nvPr/>
        </p:nvSpPr>
        <p:spPr bwMode="auto">
          <a:xfrm>
            <a:off x="695324" y="1517650"/>
            <a:ext cx="11288032" cy="486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5720" rIns="90000" bIns="45720" numCol="1" rtlCol="0" anchor="t" anchorCtr="0" compatLnSpc="1">
            <a:prstTxWarp prst="textNoShape">
              <a:avLst/>
            </a:prstTxWarp>
            <a:noAutofit/>
          </a:bodyPr>
          <a:lstStyle>
            <a:lvl1pPr marL="0" indent="0" algn="l" rtl="0" eaLnBrk="0" fontAlgn="base" hangingPunct="0">
              <a:lnSpc>
                <a:spcPct val="97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a:t>Flexibilitetsbehov: Behov av att ändra eller begränsa kunders inmatning eller uttag av el</a:t>
            </a:r>
            <a:endParaRPr lang="sv-SE">
              <a:ea typeface="Calibri"/>
              <a:cs typeface="Calibri"/>
            </a:endParaRPr>
          </a:p>
          <a:p>
            <a:endParaRPr lang="sv-SE"/>
          </a:p>
          <a:p>
            <a:r>
              <a:rPr lang="sv-SE"/>
              <a:t>FNA-rapporten är en bedömning av flexibilitetsbehov</a:t>
            </a:r>
            <a:endParaRPr lang="sv-SE">
              <a:ea typeface="Calibri"/>
              <a:cs typeface="Calibri"/>
            </a:endParaRPr>
          </a:p>
          <a:p>
            <a:pPr lvl="1">
              <a:spcBef>
                <a:spcPts val="300"/>
              </a:spcBef>
            </a:pPr>
            <a:r>
              <a:rPr lang="sv-SE" sz="2400"/>
              <a:t>Bedömningen tar inte hänsyn till vem som ska avropa flexibilitet eller vem som ska stå för kostnaderna </a:t>
            </a:r>
            <a:endParaRPr lang="sv-SE" sz="2400">
              <a:ea typeface="Calibri"/>
              <a:cs typeface="Calibri"/>
            </a:endParaRPr>
          </a:p>
          <a:p>
            <a:pPr lvl="1">
              <a:spcBef>
                <a:spcPts val="300"/>
              </a:spcBef>
            </a:pPr>
            <a:r>
              <a:rPr lang="sv-SE" sz="2400"/>
              <a:t>Behov ska rapporteras av den som upplever begränsningen</a:t>
            </a:r>
            <a:endParaRPr lang="sv-SE" sz="2400">
              <a:ea typeface="Calibri"/>
              <a:cs typeface="Calibri"/>
            </a:endParaRPr>
          </a:p>
          <a:p>
            <a:pPr lvl="2">
              <a:spcBef>
                <a:spcPts val="300"/>
              </a:spcBef>
            </a:pPr>
            <a:r>
              <a:rPr lang="sv-SE" sz="2400"/>
              <a:t>Underliggande nät ska rapportera ett behov om det t ex finns en begränsning i abonnemang mot överliggande nät som gör att kunder behöver begränsas eller aktiveras (även om begränsningen är i överliggande nät)</a:t>
            </a:r>
            <a:endParaRPr lang="sv-SE" sz="2400">
              <a:ea typeface="Calibri"/>
              <a:cs typeface="Calibri"/>
            </a:endParaRPr>
          </a:p>
          <a:p>
            <a:endParaRPr lang="en-US" sz="1400">
              <a:ea typeface="Calibri"/>
              <a:cs typeface="Arial"/>
            </a:endParaRPr>
          </a:p>
          <a:p>
            <a:endParaRPr lang="en-US" sz="1400">
              <a:cs typeface="Arial"/>
            </a:endParaRPr>
          </a:p>
          <a:p>
            <a:endParaRPr lang="en-US" sz="1400">
              <a:cs typeface="Arial"/>
            </a:endParaRPr>
          </a:p>
          <a:p>
            <a:endParaRPr lang="en-US" sz="1400">
              <a:ea typeface="Calibri"/>
              <a:cs typeface="Arial"/>
            </a:endParaRPr>
          </a:p>
        </p:txBody>
      </p:sp>
    </p:spTree>
    <p:extLst>
      <p:ext uri="{BB962C8B-B14F-4D97-AF65-F5344CB8AC3E}">
        <p14:creationId xmlns:p14="http://schemas.microsoft.com/office/powerpoint/2010/main" val="81804829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2E1B9-38EA-CADF-622C-BC8F77710152}"/>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A2ACDE62-97C3-6890-D664-512033ECEA2A}"/>
              </a:ext>
            </a:extLst>
          </p:cNvPr>
          <p:cNvSpPr>
            <a:spLocks noGrp="1"/>
          </p:cNvSpPr>
          <p:nvPr>
            <p:ph type="title"/>
          </p:nvPr>
        </p:nvSpPr>
        <p:spPr>
          <a:xfrm>
            <a:off x="371475" y="141288"/>
            <a:ext cx="8677275" cy="981075"/>
          </a:xfrm>
        </p:spPr>
        <p:txBody>
          <a:bodyPr/>
          <a:lstStyle/>
          <a:p>
            <a:r>
              <a:rPr lang="en-GB">
                <a:solidFill>
                  <a:schemeClr val="accent1"/>
                </a:solidFill>
              </a:rPr>
              <a:t>Dagens</a:t>
            </a:r>
            <a:r>
              <a:rPr lang="en-GB" noProof="0">
                <a:solidFill>
                  <a:schemeClr val="accent1"/>
                </a:solidFill>
              </a:rPr>
              <a:t> </a:t>
            </a:r>
            <a:r>
              <a:rPr lang="en-GB" noProof="0" err="1">
                <a:solidFill>
                  <a:schemeClr val="accent1"/>
                </a:solidFill>
              </a:rPr>
              <a:t>webbinar</a:t>
            </a:r>
            <a:r>
              <a:rPr lang="en-GB">
                <a:solidFill>
                  <a:schemeClr val="accent1"/>
                </a:solidFill>
              </a:rPr>
              <a:t> 15:e dec 13-15</a:t>
            </a:r>
            <a:endParaRPr lang="en-GB" noProof="0">
              <a:solidFill>
                <a:schemeClr val="accent1"/>
              </a:solidFill>
              <a:ea typeface="Calibri Light"/>
              <a:cs typeface="Calibri Light"/>
            </a:endParaRPr>
          </a:p>
        </p:txBody>
      </p:sp>
      <p:sp>
        <p:nvSpPr>
          <p:cNvPr id="5" name="Platshållare för datum 4">
            <a:extLst>
              <a:ext uri="{FF2B5EF4-FFF2-40B4-BE49-F238E27FC236}">
                <a16:creationId xmlns:a16="http://schemas.microsoft.com/office/drawing/2014/main" id="{437FB135-768B-3023-428D-D0C3AAF78B11}"/>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126FD6D7-8768-C0BE-AED9-C08A5B6D1963}"/>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98DE1E5A-D04B-BB99-638D-203B3E406ACA}"/>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
        <p:nvSpPr>
          <p:cNvPr id="2" name="Platshållare för text 1">
            <a:extLst>
              <a:ext uri="{FF2B5EF4-FFF2-40B4-BE49-F238E27FC236}">
                <a16:creationId xmlns:a16="http://schemas.microsoft.com/office/drawing/2014/main" id="{6BE4BB4A-E732-1366-642E-C7785DE35197}"/>
              </a:ext>
            </a:extLst>
          </p:cNvPr>
          <p:cNvSpPr>
            <a:spLocks noGrp="1"/>
          </p:cNvSpPr>
          <p:nvPr>
            <p:ph type="body" sz="quarter" idx="14"/>
          </p:nvPr>
        </p:nvSpPr>
        <p:spPr>
          <a:xfrm>
            <a:off x="373730" y="1290943"/>
            <a:ext cx="7568293" cy="4279671"/>
          </a:xfrm>
        </p:spPr>
        <p:txBody>
          <a:bodyPr/>
          <a:lstStyle/>
          <a:p>
            <a:pPr marL="0" indent="0">
              <a:buNone/>
            </a:pPr>
            <a:endParaRPr lang="sv-SE" sz="2000">
              <a:ea typeface="Calibri"/>
              <a:cs typeface="Calibri"/>
            </a:endParaRPr>
          </a:p>
          <a:p>
            <a:pPr marL="342900" indent="-342900">
              <a:buFont typeface="Calibri" panose="020B0604020202020204" pitchFamily="34" charset="0"/>
              <a:buChar char="-"/>
            </a:pPr>
            <a:r>
              <a:rPr lang="sv-SE" sz="2000">
                <a:ea typeface="Calibri"/>
                <a:cs typeface="Calibri"/>
              </a:rPr>
              <a:t>Vilka är vi?</a:t>
            </a:r>
          </a:p>
          <a:p>
            <a:pPr marL="342900" indent="-342900">
              <a:buFont typeface="Calibri" panose="020B0604020202020204" pitchFamily="34" charset="0"/>
              <a:buChar char="-"/>
            </a:pPr>
            <a:r>
              <a:rPr lang="sv-SE" sz="2000">
                <a:ea typeface="Calibri"/>
                <a:cs typeface="Calibri"/>
              </a:rPr>
              <a:t>Varför FNA?</a:t>
            </a:r>
          </a:p>
          <a:p>
            <a:pPr marL="342900" indent="-342900">
              <a:buFont typeface="Calibri" panose="020B0604020202020204" pitchFamily="34" charset="0"/>
              <a:buChar char="-"/>
            </a:pPr>
            <a:r>
              <a:rPr lang="sv-SE" sz="2000">
                <a:ea typeface="Calibri"/>
                <a:cs typeface="Calibri"/>
              </a:rPr>
              <a:t>Vad är FNA?</a:t>
            </a:r>
          </a:p>
          <a:p>
            <a:pPr marL="342900" indent="-342900">
              <a:buFont typeface="Calibri" panose="020B0604020202020204" pitchFamily="34" charset="0"/>
              <a:buChar char="-"/>
            </a:pPr>
            <a:r>
              <a:rPr lang="sv-SE" sz="2000">
                <a:ea typeface="Calibri"/>
                <a:cs typeface="Calibri"/>
              </a:rPr>
              <a:t>Tidsplan och nästa steg</a:t>
            </a:r>
          </a:p>
          <a:p>
            <a:pPr marL="342900" indent="-342900">
              <a:buFont typeface="Calibri" panose="020B0604020202020204" pitchFamily="34" charset="0"/>
              <a:buChar char="-"/>
            </a:pPr>
            <a:r>
              <a:rPr lang="sv-SE" sz="2000">
                <a:ea typeface="Calibri"/>
                <a:cs typeface="Calibri"/>
              </a:rPr>
              <a:t>Enkäten</a:t>
            </a:r>
            <a:endParaRPr lang="sv-SE" sz="1800">
              <a:ea typeface="Calibri"/>
              <a:cs typeface="Calibri"/>
            </a:endParaRPr>
          </a:p>
          <a:p>
            <a:pPr marL="342900" indent="-342900">
              <a:buFont typeface="Calibri" panose="020B0604020202020204" pitchFamily="34" charset="0"/>
              <a:buChar char="-"/>
            </a:pPr>
            <a:r>
              <a:rPr lang="sv-SE" sz="2000">
                <a:ea typeface="Calibri"/>
                <a:cs typeface="Calibri"/>
              </a:rPr>
              <a:t>Frågor och diskussion enkäten</a:t>
            </a:r>
            <a:endParaRPr lang="sv-SE" sz="1800">
              <a:ea typeface="Calibri"/>
              <a:cs typeface="Calibri"/>
            </a:endParaRPr>
          </a:p>
          <a:p>
            <a:pPr marL="342900" indent="-342900">
              <a:buFont typeface="Calibri" panose="020B0604020202020204" pitchFamily="34" charset="0"/>
              <a:buChar char="-"/>
            </a:pPr>
            <a:r>
              <a:rPr lang="sv-SE" sz="2000">
                <a:ea typeface="Calibri"/>
                <a:cs typeface="Calibri"/>
              </a:rPr>
              <a:t>DSO flexibilitetsbehovsrapportering</a:t>
            </a:r>
            <a:endParaRPr lang="sv-SE" sz="1800">
              <a:ea typeface="Calibri"/>
              <a:cs typeface="Calibri"/>
            </a:endParaRPr>
          </a:p>
          <a:p>
            <a:pPr marL="342900" indent="-342900">
              <a:buFont typeface="Calibri" panose="020B0604020202020204" pitchFamily="34" charset="0"/>
              <a:buChar char="-"/>
            </a:pPr>
            <a:r>
              <a:rPr lang="sv-SE" sz="2000">
                <a:ea typeface="Calibri"/>
                <a:cs typeface="Calibri"/>
              </a:rPr>
              <a:t>Frågor och diskussion DSO flexibilitetsbehovsrapportering</a:t>
            </a:r>
          </a:p>
          <a:p>
            <a:pPr marL="342900" indent="-342900">
              <a:buFont typeface="Calibri" panose="020B0604020202020204" pitchFamily="34" charset="0"/>
              <a:buChar char="-"/>
            </a:pPr>
            <a:r>
              <a:rPr lang="sv-SE" sz="2000">
                <a:ea typeface="Calibri"/>
                <a:cs typeface="Calibri"/>
              </a:rPr>
              <a:t>Nästa </a:t>
            </a:r>
            <a:r>
              <a:rPr lang="sv-SE" sz="2000" err="1">
                <a:ea typeface="Calibri"/>
                <a:cs typeface="Calibri"/>
              </a:rPr>
              <a:t>webbinarium</a:t>
            </a:r>
            <a:endParaRPr lang="sv-SE" sz="2000">
              <a:ea typeface="Calibri"/>
              <a:cs typeface="Calibri"/>
            </a:endParaRPr>
          </a:p>
          <a:p>
            <a:pPr marL="0" indent="0">
              <a:buNone/>
            </a:pPr>
            <a:endParaRPr lang="sv-SE" sz="2000">
              <a:ea typeface="Calibri"/>
              <a:cs typeface="Calibri"/>
            </a:endParaRPr>
          </a:p>
          <a:p>
            <a:pPr lvl="1"/>
            <a:endParaRPr lang="sv-SE">
              <a:ea typeface="Calibri"/>
              <a:cs typeface="Calibri"/>
            </a:endParaRPr>
          </a:p>
          <a:p>
            <a:pPr lvl="1"/>
            <a:endParaRPr lang="sv-SE" sz="2000">
              <a:ea typeface="Calibri"/>
              <a:cs typeface="Calibri"/>
            </a:endParaRPr>
          </a:p>
          <a:p>
            <a:pPr lvl="1"/>
            <a:endParaRPr lang="sv-SE" sz="2000">
              <a:ea typeface="Calibri"/>
              <a:cs typeface="Calibri"/>
            </a:endParaRPr>
          </a:p>
          <a:p>
            <a:pPr marL="0" indent="0">
              <a:buNone/>
            </a:pPr>
            <a:endParaRPr lang="sv-SE" sz="1400">
              <a:ea typeface="Calibri"/>
              <a:cs typeface="Calibri"/>
            </a:endParaRPr>
          </a:p>
          <a:p>
            <a:pPr marL="0" indent="0">
              <a:buNone/>
            </a:pPr>
            <a:endParaRPr lang="sv-SE" sz="2000">
              <a:ea typeface="Calibri"/>
              <a:cs typeface="Calibri"/>
            </a:endParaRPr>
          </a:p>
          <a:p>
            <a:pPr>
              <a:buFont typeface="Calibri" panose="020B0604020202020204" pitchFamily="34" charset="0"/>
              <a:buChar char="-"/>
            </a:pPr>
            <a:endParaRPr lang="sv-SE" sz="2000">
              <a:ea typeface="Calibri"/>
              <a:cs typeface="Calibri"/>
            </a:endParaRPr>
          </a:p>
          <a:p>
            <a:pPr>
              <a:buFont typeface="Calibri" panose="020B0604020202020204" pitchFamily="34" charset="0"/>
              <a:buChar char="-"/>
            </a:pPr>
            <a:endParaRPr lang="sv-SE" sz="2000">
              <a:ea typeface="Calibri"/>
              <a:cs typeface="Calibri"/>
            </a:endParaRPr>
          </a:p>
        </p:txBody>
      </p:sp>
    </p:spTree>
    <p:extLst>
      <p:ext uri="{BB962C8B-B14F-4D97-AF65-F5344CB8AC3E}">
        <p14:creationId xmlns:p14="http://schemas.microsoft.com/office/powerpoint/2010/main" val="384889971"/>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51718-CCB7-566F-F0D5-4E9DA69E55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FB4C9A-925F-FC4F-3A6E-C0AD1A59F04A}"/>
              </a:ext>
            </a:extLst>
          </p:cNvPr>
          <p:cNvSpPr>
            <a:spLocks noGrp="1"/>
          </p:cNvSpPr>
          <p:nvPr>
            <p:ph type="title"/>
          </p:nvPr>
        </p:nvSpPr>
        <p:spPr>
          <a:xfrm>
            <a:off x="695325" y="341313"/>
            <a:ext cx="10283825" cy="649287"/>
          </a:xfrm>
        </p:spPr>
        <p:txBody>
          <a:bodyPr/>
          <a:lstStyle/>
          <a:p>
            <a:r>
              <a:rPr lang="sv-SE">
                <a:solidFill>
                  <a:schemeClr val="accent1"/>
                </a:solidFill>
                <a:ea typeface="Calibri Light"/>
                <a:cs typeface="Calibri Light"/>
              </a:rPr>
              <a:t>Data som ska rapporteras i FNA 2026 (Excel-tabell) (1)</a:t>
            </a:r>
            <a:endParaRPr lang="en-US"/>
          </a:p>
        </p:txBody>
      </p:sp>
      <p:sp>
        <p:nvSpPr>
          <p:cNvPr id="3" name="Text Placeholder 2">
            <a:extLst>
              <a:ext uri="{FF2B5EF4-FFF2-40B4-BE49-F238E27FC236}">
                <a16:creationId xmlns:a16="http://schemas.microsoft.com/office/drawing/2014/main" id="{1871DCB9-7E4E-E9AA-76FB-E90632A1F96C}"/>
              </a:ext>
            </a:extLst>
          </p:cNvPr>
          <p:cNvSpPr>
            <a:spLocks noGrp="1"/>
          </p:cNvSpPr>
          <p:nvPr>
            <p:ph type="body" sz="quarter" idx="14"/>
          </p:nvPr>
        </p:nvSpPr>
        <p:spPr>
          <a:xfrm>
            <a:off x="695324" y="1149350"/>
            <a:ext cx="10614932" cy="4987017"/>
          </a:xfrm>
        </p:spPr>
        <p:txBody>
          <a:bodyPr vert="horz" lIns="90000" tIns="45720" rIns="90000" bIns="45720" rtlCol="0" anchor="t">
            <a:noAutofit/>
          </a:bodyPr>
          <a:lstStyle/>
          <a:p>
            <a:endParaRPr lang="sv-SE" b="1"/>
          </a:p>
          <a:p>
            <a:pPr marL="285750" indent="-285750">
              <a:buFont typeface="Arial"/>
              <a:buChar char="•"/>
            </a:pPr>
            <a:endParaRPr lang="en-US" sz="2000"/>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6" name="Text Placeholder 2">
            <a:extLst>
              <a:ext uri="{FF2B5EF4-FFF2-40B4-BE49-F238E27FC236}">
                <a16:creationId xmlns:a16="http://schemas.microsoft.com/office/drawing/2014/main" id="{951424FC-9FC1-0674-66BB-F5EF630D3DD4}"/>
              </a:ext>
            </a:extLst>
          </p:cNvPr>
          <p:cNvSpPr txBox="1">
            <a:spLocks/>
          </p:cNvSpPr>
          <p:nvPr/>
        </p:nvSpPr>
        <p:spPr bwMode="auto">
          <a:xfrm>
            <a:off x="695324" y="1200150"/>
            <a:ext cx="11288032" cy="517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5720" rIns="90000" bIns="45720" numCol="1" rtlCol="0" anchor="t" anchorCtr="0" compatLnSpc="1">
            <a:prstTxWarp prst="textNoShape">
              <a:avLst/>
            </a:prstTxWarp>
            <a:noAutofit/>
          </a:bodyPr>
          <a:lstStyle>
            <a:lvl1pPr marL="0" indent="0" algn="l" rtl="0" eaLnBrk="0" fontAlgn="base" hangingPunct="0">
              <a:lnSpc>
                <a:spcPct val="97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a:t>Behov som ska rapporteras</a:t>
            </a:r>
            <a:endParaRPr lang="en-US"/>
          </a:p>
          <a:p>
            <a:pPr lvl="1">
              <a:spcBef>
                <a:spcPts val="300"/>
              </a:spcBef>
            </a:pPr>
            <a:r>
              <a:rPr lang="sv-SE" sz="2000"/>
              <a:t>Maximal flexibel effekt som </a:t>
            </a:r>
            <a:r>
              <a:rPr lang="sv-SE" sz="2000" b="1" i="1"/>
              <a:t>behöver </a:t>
            </a:r>
            <a:r>
              <a:rPr lang="sv-SE" sz="2000"/>
              <a:t>finnas tillgänglig för att säkerställa att alla anläggningsdelar klarar elnätets operationella överföringsgränser </a:t>
            </a:r>
            <a:endParaRPr lang="sv-SE" sz="2000">
              <a:ea typeface="Calibri"/>
              <a:cs typeface="Calibri"/>
            </a:endParaRPr>
          </a:p>
          <a:p>
            <a:pPr lvl="1">
              <a:spcBef>
                <a:spcPts val="300"/>
              </a:spcBef>
            </a:pPr>
            <a:r>
              <a:rPr lang="sv-SE" sz="2000">
                <a:ea typeface="Calibri"/>
                <a:cs typeface="Calibri"/>
              </a:rPr>
              <a:t>Det är inte den flexibilitet som </a:t>
            </a:r>
            <a:r>
              <a:rPr lang="sv-SE" sz="2000" b="1" i="1">
                <a:ea typeface="Calibri"/>
                <a:cs typeface="Calibri"/>
              </a:rPr>
              <a:t>förväntas </a:t>
            </a:r>
            <a:r>
              <a:rPr lang="sv-SE" sz="2000">
                <a:ea typeface="Calibri"/>
                <a:cs typeface="Calibri"/>
              </a:rPr>
              <a:t>finnas tillgänglig som ska rapporteras</a:t>
            </a:r>
          </a:p>
          <a:p>
            <a:pPr lvl="1">
              <a:spcBef>
                <a:spcPts val="300"/>
              </a:spcBef>
            </a:pPr>
            <a:r>
              <a:rPr lang="sv-SE" sz="2000">
                <a:ea typeface="Calibri"/>
                <a:cs typeface="Calibri"/>
              </a:rPr>
              <a:t>Flexibilitet som behövs för att hantera en eventuell N-1-situation bör räknas med</a:t>
            </a:r>
          </a:p>
          <a:p>
            <a:pPr lvl="1">
              <a:spcBef>
                <a:spcPts val="300"/>
              </a:spcBef>
            </a:pPr>
            <a:endParaRPr lang="sv-SE" sz="2000">
              <a:ea typeface="Calibri"/>
              <a:cs typeface="Calibri"/>
            </a:endParaRPr>
          </a:p>
          <a:p>
            <a:pPr>
              <a:spcBef>
                <a:spcPts val="300"/>
              </a:spcBef>
            </a:pPr>
            <a:r>
              <a:rPr lang="sv-SE" sz="2600">
                <a:ea typeface="Calibri"/>
                <a:cs typeface="Calibri"/>
              </a:rPr>
              <a:t>Förutsättningar för bedömningen</a:t>
            </a:r>
          </a:p>
          <a:p>
            <a:pPr lvl="1">
              <a:spcBef>
                <a:spcPts val="300"/>
              </a:spcBef>
            </a:pPr>
            <a:r>
              <a:rPr lang="sv-SE" sz="2000"/>
              <a:t>Anslutning av prognostiserat kundbehov till </a:t>
            </a:r>
            <a:r>
              <a:rPr lang="sv-SE" sz="2000" err="1"/>
              <a:t>målåret</a:t>
            </a:r>
            <a:r>
              <a:rPr lang="sv-SE" sz="2000"/>
              <a:t>, i mest sannolikt scenario  </a:t>
            </a:r>
            <a:endParaRPr lang="sv-SE" sz="2000">
              <a:ea typeface="Calibri"/>
              <a:cs typeface="Calibri"/>
            </a:endParaRPr>
          </a:p>
          <a:p>
            <a:pPr lvl="1">
              <a:spcBef>
                <a:spcPts val="300"/>
              </a:spcBef>
            </a:pPr>
            <a:r>
              <a:rPr lang="sv-SE" sz="2000"/>
              <a:t>Förväntad nätstruktur </a:t>
            </a:r>
            <a:r>
              <a:rPr lang="sv-SE" sz="2000" err="1"/>
              <a:t>målåret</a:t>
            </a:r>
            <a:r>
              <a:rPr lang="sv-SE" sz="2000"/>
              <a:t>, dagens nätstruktur + investeringar som förväntas vara i drift</a:t>
            </a:r>
            <a:endParaRPr lang="sv-SE" sz="2000">
              <a:ea typeface="Calibri"/>
              <a:cs typeface="Calibri"/>
            </a:endParaRPr>
          </a:p>
          <a:p>
            <a:pPr marL="285750" indent="-285750">
              <a:buFont typeface="Arial"/>
              <a:buChar char="•"/>
            </a:pPr>
            <a:endParaRPr lang="en-US" sz="2000">
              <a:ea typeface="Calibri"/>
              <a:cs typeface="Calibri"/>
            </a:endParaRPr>
          </a:p>
          <a:p>
            <a:endParaRPr lang="en-US" sz="1400">
              <a:cs typeface="Arial"/>
            </a:endParaRPr>
          </a:p>
          <a:p>
            <a:endParaRPr lang="en-US" sz="1400">
              <a:cs typeface="Arial"/>
            </a:endParaRPr>
          </a:p>
          <a:p>
            <a:endParaRPr lang="en-US" sz="1400">
              <a:ea typeface="Calibri"/>
              <a:cs typeface="Arial"/>
            </a:endParaRPr>
          </a:p>
          <a:p>
            <a:endParaRPr lang="en-US" sz="1400">
              <a:ea typeface="Calibri"/>
              <a:cs typeface="Arial"/>
            </a:endParaRPr>
          </a:p>
        </p:txBody>
      </p:sp>
    </p:spTree>
    <p:extLst>
      <p:ext uri="{BB962C8B-B14F-4D97-AF65-F5344CB8AC3E}">
        <p14:creationId xmlns:p14="http://schemas.microsoft.com/office/powerpoint/2010/main" val="1292914852"/>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A251-DAF5-227D-EDDA-F990C38E3A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2763D4-763F-8559-0D1D-214C2DDD1627}"/>
              </a:ext>
            </a:extLst>
          </p:cNvPr>
          <p:cNvSpPr>
            <a:spLocks noGrp="1"/>
          </p:cNvSpPr>
          <p:nvPr>
            <p:ph type="title"/>
          </p:nvPr>
        </p:nvSpPr>
        <p:spPr>
          <a:xfrm>
            <a:off x="695325" y="341313"/>
            <a:ext cx="10283825" cy="649287"/>
          </a:xfrm>
        </p:spPr>
        <p:txBody>
          <a:bodyPr/>
          <a:lstStyle/>
          <a:p>
            <a:r>
              <a:rPr lang="sv-SE">
                <a:solidFill>
                  <a:schemeClr val="accent1"/>
                </a:solidFill>
                <a:ea typeface="Calibri Light"/>
                <a:cs typeface="Calibri Light"/>
              </a:rPr>
              <a:t>Data som ska rapporteras i FNA 2026 (Excel-tabell) (2)</a:t>
            </a:r>
          </a:p>
        </p:txBody>
      </p:sp>
      <p:sp>
        <p:nvSpPr>
          <p:cNvPr id="3" name="Text Placeholder 2">
            <a:extLst>
              <a:ext uri="{FF2B5EF4-FFF2-40B4-BE49-F238E27FC236}">
                <a16:creationId xmlns:a16="http://schemas.microsoft.com/office/drawing/2014/main" id="{346A956A-CDBE-6587-5251-E32FD356D65E}"/>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sv-SE" b="1"/>
          </a:p>
          <a:p>
            <a:pPr marL="285750" indent="-285750">
              <a:buFont typeface="Arial"/>
              <a:buChar char="•"/>
            </a:pPr>
            <a:endParaRPr lang="en-US" sz="2000"/>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6" name="Text Placeholder 2">
            <a:extLst>
              <a:ext uri="{FF2B5EF4-FFF2-40B4-BE49-F238E27FC236}">
                <a16:creationId xmlns:a16="http://schemas.microsoft.com/office/drawing/2014/main" id="{C19201DC-CC16-A737-D8C1-1710052F0D15}"/>
              </a:ext>
            </a:extLst>
          </p:cNvPr>
          <p:cNvSpPr txBox="1">
            <a:spLocks/>
          </p:cNvSpPr>
          <p:nvPr/>
        </p:nvSpPr>
        <p:spPr bwMode="auto">
          <a:xfrm>
            <a:off x="695324" y="1104900"/>
            <a:ext cx="11376932" cy="518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5720" rIns="90000" bIns="45720" numCol="1" rtlCol="0" anchor="t" anchorCtr="0" compatLnSpc="1">
            <a:prstTxWarp prst="textNoShape">
              <a:avLst/>
            </a:prstTxWarp>
            <a:noAutofit/>
          </a:bodyPr>
          <a:lstStyle>
            <a:lvl1pPr marL="0" indent="0" algn="l" rtl="0" eaLnBrk="0" fontAlgn="base" hangingPunct="0">
              <a:lnSpc>
                <a:spcPct val="97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sv-SE"/>
              <a:t>Flexibilitetsehov (timmedeleffekt i MW) för </a:t>
            </a:r>
            <a:r>
              <a:rPr lang="sv-SE" err="1"/>
              <a:t>målåren</a:t>
            </a:r>
            <a:r>
              <a:rPr lang="sv-SE"/>
              <a:t> 2030 och 2035 </a:t>
            </a:r>
            <a:br>
              <a:rPr lang="sv-SE"/>
            </a:br>
            <a:r>
              <a:rPr lang="sv-SE"/>
              <a:t>Uppdelat på säsong, behovsriktning och skäl</a:t>
            </a:r>
            <a:endParaRPr lang="en-US">
              <a:ea typeface="Calibri"/>
              <a:cs typeface="Calibri"/>
            </a:endParaRPr>
          </a:p>
          <a:p>
            <a:pPr marL="342900" indent="-342900">
              <a:buFont typeface="Arial"/>
              <a:buChar char="•"/>
            </a:pPr>
            <a:r>
              <a:rPr lang="sv-SE">
                <a:ea typeface="Calibri"/>
                <a:cs typeface="Calibri"/>
              </a:rPr>
              <a:t>Säsong</a:t>
            </a:r>
            <a:endParaRPr lang="sv-SE"/>
          </a:p>
          <a:p>
            <a:pPr lvl="1">
              <a:spcBef>
                <a:spcPts val="300"/>
              </a:spcBef>
            </a:pPr>
            <a:r>
              <a:rPr lang="sv-SE" sz="2000"/>
              <a:t>Vinter- eller sommar</a:t>
            </a:r>
            <a:endParaRPr lang="sv-SE" sz="2000">
              <a:ea typeface="Calibri"/>
              <a:cs typeface="Calibri"/>
            </a:endParaRPr>
          </a:p>
          <a:p>
            <a:pPr lvl="1">
              <a:spcBef>
                <a:spcPts val="300"/>
              </a:spcBef>
            </a:pPr>
            <a:r>
              <a:rPr lang="sv-SE" sz="2000"/>
              <a:t>Frivilligt a</a:t>
            </a:r>
            <a:r>
              <a:rPr lang="sv-SE" sz="2000">
                <a:ea typeface="Calibri"/>
                <a:cs typeface="Calibri"/>
              </a:rPr>
              <a:t>tt även ange månad</a:t>
            </a:r>
          </a:p>
          <a:p>
            <a:pPr marL="342900" indent="-342900">
              <a:buFont typeface="Arial"/>
              <a:buChar char="•"/>
            </a:pPr>
            <a:r>
              <a:rPr lang="sv-SE"/>
              <a:t>Behovsriktning</a:t>
            </a:r>
            <a:endParaRPr lang="sv-SE">
              <a:ea typeface="Calibri"/>
              <a:cs typeface="Calibri"/>
            </a:endParaRPr>
          </a:p>
          <a:p>
            <a:pPr lvl="1">
              <a:spcBef>
                <a:spcPts val="300"/>
              </a:spcBef>
            </a:pPr>
            <a:r>
              <a:rPr lang="sv-SE" sz="2000"/>
              <a:t>Nedreglering (inmatning begränsar)</a:t>
            </a:r>
            <a:endParaRPr lang="sv-SE" sz="2000">
              <a:ea typeface="Calibri"/>
              <a:cs typeface="Calibri"/>
            </a:endParaRPr>
          </a:p>
          <a:p>
            <a:pPr lvl="2">
              <a:spcBef>
                <a:spcPts val="300"/>
              </a:spcBef>
            </a:pPr>
            <a:r>
              <a:rPr lang="sv-SE" sz="2000"/>
              <a:t>Minska inmatning - Nätbolaget aktiverar kunder att minska inmatning eller begränsar kunders möjliga inmatning </a:t>
            </a:r>
            <a:endParaRPr lang="sv-SE" sz="2000">
              <a:ea typeface="Calibri"/>
              <a:cs typeface="Calibri"/>
            </a:endParaRPr>
          </a:p>
          <a:p>
            <a:pPr lvl="2">
              <a:spcBef>
                <a:spcPts val="300"/>
              </a:spcBef>
            </a:pPr>
            <a:r>
              <a:rPr lang="sv-SE" sz="2000"/>
              <a:t>Öka uttag - Nätbolaget aktiverar kunder att öka uttag eller ger kunder möjlighet till högre uttag än normalt</a:t>
            </a:r>
            <a:endParaRPr lang="sv-SE" sz="2000">
              <a:ea typeface="Calibri"/>
              <a:cs typeface="Calibri"/>
            </a:endParaRPr>
          </a:p>
          <a:p>
            <a:pPr lvl="1">
              <a:spcBef>
                <a:spcPts val="300"/>
              </a:spcBef>
            </a:pPr>
            <a:r>
              <a:rPr lang="sv-SE" sz="2000"/>
              <a:t>Uppreglering (uttag begränsar)</a:t>
            </a:r>
            <a:endParaRPr lang="sv-SE" sz="2000">
              <a:ea typeface="Calibri"/>
              <a:cs typeface="Calibri"/>
            </a:endParaRPr>
          </a:p>
          <a:p>
            <a:pPr lvl="2">
              <a:spcBef>
                <a:spcPts val="300"/>
              </a:spcBef>
            </a:pPr>
            <a:r>
              <a:rPr lang="sv-SE" sz="2000"/>
              <a:t>Minska uttag - Nätbolaget aktiverar kunder att minska uttag eller begränsar kunders möjliga uttag</a:t>
            </a:r>
          </a:p>
          <a:p>
            <a:pPr lvl="2">
              <a:spcBef>
                <a:spcPts val="300"/>
              </a:spcBef>
            </a:pPr>
            <a:r>
              <a:rPr lang="sv-SE" sz="2000"/>
              <a:t>Öka inmatning - Nätbolaget aktiverar kunder att öka inmatning eller ger kunder möjlighet till högre inmatning än normalt</a:t>
            </a:r>
          </a:p>
          <a:p>
            <a:endParaRPr lang="en-US" sz="1200">
              <a:ea typeface="Calibri"/>
              <a:cs typeface="Arial"/>
            </a:endParaRPr>
          </a:p>
          <a:p>
            <a:endParaRPr lang="en-US" sz="1200">
              <a:cs typeface="Arial"/>
            </a:endParaRPr>
          </a:p>
          <a:p>
            <a:endParaRPr lang="en-US" sz="1200">
              <a:cs typeface="Arial"/>
            </a:endParaRPr>
          </a:p>
        </p:txBody>
      </p:sp>
    </p:spTree>
    <p:extLst>
      <p:ext uri="{BB962C8B-B14F-4D97-AF65-F5344CB8AC3E}">
        <p14:creationId xmlns:p14="http://schemas.microsoft.com/office/powerpoint/2010/main" val="54570822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88AE8-14B2-95C6-D947-9C27181965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7684A0-3288-A88B-A9C8-4E9FB55D305A}"/>
              </a:ext>
            </a:extLst>
          </p:cNvPr>
          <p:cNvSpPr>
            <a:spLocks noGrp="1"/>
          </p:cNvSpPr>
          <p:nvPr>
            <p:ph type="title"/>
          </p:nvPr>
        </p:nvSpPr>
        <p:spPr>
          <a:xfrm>
            <a:off x="695325" y="341313"/>
            <a:ext cx="10283825" cy="649287"/>
          </a:xfrm>
        </p:spPr>
        <p:txBody>
          <a:bodyPr/>
          <a:lstStyle/>
          <a:p>
            <a:r>
              <a:rPr lang="sv-SE">
                <a:solidFill>
                  <a:schemeClr val="accent1"/>
                </a:solidFill>
                <a:ea typeface="Calibri Light"/>
                <a:cs typeface="Calibri Light"/>
              </a:rPr>
              <a:t>Data som ska rapporteras i FNA 2026 (Excel-tabell) (3)</a:t>
            </a:r>
          </a:p>
        </p:txBody>
      </p:sp>
      <p:sp>
        <p:nvSpPr>
          <p:cNvPr id="3" name="Text Placeholder 2">
            <a:extLst>
              <a:ext uri="{FF2B5EF4-FFF2-40B4-BE49-F238E27FC236}">
                <a16:creationId xmlns:a16="http://schemas.microsoft.com/office/drawing/2014/main" id="{A5EC3CD8-9B3F-A5B9-1FE8-D3D671F2AF88}"/>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sv-SE" b="1"/>
          </a:p>
          <a:p>
            <a:pPr marL="285750" indent="-285750">
              <a:buFont typeface="Arial"/>
              <a:buChar char="•"/>
            </a:pPr>
            <a:endParaRPr lang="en-US" sz="2000"/>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6" name="Text Placeholder 2">
            <a:extLst>
              <a:ext uri="{FF2B5EF4-FFF2-40B4-BE49-F238E27FC236}">
                <a16:creationId xmlns:a16="http://schemas.microsoft.com/office/drawing/2014/main" id="{196D1F5C-552A-B07C-55D2-5E654B07AE62}"/>
              </a:ext>
            </a:extLst>
          </p:cNvPr>
          <p:cNvSpPr txBox="1">
            <a:spLocks/>
          </p:cNvSpPr>
          <p:nvPr/>
        </p:nvSpPr>
        <p:spPr bwMode="auto">
          <a:xfrm>
            <a:off x="847724" y="1301750"/>
            <a:ext cx="10614932" cy="498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5720" rIns="90000" bIns="45720" numCol="1" rtlCol="0" anchor="t" anchorCtr="0" compatLnSpc="1">
            <a:prstTxWarp prst="textNoShape">
              <a:avLst/>
            </a:prstTxWarp>
            <a:noAutofit/>
          </a:bodyPr>
          <a:lstStyle>
            <a:lvl1pPr marL="0" indent="0" algn="l" rtl="0" eaLnBrk="0" fontAlgn="base" hangingPunct="0">
              <a:lnSpc>
                <a:spcPct val="97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a:buChar char="•"/>
            </a:pPr>
            <a:r>
              <a:rPr lang="sv-SE">
                <a:ea typeface="Calibri"/>
                <a:cs typeface="Calibri"/>
              </a:rPr>
              <a:t>Skäl</a:t>
            </a:r>
            <a:endParaRPr lang="sv-SE" sz="2000">
              <a:ea typeface="Calibri"/>
              <a:cs typeface="Calibri"/>
            </a:endParaRPr>
          </a:p>
          <a:p>
            <a:pPr lvl="1">
              <a:spcBef>
                <a:spcPts val="300"/>
              </a:spcBef>
            </a:pPr>
            <a:r>
              <a:rPr lang="sv-SE" sz="2000"/>
              <a:t>Krävs för att kunna koppla behovet till tid för simulering, används istället för tidsserier</a:t>
            </a:r>
            <a:endParaRPr lang="sv-SE" sz="2000">
              <a:ea typeface="Calibri"/>
              <a:cs typeface="Calibri"/>
            </a:endParaRPr>
          </a:p>
          <a:p>
            <a:pPr lvl="1">
              <a:spcBef>
                <a:spcPts val="300"/>
              </a:spcBef>
            </a:pPr>
            <a:r>
              <a:rPr lang="sv-SE" sz="2000"/>
              <a:t>Fördefinierade för att beskriva typiska situationer med flexibilitetsbehov</a:t>
            </a:r>
            <a:endParaRPr lang="sv-SE" sz="2000">
              <a:ea typeface="Calibri"/>
              <a:cs typeface="Calibri"/>
            </a:endParaRPr>
          </a:p>
          <a:p>
            <a:pPr lvl="2">
              <a:spcBef>
                <a:spcPts val="300"/>
              </a:spcBef>
            </a:pPr>
            <a:r>
              <a:rPr lang="sv-SE" sz="2000"/>
              <a:t>Skäl för nedreglering (inmatning begränsar)</a:t>
            </a:r>
          </a:p>
          <a:p>
            <a:pPr lvl="3">
              <a:spcBef>
                <a:spcPts val="300"/>
              </a:spcBef>
            </a:pPr>
            <a:r>
              <a:rPr lang="sv-SE" sz="2000"/>
              <a:t>Planerat underhåll</a:t>
            </a:r>
          </a:p>
          <a:p>
            <a:pPr lvl="3">
              <a:spcBef>
                <a:spcPts val="300"/>
              </a:spcBef>
            </a:pPr>
            <a:r>
              <a:rPr lang="sv-SE" sz="2000"/>
              <a:t>Soligt/blåsigt/höga vattenflöden</a:t>
            </a:r>
          </a:p>
          <a:p>
            <a:pPr lvl="3">
              <a:spcBef>
                <a:spcPts val="300"/>
              </a:spcBef>
            </a:pPr>
            <a:r>
              <a:rPr lang="sv-SE" sz="2000"/>
              <a:t>Annat skäl </a:t>
            </a:r>
            <a:endParaRPr lang="sv-SE" sz="2000">
              <a:ea typeface="Calibri"/>
              <a:cs typeface="Calibri"/>
            </a:endParaRPr>
          </a:p>
          <a:p>
            <a:pPr lvl="2">
              <a:spcBef>
                <a:spcPts val="300"/>
              </a:spcBef>
            </a:pPr>
            <a:r>
              <a:rPr lang="sv-SE" sz="2000"/>
              <a:t>Skäl för uppreglering (uttag begränsar)</a:t>
            </a:r>
          </a:p>
          <a:p>
            <a:pPr lvl="3">
              <a:spcBef>
                <a:spcPts val="300"/>
              </a:spcBef>
            </a:pPr>
            <a:r>
              <a:rPr lang="sv-SE" sz="2000"/>
              <a:t>Planerat underhåll</a:t>
            </a:r>
            <a:endParaRPr lang="sv-SE"/>
          </a:p>
          <a:p>
            <a:pPr lvl="3">
              <a:spcBef>
                <a:spcPts val="300"/>
              </a:spcBef>
            </a:pPr>
            <a:r>
              <a:rPr lang="sv-SE" sz="2000"/>
              <a:t>Helgresdagar som infaller vid varmt väder</a:t>
            </a:r>
            <a:endParaRPr lang="sv-SE"/>
          </a:p>
          <a:p>
            <a:pPr lvl="3">
              <a:spcBef>
                <a:spcPts val="300"/>
              </a:spcBef>
            </a:pPr>
            <a:r>
              <a:rPr lang="sv-SE" sz="2000"/>
              <a:t>Helgresdagar som infa</a:t>
            </a:r>
            <a:r>
              <a:rPr lang="sv-SE" sz="2000">
                <a:ea typeface="Calibri"/>
                <a:cs typeface="Calibri"/>
              </a:rPr>
              <a:t>ller vid kallt väder</a:t>
            </a:r>
            <a:endParaRPr lang="sv-SE">
              <a:ea typeface="Calibri"/>
              <a:cs typeface="Calibri"/>
            </a:endParaRPr>
          </a:p>
          <a:p>
            <a:pPr lvl="3">
              <a:spcBef>
                <a:spcPts val="300"/>
              </a:spcBef>
            </a:pPr>
            <a:r>
              <a:rPr lang="sv-SE" sz="2000">
                <a:ea typeface="Calibri"/>
                <a:cs typeface="Calibri"/>
              </a:rPr>
              <a:t>Längre kalla perioder</a:t>
            </a:r>
            <a:endParaRPr lang="sv-SE">
              <a:ea typeface="Calibri"/>
              <a:cs typeface="Calibri"/>
            </a:endParaRPr>
          </a:p>
          <a:p>
            <a:pPr lvl="3">
              <a:spcBef>
                <a:spcPts val="300"/>
              </a:spcBef>
            </a:pPr>
            <a:r>
              <a:rPr lang="sv-SE" sz="2000">
                <a:ea typeface="Calibri"/>
                <a:cs typeface="Calibri"/>
              </a:rPr>
              <a:t>Längre varma perioder</a:t>
            </a:r>
            <a:endParaRPr lang="sv-SE">
              <a:ea typeface="Calibri"/>
              <a:cs typeface="Calibri"/>
            </a:endParaRPr>
          </a:p>
          <a:p>
            <a:pPr lvl="3">
              <a:spcBef>
                <a:spcPts val="300"/>
              </a:spcBef>
            </a:pPr>
            <a:r>
              <a:rPr lang="sv-SE" sz="2000">
                <a:ea typeface="Calibri"/>
                <a:cs typeface="Calibri"/>
              </a:rPr>
              <a:t>Annat skäl</a:t>
            </a:r>
            <a:endParaRPr lang="sv-SE">
              <a:ea typeface="Calibri"/>
              <a:cs typeface="Calibri"/>
            </a:endParaRPr>
          </a:p>
          <a:p>
            <a:pPr lvl="1">
              <a:spcBef>
                <a:spcPts val="300"/>
              </a:spcBef>
            </a:pPr>
            <a:endParaRPr lang="en-US" sz="1100">
              <a:cs typeface="Arial"/>
            </a:endParaRPr>
          </a:p>
          <a:p>
            <a:endParaRPr lang="en-US" sz="1100">
              <a:cs typeface="Arial"/>
            </a:endParaRPr>
          </a:p>
          <a:p>
            <a:endParaRPr lang="en-US" sz="1100">
              <a:cs typeface="Arial"/>
            </a:endParaRPr>
          </a:p>
          <a:p>
            <a:endParaRPr lang="en-US" sz="1100">
              <a:ea typeface="Calibri"/>
              <a:cs typeface="Arial"/>
            </a:endParaRPr>
          </a:p>
        </p:txBody>
      </p:sp>
    </p:spTree>
    <p:extLst>
      <p:ext uri="{BB962C8B-B14F-4D97-AF65-F5344CB8AC3E}">
        <p14:creationId xmlns:p14="http://schemas.microsoft.com/office/powerpoint/2010/main" val="611567612"/>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1D848-660D-DB4C-776A-16BC5002DB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1DAD8-2143-5A22-EC71-973C24B6D5AA}"/>
              </a:ext>
            </a:extLst>
          </p:cNvPr>
          <p:cNvSpPr>
            <a:spLocks noGrp="1"/>
          </p:cNvSpPr>
          <p:nvPr>
            <p:ph type="title"/>
          </p:nvPr>
        </p:nvSpPr>
        <p:spPr>
          <a:xfrm>
            <a:off x="695325" y="341313"/>
            <a:ext cx="9954090" cy="981075"/>
          </a:xfrm>
        </p:spPr>
        <p:txBody>
          <a:bodyPr/>
          <a:lstStyle/>
          <a:p>
            <a:r>
              <a:rPr lang="sv-SE">
                <a:solidFill>
                  <a:schemeClr val="accent1"/>
                </a:solidFill>
                <a:ea typeface="Calibri Light"/>
                <a:cs typeface="Calibri Light"/>
              </a:rPr>
              <a:t>Data som </a:t>
            </a:r>
            <a:r>
              <a:rPr lang="sv-SE" b="1" i="1">
                <a:solidFill>
                  <a:schemeClr val="accent1"/>
                </a:solidFill>
                <a:ea typeface="Calibri Light"/>
                <a:cs typeface="Calibri Light"/>
              </a:rPr>
              <a:t>inte </a:t>
            </a:r>
            <a:r>
              <a:rPr lang="sv-SE">
                <a:solidFill>
                  <a:schemeClr val="accent1"/>
                </a:solidFill>
                <a:ea typeface="Calibri Light"/>
                <a:cs typeface="Calibri Light"/>
              </a:rPr>
              <a:t>ska rapporteras i FNA 2026</a:t>
            </a:r>
          </a:p>
        </p:txBody>
      </p:sp>
      <p:sp>
        <p:nvSpPr>
          <p:cNvPr id="3" name="Text Placeholder 2">
            <a:extLst>
              <a:ext uri="{FF2B5EF4-FFF2-40B4-BE49-F238E27FC236}">
                <a16:creationId xmlns:a16="http://schemas.microsoft.com/office/drawing/2014/main" id="{83D2BE03-CA70-EBE6-2192-874F386AFB07}"/>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sv-SE" b="1"/>
          </a:p>
          <a:p>
            <a:pPr marL="285750" indent="-285750">
              <a:buFont typeface="Arial"/>
              <a:buChar char="•"/>
            </a:pPr>
            <a:endParaRPr lang="en-US" sz="2000"/>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6" name="Text Placeholder 2">
            <a:extLst>
              <a:ext uri="{FF2B5EF4-FFF2-40B4-BE49-F238E27FC236}">
                <a16:creationId xmlns:a16="http://schemas.microsoft.com/office/drawing/2014/main" id="{037B526D-AF03-EBBB-44BF-1566CE46C4E7}"/>
              </a:ext>
            </a:extLst>
          </p:cNvPr>
          <p:cNvSpPr txBox="1">
            <a:spLocks/>
          </p:cNvSpPr>
          <p:nvPr/>
        </p:nvSpPr>
        <p:spPr bwMode="auto">
          <a:xfrm>
            <a:off x="847724" y="1873250"/>
            <a:ext cx="10989582" cy="441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5720" rIns="90000" bIns="45720" numCol="1" rtlCol="0" anchor="t" anchorCtr="0" compatLnSpc="1">
            <a:prstTxWarp prst="textNoShape">
              <a:avLst/>
            </a:prstTxWarp>
            <a:noAutofit/>
          </a:bodyPr>
          <a:lstStyle>
            <a:lvl1pPr marL="0" indent="0" algn="l" rtl="0" eaLnBrk="0" fontAlgn="base" hangingPunct="0">
              <a:lnSpc>
                <a:spcPct val="97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90000"/>
              </a:lnSpc>
              <a:spcBef>
                <a:spcPts val="1000"/>
              </a:spcBef>
              <a:spcAft>
                <a:spcPts val="0"/>
              </a:spcAft>
              <a:buFont typeface="Arial"/>
              <a:buChar char="•"/>
            </a:pPr>
            <a:r>
              <a:rPr lang="sv-SE">
                <a:latin typeface="Aptos"/>
                <a:ea typeface="Calibri"/>
                <a:cs typeface="Calibri"/>
              </a:rPr>
              <a:t>Behov att begränsa kunder för att hantera spänningsproblem</a:t>
            </a:r>
          </a:p>
          <a:p>
            <a:pPr marL="828675" lvl="1">
              <a:lnSpc>
                <a:spcPct val="90000"/>
              </a:lnSpc>
              <a:spcBef>
                <a:spcPts val="1000"/>
              </a:spcBef>
              <a:spcAft>
                <a:spcPts val="0"/>
              </a:spcAft>
              <a:buFontTx/>
              <a:buChar char="-"/>
            </a:pPr>
            <a:r>
              <a:rPr lang="sv-SE" sz="2000">
                <a:latin typeface="Aptos"/>
                <a:ea typeface="Calibri"/>
                <a:cs typeface="Calibri"/>
              </a:rPr>
              <a:t>Det kräver omfattande metodutveckling</a:t>
            </a:r>
          </a:p>
          <a:p>
            <a:pPr marL="285750" indent="-285750">
              <a:lnSpc>
                <a:spcPct val="90000"/>
              </a:lnSpc>
              <a:spcBef>
                <a:spcPts val="1000"/>
              </a:spcBef>
              <a:spcAft>
                <a:spcPts val="0"/>
              </a:spcAft>
              <a:buFont typeface="Arial"/>
              <a:buChar char="•"/>
            </a:pPr>
            <a:r>
              <a:rPr lang="sv-SE">
                <a:latin typeface="Aptos"/>
                <a:ea typeface="Calibri"/>
                <a:cs typeface="Calibri"/>
              </a:rPr>
              <a:t>Behov att begränsa kunder som beror på att kunder deltar på balansmarknaden  </a:t>
            </a:r>
          </a:p>
          <a:p>
            <a:pPr marL="828675" lvl="1">
              <a:lnSpc>
                <a:spcPct val="90000"/>
              </a:lnSpc>
              <a:spcBef>
                <a:spcPts val="1000"/>
              </a:spcBef>
              <a:spcAft>
                <a:spcPts val="0"/>
              </a:spcAft>
              <a:buFontTx/>
              <a:buChar char="-"/>
            </a:pPr>
            <a:r>
              <a:rPr lang="sv-SE" sz="2000">
                <a:latin typeface="Aptos"/>
                <a:ea typeface="Calibri"/>
                <a:cs typeface="Calibri"/>
              </a:rPr>
              <a:t>Regleras i SOGL §182 som inte är implementerat i Sverige ännu</a:t>
            </a:r>
          </a:p>
          <a:p>
            <a:pPr marL="285750" indent="-285750">
              <a:lnSpc>
                <a:spcPct val="90000"/>
              </a:lnSpc>
              <a:spcBef>
                <a:spcPts val="1000"/>
              </a:spcBef>
              <a:spcAft>
                <a:spcPts val="0"/>
              </a:spcAft>
              <a:buFontTx/>
              <a:buChar char="-"/>
            </a:pPr>
            <a:r>
              <a:rPr lang="sv-SE">
                <a:latin typeface="Aptos"/>
                <a:ea typeface="Calibri"/>
                <a:cs typeface="Calibri"/>
              </a:rPr>
              <a:t>Flexibilitet hos kunder med konsumtionsanläggningar större än 50 MW</a:t>
            </a:r>
            <a:r>
              <a:rPr lang="sv-SE" sz="2000">
                <a:latin typeface="Aptos"/>
                <a:ea typeface="Calibri"/>
                <a:cs typeface="Calibri"/>
                <a:sym typeface="Wingdings" panose="05000000000000000000" pitchFamily="2" charset="2"/>
              </a:rPr>
              <a:t>  </a:t>
            </a:r>
            <a:endParaRPr lang="sv-SE" sz="2000">
              <a:latin typeface="Aptos"/>
              <a:ea typeface="Calibri"/>
              <a:cs typeface="Calibri"/>
            </a:endParaRPr>
          </a:p>
          <a:p>
            <a:pPr marL="828675" lvl="1">
              <a:lnSpc>
                <a:spcPct val="90000"/>
              </a:lnSpc>
              <a:spcBef>
                <a:spcPts val="1000"/>
              </a:spcBef>
              <a:spcAft>
                <a:spcPts val="0"/>
              </a:spcAft>
              <a:buFontTx/>
              <a:buChar char="-"/>
            </a:pPr>
            <a:r>
              <a:rPr lang="sv-SE" sz="2000">
                <a:latin typeface="Aptos"/>
                <a:ea typeface="Calibri"/>
                <a:cs typeface="Calibri"/>
              </a:rPr>
              <a:t>Svk har redan kännedom om dessa</a:t>
            </a:r>
          </a:p>
          <a:p>
            <a:pPr marL="285750" indent="-285750">
              <a:lnSpc>
                <a:spcPct val="90000"/>
              </a:lnSpc>
              <a:spcBef>
                <a:spcPts val="1000"/>
              </a:spcBef>
              <a:spcAft>
                <a:spcPts val="0"/>
              </a:spcAft>
              <a:buFontTx/>
              <a:buChar char="-"/>
            </a:pPr>
            <a:r>
              <a:rPr lang="sv-SE">
                <a:latin typeface="Aptos"/>
                <a:ea typeface="Calibri"/>
                <a:cs typeface="Calibri"/>
                <a:sym typeface="Wingdings" panose="05000000000000000000" pitchFamily="2" charset="2"/>
              </a:rPr>
              <a:t>Behov i MWh</a:t>
            </a:r>
            <a:endParaRPr lang="sv-SE">
              <a:latin typeface="Aptos"/>
              <a:ea typeface="Calibri"/>
              <a:cs typeface="Calibri"/>
            </a:endParaRPr>
          </a:p>
          <a:p>
            <a:pPr marL="828675" lvl="1">
              <a:lnSpc>
                <a:spcPct val="90000"/>
              </a:lnSpc>
              <a:spcBef>
                <a:spcPts val="1000"/>
              </a:spcBef>
              <a:spcAft>
                <a:spcPts val="0"/>
              </a:spcAft>
              <a:buFontTx/>
              <a:buChar char="-"/>
            </a:pPr>
            <a:r>
              <a:rPr lang="sv-SE" sz="2000">
                <a:latin typeface="Aptos"/>
                <a:ea typeface="Calibri"/>
                <a:cs typeface="Calibri"/>
                <a:sym typeface="Wingdings" panose="05000000000000000000" pitchFamily="2" charset="2"/>
              </a:rPr>
              <a:t>För 2026 används skäl istället</a:t>
            </a:r>
            <a:endParaRPr lang="sv-SE" sz="2000">
              <a:latin typeface="Aptos"/>
              <a:ea typeface="Calibri"/>
              <a:cs typeface="Calibri"/>
            </a:endParaRPr>
          </a:p>
          <a:p>
            <a:pPr marL="285750" indent="-285750">
              <a:lnSpc>
                <a:spcPct val="90000"/>
              </a:lnSpc>
              <a:spcBef>
                <a:spcPts val="1000"/>
              </a:spcBef>
              <a:spcAft>
                <a:spcPts val="0"/>
              </a:spcAft>
              <a:buFont typeface="Arial,Sans-Serif"/>
              <a:buChar char="•"/>
            </a:pPr>
            <a:endParaRPr lang="sv-SE" sz="2000">
              <a:latin typeface="Aptos"/>
              <a:ea typeface="Calibri"/>
              <a:cs typeface="Calibri"/>
            </a:endParaRPr>
          </a:p>
          <a:p>
            <a:endParaRPr lang="sv-SE" sz="2000">
              <a:ea typeface="Calibri"/>
              <a:cs typeface="Calibri"/>
            </a:endParaRPr>
          </a:p>
          <a:p>
            <a:pPr>
              <a:lnSpc>
                <a:spcPct val="90000"/>
              </a:lnSpc>
              <a:spcBef>
                <a:spcPts val="1000"/>
              </a:spcBef>
              <a:spcAft>
                <a:spcPts val="0"/>
              </a:spcAft>
            </a:pPr>
            <a:endParaRPr lang="en-US" sz="2000">
              <a:ea typeface="Calibri"/>
              <a:cs typeface="Calibri"/>
            </a:endParaRPr>
          </a:p>
          <a:p>
            <a:endParaRPr lang="sv-SE" sz="2000" b="1">
              <a:ea typeface="Calibri"/>
              <a:cs typeface="Calibri"/>
            </a:endParaRPr>
          </a:p>
          <a:p>
            <a:pPr marL="285750" indent="-285750">
              <a:buFont typeface="Arial"/>
              <a:buChar char="•"/>
            </a:pPr>
            <a:endParaRPr lang="en-US" sz="2000">
              <a:ea typeface="Calibri"/>
              <a:cs typeface="Calibri"/>
            </a:endParaRPr>
          </a:p>
          <a:p>
            <a:endParaRPr lang="en-US" sz="2000">
              <a:cs typeface="Arial"/>
            </a:endParaRPr>
          </a:p>
          <a:p>
            <a:endParaRPr lang="en-US" sz="2000">
              <a:ea typeface="Calibri"/>
              <a:cs typeface="Arial"/>
            </a:endParaRPr>
          </a:p>
          <a:p>
            <a:endParaRPr lang="en-US" sz="2000">
              <a:ea typeface="Calibri"/>
              <a:cs typeface="Arial"/>
            </a:endParaRPr>
          </a:p>
          <a:p>
            <a:endParaRPr lang="en-US" sz="2000">
              <a:ea typeface="Calibri"/>
              <a:cs typeface="Arial"/>
            </a:endParaRPr>
          </a:p>
        </p:txBody>
      </p:sp>
    </p:spTree>
    <p:extLst>
      <p:ext uri="{BB962C8B-B14F-4D97-AF65-F5344CB8AC3E}">
        <p14:creationId xmlns:p14="http://schemas.microsoft.com/office/powerpoint/2010/main" val="2407041487"/>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789CB9-79D5-DA1D-5EF1-CC233687BC10}"/>
              </a:ext>
            </a:extLst>
          </p:cNvPr>
          <p:cNvSpPr>
            <a:spLocks noGrp="1"/>
          </p:cNvSpPr>
          <p:nvPr>
            <p:ph type="title"/>
          </p:nvPr>
        </p:nvSpPr>
        <p:spPr>
          <a:xfrm>
            <a:off x="695325" y="341313"/>
            <a:ext cx="10258425" cy="731837"/>
          </a:xfrm>
        </p:spPr>
        <p:txBody>
          <a:bodyPr/>
          <a:lstStyle/>
          <a:p>
            <a:r>
              <a:rPr lang="sv-SE">
                <a:solidFill>
                  <a:schemeClr val="accent1"/>
                </a:solidFill>
                <a:ea typeface="Calibri Light"/>
                <a:cs typeface="Calibri Light"/>
              </a:rPr>
              <a:t>Jämförelse med flexibilitetsbehov i nätutvecklingsplan</a:t>
            </a:r>
          </a:p>
        </p:txBody>
      </p:sp>
      <p:sp>
        <p:nvSpPr>
          <p:cNvPr id="3" name="Platshållare för text 2">
            <a:extLst>
              <a:ext uri="{FF2B5EF4-FFF2-40B4-BE49-F238E27FC236}">
                <a16:creationId xmlns:a16="http://schemas.microsoft.com/office/drawing/2014/main" id="{E1D457EC-E4B4-5E39-5CB5-B9B45023AD62}"/>
              </a:ext>
            </a:extLst>
          </p:cNvPr>
          <p:cNvSpPr>
            <a:spLocks noGrp="1"/>
          </p:cNvSpPr>
          <p:nvPr>
            <p:ph type="body" sz="quarter" idx="14"/>
          </p:nvPr>
        </p:nvSpPr>
        <p:spPr>
          <a:xfrm>
            <a:off x="695324" y="1598614"/>
            <a:ext cx="10956925" cy="4494212"/>
          </a:xfrm>
        </p:spPr>
        <p:txBody>
          <a:bodyPr/>
          <a:lstStyle/>
          <a:p>
            <a:pPr>
              <a:lnSpc>
                <a:spcPct val="100000"/>
              </a:lnSpc>
            </a:pPr>
            <a:r>
              <a:rPr lang="sv-SE"/>
              <a:t>Behov i FNA ska utgå från samma antaganden, scenarion, metoder och data som används i NUP</a:t>
            </a:r>
          </a:p>
          <a:p>
            <a:pPr lvl="1">
              <a:spcBef>
                <a:spcPts val="300"/>
              </a:spcBef>
            </a:pPr>
            <a:r>
              <a:rPr lang="sv-SE" sz="2000"/>
              <a:t>Det ska anges om NUP 2024 eller NUP 2026 har använts som underlag</a:t>
            </a:r>
            <a:endParaRPr lang="sv-SE" sz="2000">
              <a:ea typeface="Calibri"/>
              <a:cs typeface="Calibri"/>
            </a:endParaRPr>
          </a:p>
          <a:p>
            <a:r>
              <a:rPr lang="sv-SE"/>
              <a:t>Skillnad mot flexibilitetsbehov som rapporteras i NUP   </a:t>
            </a:r>
          </a:p>
          <a:p>
            <a:pPr lvl="1">
              <a:spcBef>
                <a:spcPts val="300"/>
              </a:spcBef>
            </a:pPr>
            <a:r>
              <a:rPr lang="sv-SE" sz="2000"/>
              <a:t>NUP: Redovisa flexibilitetsbehov (villkorade avtal och marknadsbaserad anskaffning) som kan användas som alternativ till att bygga ut elnät </a:t>
            </a:r>
            <a:endParaRPr lang="sv-SE" sz="2000">
              <a:ea typeface="Calibri"/>
              <a:cs typeface="Calibri"/>
            </a:endParaRPr>
          </a:p>
          <a:p>
            <a:pPr lvl="2">
              <a:spcBef>
                <a:spcPts val="300"/>
              </a:spcBef>
            </a:pPr>
            <a:r>
              <a:rPr lang="sv-SE" sz="2000"/>
              <a:t>Redovisas per delområde</a:t>
            </a:r>
            <a:endParaRPr lang="sv-SE" sz="2000">
              <a:ea typeface="Calibri"/>
              <a:cs typeface="Calibri"/>
            </a:endParaRPr>
          </a:p>
          <a:p>
            <a:pPr lvl="1">
              <a:spcBef>
                <a:spcPts val="300"/>
              </a:spcBef>
            </a:pPr>
            <a:r>
              <a:rPr lang="sv-SE" sz="2000"/>
              <a:t>FNA: Redovisa totalt flexibilitetsbehov, behov från NUP samt all annan förändring eller begränsning av kundernas inmatning och uttag av el</a:t>
            </a:r>
            <a:endParaRPr lang="sv-SE" sz="2000">
              <a:ea typeface="Calibri"/>
              <a:cs typeface="Calibri"/>
            </a:endParaRPr>
          </a:p>
          <a:p>
            <a:pPr lvl="2">
              <a:spcBef>
                <a:spcPts val="300"/>
              </a:spcBef>
            </a:pPr>
            <a:r>
              <a:rPr lang="sv-SE" sz="2000"/>
              <a:t>Redovisas aggregerat per elhandelsområde</a:t>
            </a:r>
            <a:endParaRPr lang="sv-SE" sz="2000">
              <a:ea typeface="Calibri"/>
              <a:cs typeface="Calibri"/>
            </a:endParaRPr>
          </a:p>
          <a:p>
            <a:pPr lvl="2">
              <a:spcBef>
                <a:spcPts val="300"/>
              </a:spcBef>
            </a:pPr>
            <a:r>
              <a:rPr lang="sv-SE" sz="2000"/>
              <a:t>Lokalnät redovisar även uppdelat per regionnät (om flera)</a:t>
            </a:r>
            <a:endParaRPr lang="sv-SE" sz="2000">
              <a:ea typeface="Calibri"/>
              <a:cs typeface="Calibri"/>
            </a:endParaRPr>
          </a:p>
          <a:p>
            <a:endParaRPr lang="sv-SE"/>
          </a:p>
        </p:txBody>
      </p:sp>
      <p:sp>
        <p:nvSpPr>
          <p:cNvPr id="4" name="Platshållare för text 3">
            <a:extLst>
              <a:ext uri="{FF2B5EF4-FFF2-40B4-BE49-F238E27FC236}">
                <a16:creationId xmlns:a16="http://schemas.microsoft.com/office/drawing/2014/main" id="{DDADE2B0-B2FA-86B6-C92F-BFD4DD56697D}"/>
              </a:ext>
            </a:extLst>
          </p:cNvPr>
          <p:cNvSpPr>
            <a:spLocks noGrp="1"/>
          </p:cNvSpPr>
          <p:nvPr>
            <p:ph type="body" sz="quarter" idx="18"/>
          </p:nvPr>
        </p:nvSpPr>
        <p:spPr/>
        <p:txBody>
          <a:bodyPr/>
          <a:lstStyle/>
          <a:p>
            <a:endParaRPr lang="sv-SE"/>
          </a:p>
        </p:txBody>
      </p:sp>
      <p:sp>
        <p:nvSpPr>
          <p:cNvPr id="5" name="Platshållare för datum 4">
            <a:extLst>
              <a:ext uri="{FF2B5EF4-FFF2-40B4-BE49-F238E27FC236}">
                <a16:creationId xmlns:a16="http://schemas.microsoft.com/office/drawing/2014/main" id="{8A1F95DC-5CD1-070A-CE6C-2B93C71D4D8B}"/>
              </a:ext>
            </a:extLst>
          </p:cNvPr>
          <p:cNvSpPr>
            <a:spLocks noGrp="1"/>
          </p:cNvSpPr>
          <p:nvPr>
            <p:ph type="dt" sz="half" idx="19"/>
          </p:nvPr>
        </p:nvSpPr>
        <p:spPr/>
        <p:txBody>
          <a:bodyPr/>
          <a:lstStyle/>
          <a:p>
            <a:pPr>
              <a:defRPr/>
            </a:pPr>
            <a:fld id="{8F32F415-BB05-44E9-A65B-CEEC1498DB19}" type="datetime1">
              <a:rPr lang="sv-SE" smtClean="0"/>
              <a:pPr>
                <a:defRPr/>
              </a:pPr>
              <a:t>2025-12-15</a:t>
            </a:fld>
            <a:endParaRPr lang="sv-SE"/>
          </a:p>
        </p:txBody>
      </p:sp>
      <p:sp>
        <p:nvSpPr>
          <p:cNvPr id="6" name="Platshållare för bildnummer 5">
            <a:extLst>
              <a:ext uri="{FF2B5EF4-FFF2-40B4-BE49-F238E27FC236}">
                <a16:creationId xmlns:a16="http://schemas.microsoft.com/office/drawing/2014/main" id="{9F4C1C63-B564-AD5D-4ECA-88B87D5C2B69}"/>
              </a:ext>
            </a:extLst>
          </p:cNvPr>
          <p:cNvSpPr>
            <a:spLocks noGrp="1"/>
          </p:cNvSpPr>
          <p:nvPr>
            <p:ph type="sldNum" sz="quarter" idx="21"/>
          </p:nvPr>
        </p:nvSpPr>
        <p:spPr/>
        <p:txBody>
          <a:bodyPr/>
          <a:lstStyle/>
          <a:p>
            <a:pPr>
              <a:defRPr/>
            </a:pPr>
            <a:fld id="{C944D9E5-107F-4E59-849D-6C75459837F9}" type="slidenum">
              <a:rPr lang="sv-SE" smtClean="0"/>
              <a:pPr>
                <a:defRPr/>
              </a:pPr>
              <a:t>34</a:t>
            </a:fld>
            <a:endParaRPr lang="sv-SE"/>
          </a:p>
        </p:txBody>
      </p:sp>
    </p:spTree>
    <p:extLst>
      <p:ext uri="{BB962C8B-B14F-4D97-AF65-F5344CB8AC3E}">
        <p14:creationId xmlns:p14="http://schemas.microsoft.com/office/powerpoint/2010/main" val="2256483187"/>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3DB10-02B8-5942-9835-08FE9784D7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18371C-DA9E-404E-CFD8-35267AD10336}"/>
              </a:ext>
            </a:extLst>
          </p:cNvPr>
          <p:cNvSpPr>
            <a:spLocks noGrp="1"/>
          </p:cNvSpPr>
          <p:nvPr>
            <p:ph type="title"/>
          </p:nvPr>
        </p:nvSpPr>
        <p:spPr/>
        <p:txBody>
          <a:bodyPr/>
          <a:lstStyle/>
          <a:p>
            <a:r>
              <a:rPr lang="sv-SE">
                <a:solidFill>
                  <a:schemeClr val="accent1"/>
                </a:solidFill>
                <a:cs typeface="Arial"/>
              </a:rPr>
              <a:t>Låt oss titta på tabellen som används för rapportering</a:t>
            </a:r>
            <a:endParaRPr lang="en-US"/>
          </a:p>
        </p:txBody>
      </p:sp>
      <p:sp>
        <p:nvSpPr>
          <p:cNvPr id="3" name="Text Placeholder 2">
            <a:extLst>
              <a:ext uri="{FF2B5EF4-FFF2-40B4-BE49-F238E27FC236}">
                <a16:creationId xmlns:a16="http://schemas.microsoft.com/office/drawing/2014/main" id="{02BB5D33-3643-02E9-C3C4-8C4B83F46A15}"/>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5" name="textruta 4">
            <a:extLst>
              <a:ext uri="{FF2B5EF4-FFF2-40B4-BE49-F238E27FC236}">
                <a16:creationId xmlns:a16="http://schemas.microsoft.com/office/drawing/2014/main" id="{EFD3EF92-2EDC-A5C8-2F96-AE4AC75134F2}"/>
              </a:ext>
            </a:extLst>
          </p:cNvPr>
          <p:cNvSpPr txBox="1"/>
          <p:nvPr/>
        </p:nvSpPr>
        <p:spPr>
          <a:xfrm>
            <a:off x="695324" y="1634665"/>
            <a:ext cx="10614932" cy="1692771"/>
          </a:xfrm>
          <a:prstGeom prst="rect">
            <a:avLst/>
          </a:prstGeom>
          <a:noFill/>
        </p:spPr>
        <p:txBody>
          <a:bodyPr wrap="square" lIns="91440" tIns="45720" rIns="91440" bIns="45720" anchor="t">
            <a:spAutoFit/>
          </a:bodyPr>
          <a:lstStyle/>
          <a:p>
            <a:endParaRPr lang="en-US" sz="2400">
              <a:latin typeface="Calibri"/>
              <a:ea typeface="Calibri"/>
              <a:cs typeface="Calibri"/>
            </a:endParaRPr>
          </a:p>
          <a:p>
            <a:endParaRPr lang="en-US" sz="2400">
              <a:latin typeface="Calibri"/>
              <a:ea typeface="Calibri"/>
              <a:cs typeface="Calibri"/>
            </a:endParaRPr>
          </a:p>
          <a:p>
            <a:pPr marL="342900" indent="-342900">
              <a:buFont typeface="Arial" panose="020B0604020202020204" pitchFamily="34" charset="0"/>
              <a:buChar char="•"/>
            </a:pPr>
            <a:endParaRPr lang="en-US" sz="2000">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p:txBody>
      </p:sp>
    </p:spTree>
    <p:extLst>
      <p:ext uri="{BB962C8B-B14F-4D97-AF65-F5344CB8AC3E}">
        <p14:creationId xmlns:p14="http://schemas.microsoft.com/office/powerpoint/2010/main" val="213075218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8B5DE51-2C49-12A1-C0E0-E6BDA358D86D}"/>
              </a:ext>
            </a:extLst>
          </p:cNvPr>
          <p:cNvSpPr>
            <a:spLocks noGrp="1"/>
          </p:cNvSpPr>
          <p:nvPr>
            <p:ph type="title"/>
          </p:nvPr>
        </p:nvSpPr>
        <p:spPr/>
        <p:txBody>
          <a:bodyPr/>
          <a:lstStyle/>
          <a:p>
            <a:r>
              <a:rPr lang="sv-SE">
                <a:solidFill>
                  <a:schemeClr val="accent1"/>
                </a:solidFill>
                <a:latin typeface="+mj-lt"/>
                <a:cs typeface="Arial"/>
              </a:rPr>
              <a:t>Exempel: Så här räknar E.ON på Flexibilitetsbehov</a:t>
            </a:r>
            <a:br>
              <a:rPr lang="sv-SE">
                <a:solidFill>
                  <a:schemeClr val="accent1"/>
                </a:solidFill>
                <a:latin typeface="+mj-lt"/>
                <a:cs typeface="Arial"/>
              </a:rPr>
            </a:br>
            <a:endParaRPr lang="sv-SE">
              <a:solidFill>
                <a:schemeClr val="accent1"/>
              </a:solidFill>
              <a:latin typeface="+mj-lt"/>
              <a:ea typeface="Calibri Light"/>
              <a:cs typeface="Arial"/>
            </a:endParaRPr>
          </a:p>
        </p:txBody>
      </p:sp>
      <p:graphicFrame>
        <p:nvGraphicFramePr>
          <p:cNvPr id="8" name="Diagram 7">
            <a:extLst>
              <a:ext uri="{FF2B5EF4-FFF2-40B4-BE49-F238E27FC236}">
                <a16:creationId xmlns:a16="http://schemas.microsoft.com/office/drawing/2014/main" id="{40B46A29-4ED0-74E5-70A3-B25FBF7E0BE9}"/>
              </a:ext>
            </a:extLst>
          </p:cNvPr>
          <p:cNvGraphicFramePr/>
          <p:nvPr/>
        </p:nvGraphicFramePr>
        <p:xfrm>
          <a:off x="480000" y="1559498"/>
          <a:ext cx="3153815" cy="1730032"/>
        </p:xfrm>
        <a:graphic>
          <a:graphicData uri="http://schemas.openxmlformats.org/drawingml/2006/chart">
            <c:chart xmlns:c="http://schemas.openxmlformats.org/drawingml/2006/chart" xmlns:r="http://schemas.openxmlformats.org/officeDocument/2006/relationships" r:id="rId14"/>
          </a:graphicData>
        </a:graphic>
      </p:graphicFrame>
      <p:sp>
        <p:nvSpPr>
          <p:cNvPr id="10" name="textruta 9">
            <a:extLst>
              <a:ext uri="{FF2B5EF4-FFF2-40B4-BE49-F238E27FC236}">
                <a16:creationId xmlns:a16="http://schemas.microsoft.com/office/drawing/2014/main" id="{20126087-BF1D-DA67-1BCA-1A4F3BB0666F}"/>
              </a:ext>
            </a:extLst>
          </p:cNvPr>
          <p:cNvSpPr txBox="1"/>
          <p:nvPr>
            <p:custDataLst>
              <p:tags r:id="rId1"/>
            </p:custDataLst>
          </p:nvPr>
        </p:nvSpPr>
        <p:spPr>
          <a:xfrm>
            <a:off x="479999" y="3371199"/>
            <a:ext cx="3153815" cy="424320"/>
          </a:xfrm>
          <a:prstGeom prst="rect">
            <a:avLst/>
          </a:prstGeom>
          <a:noFill/>
        </p:spPr>
        <p:txBody>
          <a:bodyPr wrap="square">
            <a:spAutoFit/>
          </a:bodyPr>
          <a:lstStyle/>
          <a:p>
            <a:pPr defTabSz="1219170"/>
            <a:r>
              <a:rPr lang="sv-SE" sz="1200" b="1">
                <a:solidFill>
                  <a:srgbClr val="262626"/>
                </a:solidFill>
                <a:latin typeface="Calibri" panose="020F0502020204030204" pitchFamily="34" charset="0"/>
                <a:ea typeface="Calibri" panose="020F0502020204030204" pitchFamily="34" charset="0"/>
              </a:rPr>
              <a:t>Historiska </a:t>
            </a:r>
            <a:r>
              <a:rPr lang="sv-SE" sz="1200" b="1" err="1">
                <a:solidFill>
                  <a:srgbClr val="262626"/>
                </a:solidFill>
                <a:latin typeface="Calibri" panose="020F0502020204030204" pitchFamily="34" charset="0"/>
                <a:ea typeface="Calibri" panose="020F0502020204030204" pitchFamily="34" charset="0"/>
              </a:rPr>
              <a:t>lastvärden</a:t>
            </a:r>
            <a:r>
              <a:rPr lang="sv-SE" sz="1200" b="1">
                <a:solidFill>
                  <a:srgbClr val="262626"/>
                </a:solidFill>
                <a:latin typeface="Calibri" panose="020F0502020204030204" pitchFamily="34" charset="0"/>
                <a:ea typeface="Calibri" panose="020F0502020204030204" pitchFamily="34" charset="0"/>
              </a:rPr>
              <a:t> i den begränsande punkten</a:t>
            </a:r>
            <a:endParaRPr lang="sv-SE" sz="1200" b="1">
              <a:solidFill>
                <a:srgbClr val="262626"/>
              </a:solidFill>
              <a:latin typeface="EON Brix Sans"/>
            </a:endParaRPr>
          </a:p>
        </p:txBody>
      </p:sp>
      <p:sp>
        <p:nvSpPr>
          <p:cNvPr id="12" name="textruta 11">
            <a:extLst>
              <a:ext uri="{FF2B5EF4-FFF2-40B4-BE49-F238E27FC236}">
                <a16:creationId xmlns:a16="http://schemas.microsoft.com/office/drawing/2014/main" id="{8E1B1314-32CB-17CC-8482-30A7DA943AE6}"/>
              </a:ext>
            </a:extLst>
          </p:cNvPr>
          <p:cNvSpPr txBox="1"/>
          <p:nvPr>
            <p:custDataLst>
              <p:tags r:id="rId2"/>
            </p:custDataLst>
          </p:nvPr>
        </p:nvSpPr>
        <p:spPr>
          <a:xfrm>
            <a:off x="4128172" y="3371199"/>
            <a:ext cx="3425153" cy="461665"/>
          </a:xfrm>
          <a:prstGeom prst="rect">
            <a:avLst/>
          </a:prstGeom>
          <a:noFill/>
        </p:spPr>
        <p:txBody>
          <a:bodyPr wrap="square">
            <a:spAutoFit/>
          </a:bodyPr>
          <a:lstStyle/>
          <a:p>
            <a:pPr defTabSz="1219170"/>
            <a:r>
              <a:rPr lang="sv-SE" sz="1200" b="1">
                <a:solidFill>
                  <a:srgbClr val="262626"/>
                </a:solidFill>
                <a:latin typeface="Calibri" panose="020F0502020204030204" pitchFamily="34" charset="0"/>
                <a:ea typeface="Calibri" panose="020F0502020204030204" pitchFamily="34" charset="0"/>
              </a:rPr>
              <a:t>Prognosticerat tillkommande kundbehov i mest sannolika scenario</a:t>
            </a:r>
            <a:endParaRPr lang="sv-SE" sz="1200" b="1">
              <a:solidFill>
                <a:srgbClr val="262626"/>
              </a:solidFill>
              <a:latin typeface="EON Brix Sans"/>
            </a:endParaRPr>
          </a:p>
        </p:txBody>
      </p:sp>
      <p:graphicFrame>
        <p:nvGraphicFramePr>
          <p:cNvPr id="13" name="Diagram 12">
            <a:extLst>
              <a:ext uri="{FF2B5EF4-FFF2-40B4-BE49-F238E27FC236}">
                <a16:creationId xmlns:a16="http://schemas.microsoft.com/office/drawing/2014/main" id="{80448102-3B92-F23E-8BB2-D1717DDEF509}"/>
              </a:ext>
            </a:extLst>
          </p:cNvPr>
          <p:cNvGraphicFramePr>
            <a:graphicFrameLocks/>
          </p:cNvGraphicFramePr>
          <p:nvPr/>
        </p:nvGraphicFramePr>
        <p:xfrm>
          <a:off x="4128172" y="1559498"/>
          <a:ext cx="3425153" cy="1730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4" name="Diagram 13">
            <a:extLst>
              <a:ext uri="{FF2B5EF4-FFF2-40B4-BE49-F238E27FC236}">
                <a16:creationId xmlns:a16="http://schemas.microsoft.com/office/drawing/2014/main" id="{1607414B-6D74-F30F-B84E-82885FB6079B}"/>
              </a:ext>
            </a:extLst>
          </p:cNvPr>
          <p:cNvGraphicFramePr/>
          <p:nvPr/>
        </p:nvGraphicFramePr>
        <p:xfrm>
          <a:off x="8047682" y="1559498"/>
          <a:ext cx="3153815" cy="1730032"/>
        </p:xfrm>
        <a:graphic>
          <a:graphicData uri="http://schemas.openxmlformats.org/drawingml/2006/chart">
            <c:chart xmlns:c="http://schemas.openxmlformats.org/drawingml/2006/chart" xmlns:r="http://schemas.openxmlformats.org/officeDocument/2006/relationships" r:id="rId16"/>
          </a:graphicData>
        </a:graphic>
      </p:graphicFrame>
      <p:sp>
        <p:nvSpPr>
          <p:cNvPr id="15" name="textruta 14">
            <a:extLst>
              <a:ext uri="{FF2B5EF4-FFF2-40B4-BE49-F238E27FC236}">
                <a16:creationId xmlns:a16="http://schemas.microsoft.com/office/drawing/2014/main" id="{E4B24AA3-B0EB-3DE5-D642-14FA69B8495C}"/>
              </a:ext>
            </a:extLst>
          </p:cNvPr>
          <p:cNvSpPr txBox="1"/>
          <p:nvPr>
            <p:custDataLst>
              <p:tags r:id="rId3"/>
            </p:custDataLst>
          </p:nvPr>
        </p:nvSpPr>
        <p:spPr>
          <a:xfrm>
            <a:off x="8047681" y="3371199"/>
            <a:ext cx="3153815" cy="276999"/>
          </a:xfrm>
          <a:prstGeom prst="rect">
            <a:avLst/>
          </a:prstGeom>
          <a:noFill/>
        </p:spPr>
        <p:txBody>
          <a:bodyPr wrap="square">
            <a:spAutoFit/>
          </a:bodyPr>
          <a:lstStyle/>
          <a:p>
            <a:pPr defTabSz="1219170"/>
            <a:r>
              <a:rPr lang="sv-SE" sz="1200" b="1">
                <a:solidFill>
                  <a:srgbClr val="262626"/>
                </a:solidFill>
                <a:latin typeface="Calibri" panose="020F0502020204030204" pitchFamily="34" charset="0"/>
                <a:ea typeface="Calibri" panose="020F0502020204030204" pitchFamily="34" charset="0"/>
              </a:rPr>
              <a:t>Simulerad last vid </a:t>
            </a:r>
            <a:r>
              <a:rPr lang="sv-SE" sz="1200" b="1" err="1">
                <a:solidFill>
                  <a:srgbClr val="262626"/>
                </a:solidFill>
                <a:latin typeface="Calibri" panose="020F0502020204030204" pitchFamily="34" charset="0"/>
                <a:ea typeface="Calibri" panose="020F0502020204030204" pitchFamily="34" charset="0"/>
              </a:rPr>
              <a:t>målår</a:t>
            </a:r>
            <a:r>
              <a:rPr lang="sv-SE" sz="1200" b="1">
                <a:solidFill>
                  <a:srgbClr val="262626"/>
                </a:solidFill>
                <a:latin typeface="Calibri" panose="020F0502020204030204" pitchFamily="34" charset="0"/>
                <a:ea typeface="Calibri" panose="020F0502020204030204" pitchFamily="34" charset="0"/>
              </a:rPr>
              <a:t> </a:t>
            </a:r>
            <a:endParaRPr lang="sv-SE" sz="1200" b="1">
              <a:solidFill>
                <a:srgbClr val="262626"/>
              </a:solidFill>
              <a:latin typeface="EON Brix Sans"/>
            </a:endParaRPr>
          </a:p>
        </p:txBody>
      </p:sp>
      <p:sp>
        <p:nvSpPr>
          <p:cNvPr id="16" name="textruta 15">
            <a:extLst>
              <a:ext uri="{FF2B5EF4-FFF2-40B4-BE49-F238E27FC236}">
                <a16:creationId xmlns:a16="http://schemas.microsoft.com/office/drawing/2014/main" id="{94F1CFDD-DF39-9A38-981D-66BA518E3AE1}"/>
              </a:ext>
            </a:extLst>
          </p:cNvPr>
          <p:cNvSpPr txBox="1"/>
          <p:nvPr>
            <p:custDataLst>
              <p:tags r:id="rId4"/>
            </p:custDataLst>
          </p:nvPr>
        </p:nvSpPr>
        <p:spPr>
          <a:xfrm>
            <a:off x="3071877" y="2146378"/>
            <a:ext cx="1618234" cy="556271"/>
          </a:xfrm>
          <a:prstGeom prst="rect">
            <a:avLst/>
          </a:prstGeom>
          <a:noFill/>
        </p:spPr>
        <p:txBody>
          <a:bodyPr wrap="square" lIns="0" tIns="0" rIns="0" bIns="0" rtlCol="0">
            <a:spAutoFit/>
          </a:bodyPr>
          <a:lstStyle/>
          <a:p>
            <a:pPr algn="ctr" defTabSz="540000">
              <a:lnSpc>
                <a:spcPct val="120000"/>
              </a:lnSpc>
              <a:spcAft>
                <a:spcPts val="1200"/>
              </a:spcAft>
            </a:pPr>
            <a:r>
              <a:rPr lang="sv-SE" sz="3600" b="1"/>
              <a:t>+</a:t>
            </a:r>
            <a:endParaRPr lang="sv-SE" sz="3600"/>
          </a:p>
        </p:txBody>
      </p:sp>
      <p:sp>
        <p:nvSpPr>
          <p:cNvPr id="17" name="textruta 16">
            <a:extLst>
              <a:ext uri="{FF2B5EF4-FFF2-40B4-BE49-F238E27FC236}">
                <a16:creationId xmlns:a16="http://schemas.microsoft.com/office/drawing/2014/main" id="{A450AE66-0962-78AB-CA95-EB1C5360D573}"/>
              </a:ext>
            </a:extLst>
          </p:cNvPr>
          <p:cNvSpPr txBox="1"/>
          <p:nvPr>
            <p:custDataLst>
              <p:tags r:id="rId5"/>
            </p:custDataLst>
          </p:nvPr>
        </p:nvSpPr>
        <p:spPr>
          <a:xfrm>
            <a:off x="6991387" y="2146378"/>
            <a:ext cx="1618234" cy="556271"/>
          </a:xfrm>
          <a:prstGeom prst="rect">
            <a:avLst/>
          </a:prstGeom>
          <a:noFill/>
        </p:spPr>
        <p:txBody>
          <a:bodyPr wrap="square" lIns="0" tIns="0" rIns="0" bIns="0" rtlCol="0">
            <a:spAutoFit/>
          </a:bodyPr>
          <a:lstStyle/>
          <a:p>
            <a:pPr algn="ctr" defTabSz="540000">
              <a:lnSpc>
                <a:spcPct val="120000"/>
              </a:lnSpc>
              <a:spcAft>
                <a:spcPts val="1200"/>
              </a:spcAft>
            </a:pPr>
            <a:r>
              <a:rPr lang="sv-SE" sz="3600" b="1"/>
              <a:t>=</a:t>
            </a:r>
            <a:endParaRPr lang="sv-SE" sz="3600"/>
          </a:p>
        </p:txBody>
      </p:sp>
      <p:graphicFrame>
        <p:nvGraphicFramePr>
          <p:cNvPr id="18" name="Diagram 17">
            <a:extLst>
              <a:ext uri="{FF2B5EF4-FFF2-40B4-BE49-F238E27FC236}">
                <a16:creationId xmlns:a16="http://schemas.microsoft.com/office/drawing/2014/main" id="{D992C0FF-8AD0-F629-6255-F95D2BC8B89D}"/>
              </a:ext>
            </a:extLst>
          </p:cNvPr>
          <p:cNvGraphicFramePr/>
          <p:nvPr/>
        </p:nvGraphicFramePr>
        <p:xfrm>
          <a:off x="480000" y="3910780"/>
          <a:ext cx="3153815" cy="1730032"/>
        </p:xfrm>
        <a:graphic>
          <a:graphicData uri="http://schemas.openxmlformats.org/drawingml/2006/chart">
            <c:chart xmlns:c="http://schemas.openxmlformats.org/drawingml/2006/chart" xmlns:r="http://schemas.openxmlformats.org/officeDocument/2006/relationships" r:id="rId17"/>
          </a:graphicData>
        </a:graphic>
      </p:graphicFrame>
      <p:sp>
        <p:nvSpPr>
          <p:cNvPr id="19" name="textruta 18">
            <a:extLst>
              <a:ext uri="{FF2B5EF4-FFF2-40B4-BE49-F238E27FC236}">
                <a16:creationId xmlns:a16="http://schemas.microsoft.com/office/drawing/2014/main" id="{21AFE7C4-206A-E4AB-B499-D1FA7E3C6878}"/>
              </a:ext>
            </a:extLst>
          </p:cNvPr>
          <p:cNvSpPr txBox="1"/>
          <p:nvPr>
            <p:custDataLst>
              <p:tags r:id="rId6"/>
            </p:custDataLst>
          </p:nvPr>
        </p:nvSpPr>
        <p:spPr>
          <a:xfrm>
            <a:off x="479999" y="5722480"/>
            <a:ext cx="3242715" cy="461665"/>
          </a:xfrm>
          <a:prstGeom prst="rect">
            <a:avLst/>
          </a:prstGeom>
          <a:noFill/>
        </p:spPr>
        <p:txBody>
          <a:bodyPr wrap="square">
            <a:spAutoFit/>
          </a:bodyPr>
          <a:lstStyle/>
          <a:p>
            <a:pPr defTabSz="1219170"/>
            <a:r>
              <a:rPr lang="sv-SE" sz="1200" b="1">
                <a:solidFill>
                  <a:srgbClr val="262626"/>
                </a:solidFill>
                <a:latin typeface="Calibri" panose="020F0502020204030204" pitchFamily="34" charset="0"/>
                <a:ea typeface="Calibri" panose="020F0502020204030204" pitchFamily="34" charset="0"/>
              </a:rPr>
              <a:t>Simulerad lastprofil jämförs med planerad kapaciteten i planerat nät vid </a:t>
            </a:r>
            <a:r>
              <a:rPr lang="sv-SE" sz="1200" b="1" err="1">
                <a:solidFill>
                  <a:srgbClr val="262626"/>
                </a:solidFill>
                <a:latin typeface="Calibri" panose="020F0502020204030204" pitchFamily="34" charset="0"/>
                <a:ea typeface="Calibri" panose="020F0502020204030204" pitchFamily="34" charset="0"/>
              </a:rPr>
              <a:t>målår</a:t>
            </a:r>
            <a:endParaRPr lang="sv-SE" sz="1200" b="1">
              <a:solidFill>
                <a:srgbClr val="262626"/>
              </a:solidFill>
              <a:latin typeface="EON Brix Sans"/>
            </a:endParaRPr>
          </a:p>
        </p:txBody>
      </p:sp>
      <p:sp>
        <p:nvSpPr>
          <p:cNvPr id="23" name="textruta 22">
            <a:extLst>
              <a:ext uri="{FF2B5EF4-FFF2-40B4-BE49-F238E27FC236}">
                <a16:creationId xmlns:a16="http://schemas.microsoft.com/office/drawing/2014/main" id="{F68818FA-1791-BF04-5274-20FD06D3845E}"/>
              </a:ext>
            </a:extLst>
          </p:cNvPr>
          <p:cNvSpPr txBox="1"/>
          <p:nvPr>
            <p:custDataLst>
              <p:tags r:id="rId7"/>
            </p:custDataLst>
          </p:nvPr>
        </p:nvSpPr>
        <p:spPr>
          <a:xfrm>
            <a:off x="4310610" y="4435621"/>
            <a:ext cx="3242715" cy="276999"/>
          </a:xfrm>
          <a:prstGeom prst="rect">
            <a:avLst/>
          </a:prstGeom>
          <a:noFill/>
        </p:spPr>
        <p:txBody>
          <a:bodyPr wrap="square">
            <a:spAutoFit/>
          </a:bodyPr>
          <a:lstStyle/>
          <a:p>
            <a:pPr defTabSz="1219170"/>
            <a:r>
              <a:rPr lang="sv-SE" sz="1200" b="1">
                <a:solidFill>
                  <a:schemeClr val="accent1"/>
                </a:solidFill>
                <a:latin typeface="Calibri" panose="020F0502020204030204" pitchFamily="34" charset="0"/>
                <a:ea typeface="Calibri" panose="020F0502020204030204" pitchFamily="34" charset="0"/>
              </a:rPr>
              <a:t>Kapacitet i planerat nät</a:t>
            </a:r>
            <a:endParaRPr lang="sv-SE" sz="1200" b="1">
              <a:solidFill>
                <a:schemeClr val="accent1"/>
              </a:solidFill>
              <a:latin typeface="EON Brix Sans"/>
            </a:endParaRPr>
          </a:p>
        </p:txBody>
      </p:sp>
      <p:cxnSp>
        <p:nvCxnSpPr>
          <p:cNvPr id="25" name="Rak pilkoppling 24">
            <a:extLst>
              <a:ext uri="{FF2B5EF4-FFF2-40B4-BE49-F238E27FC236}">
                <a16:creationId xmlns:a16="http://schemas.microsoft.com/office/drawing/2014/main" id="{001C3274-64FB-C90A-EF1D-C36A79C6187B}"/>
              </a:ext>
            </a:extLst>
          </p:cNvPr>
          <p:cNvCxnSpPr/>
          <p:nvPr/>
        </p:nvCxnSpPr>
        <p:spPr>
          <a:xfrm flipH="1" flipV="1">
            <a:off x="3490165" y="4562917"/>
            <a:ext cx="781657" cy="1941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0EA52526-B808-B25F-8516-593B7F000F1F}"/>
              </a:ext>
            </a:extLst>
          </p:cNvPr>
          <p:cNvSpPr txBox="1"/>
          <p:nvPr>
            <p:custDataLst>
              <p:tags r:id="rId8"/>
            </p:custDataLst>
          </p:nvPr>
        </p:nvSpPr>
        <p:spPr>
          <a:xfrm>
            <a:off x="7958781" y="5722480"/>
            <a:ext cx="3242715" cy="461665"/>
          </a:xfrm>
          <a:prstGeom prst="rect">
            <a:avLst/>
          </a:prstGeom>
          <a:noFill/>
        </p:spPr>
        <p:txBody>
          <a:bodyPr wrap="square">
            <a:spAutoFit/>
          </a:bodyPr>
          <a:lstStyle/>
          <a:p>
            <a:pPr defTabSz="1219170"/>
            <a:r>
              <a:rPr lang="sv-SE" sz="1200" b="1">
                <a:solidFill>
                  <a:srgbClr val="262626"/>
                </a:solidFill>
                <a:latin typeface="Calibri" panose="020F0502020204030204" pitchFamily="34" charset="0"/>
                <a:ea typeface="Calibri" panose="020F0502020204030204" pitchFamily="34" charset="0"/>
              </a:rPr>
              <a:t>Flexibilitetsbehovet består av den effekt och energi som inte ryms inom planerad kapacitet</a:t>
            </a:r>
            <a:endParaRPr lang="sv-SE" sz="1200" b="1">
              <a:solidFill>
                <a:srgbClr val="262626"/>
              </a:solidFill>
              <a:latin typeface="EON Brix Sans"/>
            </a:endParaRPr>
          </a:p>
        </p:txBody>
      </p:sp>
      <p:graphicFrame>
        <p:nvGraphicFramePr>
          <p:cNvPr id="11" name="Diagram 10">
            <a:extLst>
              <a:ext uri="{FF2B5EF4-FFF2-40B4-BE49-F238E27FC236}">
                <a16:creationId xmlns:a16="http://schemas.microsoft.com/office/drawing/2014/main" id="{22C3EFC3-0B76-F75C-FC82-F93E09559062}"/>
              </a:ext>
            </a:extLst>
          </p:cNvPr>
          <p:cNvGraphicFramePr/>
          <p:nvPr/>
        </p:nvGraphicFramePr>
        <p:xfrm>
          <a:off x="8047680" y="3910780"/>
          <a:ext cx="3153815" cy="1730032"/>
        </p:xfrm>
        <a:graphic>
          <a:graphicData uri="http://schemas.openxmlformats.org/drawingml/2006/chart">
            <c:chart xmlns:c="http://schemas.openxmlformats.org/drawingml/2006/chart" xmlns:r="http://schemas.openxmlformats.org/officeDocument/2006/relationships" r:id="rId18"/>
          </a:graphicData>
        </a:graphic>
      </p:graphicFrame>
      <p:sp>
        <p:nvSpPr>
          <p:cNvPr id="24" name="Rektangel 23">
            <a:extLst>
              <a:ext uri="{FF2B5EF4-FFF2-40B4-BE49-F238E27FC236}">
                <a16:creationId xmlns:a16="http://schemas.microsoft.com/office/drawing/2014/main" id="{A9F13810-E3DA-4494-785B-5F4A129CA01A}"/>
              </a:ext>
            </a:extLst>
          </p:cNvPr>
          <p:cNvSpPr/>
          <p:nvPr>
            <p:custDataLst>
              <p:tags r:id="rId9"/>
            </p:custDataLst>
          </p:nvPr>
        </p:nvSpPr>
        <p:spPr>
          <a:xfrm>
            <a:off x="8172450" y="4562917"/>
            <a:ext cx="2914650" cy="101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defTabSz="540000">
              <a:lnSpc>
                <a:spcPct val="120000"/>
              </a:lnSpc>
              <a:spcAft>
                <a:spcPts val="400"/>
              </a:spcAft>
            </a:pPr>
            <a:endParaRPr lang="sv-SE" sz="1400"/>
          </a:p>
        </p:txBody>
      </p:sp>
      <p:sp>
        <p:nvSpPr>
          <p:cNvPr id="27" name="textruta 26">
            <a:extLst>
              <a:ext uri="{FF2B5EF4-FFF2-40B4-BE49-F238E27FC236}">
                <a16:creationId xmlns:a16="http://schemas.microsoft.com/office/drawing/2014/main" id="{B4428BA3-B3E8-54E1-942D-268557CD5F43}"/>
              </a:ext>
            </a:extLst>
          </p:cNvPr>
          <p:cNvSpPr txBox="1"/>
          <p:nvPr>
            <p:custDataLst>
              <p:tags r:id="rId10"/>
            </p:custDataLst>
          </p:nvPr>
        </p:nvSpPr>
        <p:spPr>
          <a:xfrm>
            <a:off x="6153150" y="4158622"/>
            <a:ext cx="1690966" cy="276999"/>
          </a:xfrm>
          <a:prstGeom prst="rect">
            <a:avLst/>
          </a:prstGeom>
          <a:noFill/>
        </p:spPr>
        <p:txBody>
          <a:bodyPr wrap="square">
            <a:spAutoFit/>
          </a:bodyPr>
          <a:lstStyle/>
          <a:p>
            <a:pPr defTabSz="1219170"/>
            <a:r>
              <a:rPr lang="sv-SE" sz="1200" b="1">
                <a:solidFill>
                  <a:schemeClr val="accent1"/>
                </a:solidFill>
                <a:latin typeface="Calibri" panose="020F0502020204030204" pitchFamily="34" charset="0"/>
                <a:ea typeface="Calibri" panose="020F0502020204030204" pitchFamily="34" charset="0"/>
              </a:rPr>
              <a:t>Flexibilitetsbehov i MW</a:t>
            </a:r>
            <a:endParaRPr lang="sv-SE" sz="1200" b="1">
              <a:solidFill>
                <a:schemeClr val="accent1"/>
              </a:solidFill>
              <a:latin typeface="EON Brix Sans"/>
            </a:endParaRPr>
          </a:p>
        </p:txBody>
      </p:sp>
      <p:sp>
        <p:nvSpPr>
          <p:cNvPr id="28" name="Höger klammerparentes 27">
            <a:extLst>
              <a:ext uri="{FF2B5EF4-FFF2-40B4-BE49-F238E27FC236}">
                <a16:creationId xmlns:a16="http://schemas.microsoft.com/office/drawing/2014/main" id="{E25B4532-5231-8BEE-61BA-A1549C78499E}"/>
              </a:ext>
            </a:extLst>
          </p:cNvPr>
          <p:cNvSpPr/>
          <p:nvPr>
            <p:custDataLst>
              <p:tags r:id="rId11"/>
            </p:custDataLst>
          </p:nvPr>
        </p:nvSpPr>
        <p:spPr>
          <a:xfrm flipH="1">
            <a:off x="7844116" y="4053040"/>
            <a:ext cx="120490" cy="519582"/>
          </a:xfrm>
          <a:prstGeom prst="rightBrace">
            <a:avLst>
              <a:gd name="adj1" fmla="val 46503"/>
              <a:gd name="adj2" fmla="val 50000"/>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39054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Graphic spid="13" grpId="0">
        <p:bldAsOne/>
      </p:bldGraphic>
      <p:bldGraphic spid="14" grpId="0">
        <p:bldAsOne/>
      </p:bldGraphic>
      <p:bldP spid="15" grpId="0"/>
      <p:bldP spid="17" grpId="0"/>
      <p:bldGraphic spid="18" grpId="0">
        <p:bldAsOne/>
      </p:bldGraphic>
      <p:bldP spid="19" grpId="0"/>
      <p:bldP spid="23" grpId="0"/>
      <p:bldP spid="9" grpId="0"/>
      <p:bldGraphic spid="11" grpId="0">
        <p:bldAsOne/>
      </p:bldGraphic>
      <p:bldP spid="24" grpId="0" animBg="1"/>
      <p:bldP spid="27" grpId="0"/>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71D42-35C5-072B-2E0D-9081A9938C01}"/>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193475CF-B7EA-7B16-51A9-ACC0A81F1384}"/>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329258F8-FAC4-9EB3-DEF3-1016A9A10411}"/>
              </a:ext>
            </a:extLst>
          </p:cNvPr>
          <p:cNvSpPr>
            <a:spLocks noGrp="1"/>
          </p:cNvSpPr>
          <p:nvPr>
            <p:ph type="ctrTitle"/>
          </p:nvPr>
        </p:nvSpPr>
        <p:spPr>
          <a:xfrm>
            <a:off x="152400" y="2075782"/>
            <a:ext cx="5943600" cy="2706436"/>
          </a:xfrm>
        </p:spPr>
        <p:txBody>
          <a:bodyPr/>
          <a:lstStyle/>
          <a:p>
            <a:br>
              <a:rPr lang="en-GB" sz="6600">
                <a:ea typeface="Calibri Light"/>
                <a:cs typeface="Calibri Light"/>
              </a:rPr>
            </a:br>
            <a:br>
              <a:rPr lang="en-GB" sz="6600">
                <a:solidFill>
                  <a:srgbClr val="000000"/>
                </a:solidFill>
                <a:ea typeface="Calibri Light"/>
                <a:cs typeface="Calibri Light"/>
              </a:rPr>
            </a:br>
            <a:br>
              <a:rPr lang="en-GB" sz="6600">
                <a:solidFill>
                  <a:srgbClr val="000000"/>
                </a:solidFill>
                <a:ea typeface="Calibri Light"/>
                <a:cs typeface="Calibri Light"/>
              </a:rPr>
            </a:br>
            <a:br>
              <a:rPr lang="en-GB" sz="6600">
                <a:solidFill>
                  <a:srgbClr val="000000"/>
                </a:solidFill>
                <a:ea typeface="Calibri Light"/>
                <a:cs typeface="Calibri Light"/>
              </a:rPr>
            </a:br>
            <a:br>
              <a:rPr lang="en-GB" sz="6600">
                <a:solidFill>
                  <a:srgbClr val="000000"/>
                </a:solidFill>
                <a:ea typeface="Calibri Light"/>
                <a:cs typeface="Calibri Light"/>
              </a:rPr>
            </a:br>
            <a:r>
              <a:rPr lang="en-GB" sz="6600" err="1">
                <a:solidFill>
                  <a:schemeClr val="accent1"/>
                </a:solidFill>
                <a:ea typeface="Calibri Light"/>
                <a:cs typeface="Calibri Light"/>
              </a:rPr>
              <a:t>Frågor</a:t>
            </a:r>
            <a:r>
              <a:rPr lang="en-GB" sz="6600">
                <a:solidFill>
                  <a:schemeClr val="accent1"/>
                </a:solidFill>
                <a:ea typeface="Calibri Light"/>
                <a:cs typeface="Calibri Light"/>
              </a:rPr>
              <a:t> </a:t>
            </a:r>
            <a:r>
              <a:rPr lang="en-GB" sz="6600" err="1">
                <a:solidFill>
                  <a:schemeClr val="accent1"/>
                </a:solidFill>
                <a:ea typeface="Calibri Light"/>
                <a:cs typeface="Calibri Light"/>
              </a:rPr>
              <a:t>och</a:t>
            </a:r>
            <a:r>
              <a:rPr lang="en-GB" sz="6600">
                <a:solidFill>
                  <a:schemeClr val="accent1"/>
                </a:solidFill>
                <a:ea typeface="Calibri Light"/>
                <a:cs typeface="Calibri Light"/>
              </a:rPr>
              <a:t> </a:t>
            </a:r>
            <a:r>
              <a:rPr lang="en-GB" sz="6600" err="1">
                <a:solidFill>
                  <a:schemeClr val="accent1"/>
                </a:solidFill>
                <a:ea typeface="Calibri Light"/>
                <a:cs typeface="Calibri Light"/>
              </a:rPr>
              <a:t>diskussion</a:t>
            </a:r>
            <a:br>
              <a:rPr lang="en-GB" sz="6600">
                <a:solidFill>
                  <a:schemeClr val="accent1"/>
                </a:solidFill>
                <a:ea typeface="Calibri Light"/>
                <a:cs typeface="Calibri Light"/>
              </a:rPr>
            </a:br>
            <a:r>
              <a:rPr lang="en-GB" sz="6600" err="1">
                <a:solidFill>
                  <a:schemeClr val="accent1"/>
                </a:solidFill>
                <a:ea typeface="Calibri Light"/>
                <a:cs typeface="Calibri Light"/>
              </a:rPr>
              <a:t>Flexibilitetsbehovrapportering</a:t>
            </a:r>
            <a:endParaRPr lang="en-GB" sz="6600">
              <a:solidFill>
                <a:schemeClr val="accent1"/>
              </a:solidFill>
              <a:ea typeface="Calibri Light"/>
              <a:cs typeface="Calibri Light"/>
            </a:endParaRPr>
          </a:p>
        </p:txBody>
      </p:sp>
    </p:spTree>
    <p:extLst>
      <p:ext uri="{BB962C8B-B14F-4D97-AF65-F5344CB8AC3E}">
        <p14:creationId xmlns:p14="http://schemas.microsoft.com/office/powerpoint/2010/main" val="1865208018"/>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DC53C-7DEE-9DCC-5759-64FCE0D81CEB}"/>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7FA3CF69-EB98-E5F4-6C5A-F769C6FE89E3}"/>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9F274122-29FE-F3AF-D34D-212C05567A3D}"/>
              </a:ext>
            </a:extLst>
          </p:cNvPr>
          <p:cNvSpPr>
            <a:spLocks noGrp="1"/>
          </p:cNvSpPr>
          <p:nvPr>
            <p:ph type="ctrTitle"/>
          </p:nvPr>
        </p:nvSpPr>
        <p:spPr>
          <a:xfrm>
            <a:off x="342510" y="3875762"/>
            <a:ext cx="5943600" cy="2706436"/>
          </a:xfrm>
        </p:spPr>
        <p:txBody>
          <a:bodyPr/>
          <a:lstStyle/>
          <a:p>
            <a:pPr algn="l">
              <a:lnSpc>
                <a:spcPct val="90000"/>
              </a:lnSpc>
              <a:spcBef>
                <a:spcPts val="1200"/>
              </a:spcBef>
            </a:pPr>
            <a:r>
              <a:rPr lang="sv-SE" sz="6600">
                <a:solidFill>
                  <a:schemeClr val="accent1"/>
                </a:solidFill>
                <a:ea typeface="Calibri Light"/>
                <a:cs typeface="Calibri Light"/>
              </a:rPr>
              <a:t>Nästa </a:t>
            </a:r>
            <a:r>
              <a:rPr lang="sv-SE" sz="6600" err="1">
                <a:solidFill>
                  <a:schemeClr val="accent1"/>
                </a:solidFill>
                <a:ea typeface="Calibri Light"/>
                <a:cs typeface="Calibri Light"/>
              </a:rPr>
              <a:t>webbinarium</a:t>
            </a:r>
            <a:br>
              <a:rPr lang="sv-SE" sz="6600">
                <a:ea typeface="Calibri Light"/>
                <a:cs typeface="Calibri Light"/>
              </a:rPr>
            </a:br>
            <a:r>
              <a:rPr lang="sv-SE" sz="6600">
                <a:solidFill>
                  <a:schemeClr val="accent1"/>
                </a:solidFill>
                <a:ea typeface="Calibri Light"/>
                <a:cs typeface="Calibri Light"/>
              </a:rPr>
              <a:t>16:e mars 2026</a:t>
            </a:r>
            <a:br>
              <a:rPr lang="sv-SE" sz="6600">
                <a:ea typeface="Calibri Light"/>
                <a:cs typeface="Calibri Light"/>
              </a:rPr>
            </a:br>
            <a:r>
              <a:rPr lang="sv-SE" sz="2000">
                <a:ea typeface="+mj-lt"/>
                <a:cs typeface="+mj-lt"/>
                <a:hlinkClick r:id="rId4"/>
              </a:rPr>
              <a:t>Flexibilitetsbehov FNA - Energiföretagen Sverige</a:t>
            </a:r>
            <a:br>
              <a:rPr lang="sv-SE" sz="2000">
                <a:ea typeface="+mj-lt"/>
                <a:cs typeface="+mj-lt"/>
              </a:rPr>
            </a:br>
            <a:br>
              <a:rPr lang="sv-SE" sz="2000">
                <a:ea typeface="+mj-lt"/>
                <a:cs typeface="+mj-lt"/>
              </a:rPr>
            </a:br>
            <a:r>
              <a:rPr lang="sv-SE" sz="2000">
                <a:solidFill>
                  <a:srgbClr val="000000"/>
                </a:solidFill>
                <a:ea typeface="Calibri Light"/>
                <a:cs typeface="Calibri Light"/>
              </a:rPr>
              <a:t>Skicka in frågor ni har i förväg så kan vi stötta i arbetet!</a:t>
            </a:r>
            <a:endParaRPr lang="sv-SE" sz="2000">
              <a:solidFill>
                <a:schemeClr val="accent1"/>
              </a:solidFill>
              <a:ea typeface="Calibri Light"/>
              <a:cs typeface="Calibri Light"/>
            </a:endParaRPr>
          </a:p>
          <a:p>
            <a:pPr lvl="1">
              <a:lnSpc>
                <a:spcPts val="1350"/>
              </a:lnSpc>
              <a:spcAft>
                <a:spcPts val="0"/>
              </a:spcAft>
            </a:pPr>
            <a:endParaRPr lang="en-US" sz="2000">
              <a:solidFill>
                <a:srgbClr val="000000"/>
              </a:solidFill>
              <a:latin typeface="Calibri"/>
              <a:ea typeface="Calibri"/>
              <a:cs typeface="Calibri"/>
            </a:endParaRPr>
          </a:p>
          <a:p>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4141232048"/>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EC794-B1EC-1F20-8A03-F662437B8FB3}"/>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F3CAAEDC-C593-7A42-C58C-A5F30D831FA8}"/>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04CA8D83-BF1B-0B67-75F6-692484AEFB96}"/>
              </a:ext>
            </a:extLst>
          </p:cNvPr>
          <p:cNvSpPr>
            <a:spLocks noGrp="1"/>
          </p:cNvSpPr>
          <p:nvPr>
            <p:ph type="ctrTitle"/>
          </p:nvPr>
        </p:nvSpPr>
        <p:spPr>
          <a:xfrm>
            <a:off x="238126" y="838200"/>
            <a:ext cx="5943600" cy="2706436"/>
          </a:xfrm>
        </p:spPr>
        <p:txBody>
          <a:bodyPr/>
          <a:lstStyle/>
          <a:p>
            <a:pPr eaLnBrk="1" hangingPunct="1"/>
            <a:r>
              <a:rPr lang="en-GB" sz="6600" noProof="0">
                <a:solidFill>
                  <a:schemeClr val="accent1"/>
                </a:solidFill>
                <a:cs typeface="Calibri Light" panose="020F0302020204030204" pitchFamily="34" charset="0"/>
              </a:rPr>
              <a:t>TACK FÖR IDAG</a:t>
            </a:r>
            <a:br>
              <a:rPr lang="en-GB" sz="6600" noProof="0">
                <a:solidFill>
                  <a:schemeClr val="accent1"/>
                </a:solidFill>
                <a:cs typeface="Calibri Light" panose="020F0302020204030204" pitchFamily="34" charset="0"/>
              </a:rPr>
            </a:br>
            <a:br>
              <a:rPr lang="en-GB" sz="6600" noProof="0">
                <a:solidFill>
                  <a:schemeClr val="accent1"/>
                </a:solidFill>
                <a:cs typeface="Calibri Light" panose="020F0302020204030204" pitchFamily="34" charset="0"/>
              </a:rPr>
            </a:br>
            <a:endParaRPr lang="en-GB" sz="6600" noProof="0">
              <a:solidFill>
                <a:schemeClr val="accent1"/>
              </a:solidFill>
              <a:cs typeface="Calibri Light" panose="020F0302020204030204" pitchFamily="34" charset="0"/>
            </a:endParaRPr>
          </a:p>
        </p:txBody>
      </p:sp>
      <p:sp>
        <p:nvSpPr>
          <p:cNvPr id="2" name="Platshållare för text 3">
            <a:extLst>
              <a:ext uri="{FF2B5EF4-FFF2-40B4-BE49-F238E27FC236}">
                <a16:creationId xmlns:a16="http://schemas.microsoft.com/office/drawing/2014/main" id="{6CEDE7A0-BF21-92B1-F033-40C548753312}"/>
              </a:ext>
            </a:extLst>
          </p:cNvPr>
          <p:cNvSpPr txBox="1">
            <a:spLocks/>
          </p:cNvSpPr>
          <p:nvPr/>
        </p:nvSpPr>
        <p:spPr>
          <a:xfrm>
            <a:off x="625730" y="1631865"/>
            <a:ext cx="5284656" cy="4528587"/>
          </a:xfrm>
          <a:prstGeom prst="rect">
            <a:avLst/>
          </a:prstGeom>
          <a:noFill/>
        </p:spPr>
        <p:txBody>
          <a:bodyPr lIns="91440" tIns="45720" rIns="91440" bIns="45720" anchor="t"/>
          <a:lstStyle>
            <a:lvl1pPr marL="0" indent="0" algn="l" defTabSz="540000" rtl="0" eaLnBrk="1" latinLnBrk="0" hangingPunct="1">
              <a:lnSpc>
                <a:spcPct val="120000"/>
              </a:lnSpc>
              <a:spcBef>
                <a:spcPts val="0"/>
              </a:spcBef>
              <a:spcAft>
                <a:spcPts val="400"/>
              </a:spcAft>
              <a:buFont typeface="Arial" panose="020B0604020202020204" pitchFamily="34" charset="0"/>
              <a:buNone/>
              <a:defRPr sz="1800" b="0" kern="1200">
                <a:solidFill>
                  <a:schemeClr val="tx1"/>
                </a:solidFill>
                <a:latin typeface="+mn-lt"/>
                <a:ea typeface="+mn-ea"/>
                <a:cs typeface="+mn-cs"/>
              </a:defRPr>
            </a:lvl1pPr>
            <a:lvl2pPr marL="216000" indent="-216000" algn="l" defTabSz="540000" rtl="0" eaLnBrk="1" latinLnBrk="0" hangingPunct="1">
              <a:lnSpc>
                <a:spcPct val="12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2pPr>
            <a:lvl3pPr marL="432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3pPr>
            <a:lvl4pPr marL="648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4pPr>
            <a:lvl5pPr marL="864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5pPr>
            <a:lvl6pPr marL="107950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6pPr>
            <a:lvl7pPr marL="130175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7pPr>
            <a:lvl8pPr marL="152400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8pPr>
            <a:lvl9pPr marL="173355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9pPr>
          </a:lstStyle>
          <a:p>
            <a:pPr marL="0" marR="0" lvl="0" indent="0" algn="l" defTabSz="540000" rtl="0" eaLnBrk="1" fontAlgn="auto" latinLnBrk="0" hangingPunct="1">
              <a:lnSpc>
                <a:spcPct val="120000"/>
              </a:lnSpc>
              <a:spcBef>
                <a:spcPts val="0"/>
              </a:spcBef>
              <a:spcAft>
                <a:spcPts val="400"/>
              </a:spcAft>
              <a:buClrTx/>
              <a:buSzTx/>
              <a:buFont typeface="Arial" panose="020B0604020202020204" pitchFamily="34" charset="0"/>
              <a:buNone/>
              <a:tabLst/>
              <a:defRPr/>
            </a:pPr>
            <a:endParaRPr kumimoji="0" lang="sv-SE" sz="2000" b="1" i="0" u="none" strike="noStrike" kern="1200" cap="none" spc="0" normalizeH="0" baseline="0" noProof="0">
              <a:ln>
                <a:noFill/>
              </a:ln>
              <a:solidFill>
                <a:srgbClr val="1A1A1A"/>
              </a:solidFill>
              <a:effectLst/>
              <a:uLnTx/>
              <a:uFillTx/>
              <a:latin typeface="EON Brix Sans"/>
              <a:ea typeface="+mn-ea"/>
              <a:cs typeface="+mn-cs"/>
            </a:endParaRP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r>
              <a:rPr lang="sv-SE" sz="2000">
                <a:solidFill>
                  <a:srgbClr val="1A1A1A"/>
                </a:solidFill>
                <a:latin typeface="EON Brix Sans"/>
              </a:rPr>
              <a:t>Presentationen och </a:t>
            </a:r>
            <a:r>
              <a:rPr lang="sv-SE" sz="2000" err="1">
                <a:solidFill>
                  <a:srgbClr val="1A1A1A"/>
                </a:solidFill>
                <a:latin typeface="EON Brix Sans"/>
              </a:rPr>
              <a:t>webbinariet</a:t>
            </a:r>
            <a:r>
              <a:rPr lang="sv-SE" sz="2000">
                <a:solidFill>
                  <a:srgbClr val="1A1A1A"/>
                </a:solidFill>
                <a:latin typeface="EON Brix Sans"/>
              </a:rPr>
              <a:t> läggs upp på hemsidan</a:t>
            </a: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r>
              <a:rPr lang="sv-SE" sz="2000">
                <a:solidFill>
                  <a:srgbClr val="1A1A1A"/>
                </a:solidFill>
                <a:latin typeface="EON Brix Sans"/>
              </a:rPr>
              <a:t>Skicka in input till </a:t>
            </a:r>
            <a:r>
              <a:rPr lang="sv-SE" sz="2000">
                <a:solidFill>
                  <a:schemeClr val="accent1"/>
                </a:solidFill>
                <a:latin typeface="EON Brix Sans"/>
                <a:hlinkClick r:id="rId4">
                  <a:extLst>
                    <a:ext uri="{A12FA001-AC4F-418D-AE19-62706E023703}">
                      <ahyp:hlinkClr xmlns:ahyp="http://schemas.microsoft.com/office/drawing/2018/hyperlinkcolor" val="tx"/>
                    </a:ext>
                  </a:extLst>
                </a:hlinkClick>
              </a:rPr>
              <a:t>yvonne.ruwaida@vattenfall.com</a:t>
            </a:r>
            <a:r>
              <a:rPr lang="sv-SE" sz="2000">
                <a:solidFill>
                  <a:schemeClr val="accent1"/>
                </a:solidFill>
                <a:latin typeface="EON Brix Sans"/>
              </a:rPr>
              <a:t>, </a:t>
            </a:r>
            <a:r>
              <a:rPr lang="sv-SE" sz="2000">
                <a:solidFill>
                  <a:schemeClr val="accent1"/>
                </a:solidFill>
                <a:latin typeface="EON Brix Sans"/>
                <a:hlinkClick r:id="rId5">
                  <a:extLst>
                    <a:ext uri="{A12FA001-AC4F-418D-AE19-62706E023703}">
                      <ahyp:hlinkClr xmlns:ahyp="http://schemas.microsoft.com/office/drawing/2018/hyperlinkcolor" val="tx"/>
                    </a:ext>
                  </a:extLst>
                </a:hlinkClick>
              </a:rPr>
              <a:t>Erik.lejerskog@energiforetagen.se</a:t>
            </a:r>
            <a:r>
              <a:rPr lang="sv-SE" sz="2000">
                <a:solidFill>
                  <a:schemeClr val="accent1"/>
                </a:solidFill>
                <a:latin typeface="EON Brix Sans"/>
              </a:rPr>
              <a:t> </a:t>
            </a:r>
          </a:p>
          <a:p>
            <a:pPr marR="0" lvl="0" algn="l" defTabSz="540000" rtl="0" eaLnBrk="1" fontAlgn="auto" latinLnBrk="0" hangingPunct="1">
              <a:lnSpc>
                <a:spcPct val="120000"/>
              </a:lnSpc>
              <a:spcBef>
                <a:spcPts val="0"/>
              </a:spcBef>
              <a:spcAft>
                <a:spcPts val="400"/>
              </a:spcAft>
              <a:buClrTx/>
              <a:buSzTx/>
              <a:tabLst/>
              <a:defRPr/>
            </a:pPr>
            <a:endParaRPr lang="sv-SE" sz="2000">
              <a:solidFill>
                <a:srgbClr val="1A1A1A"/>
              </a:solidFill>
              <a:latin typeface="EON Brix Sans"/>
            </a:endParaRPr>
          </a:p>
        </p:txBody>
      </p:sp>
    </p:spTree>
    <p:extLst>
      <p:ext uri="{BB962C8B-B14F-4D97-AF65-F5344CB8AC3E}">
        <p14:creationId xmlns:p14="http://schemas.microsoft.com/office/powerpoint/2010/main" val="28651466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206D867-2755-EF18-0553-252BE58FEF65}"/>
              </a:ext>
            </a:extLst>
          </p:cNvPr>
          <p:cNvSpPr>
            <a:spLocks noGrp="1"/>
          </p:cNvSpPr>
          <p:nvPr>
            <p:ph type="title"/>
          </p:nvPr>
        </p:nvSpPr>
        <p:spPr/>
        <p:txBody>
          <a:bodyPr/>
          <a:lstStyle/>
          <a:p>
            <a:r>
              <a:rPr lang="sv-SE" err="1">
                <a:solidFill>
                  <a:schemeClr val="accent1"/>
                </a:solidFill>
              </a:rPr>
              <a:t>Taskforce</a:t>
            </a:r>
            <a:r>
              <a:rPr lang="sv-SE">
                <a:solidFill>
                  <a:schemeClr val="accent1"/>
                </a:solidFill>
              </a:rPr>
              <a:t> FNA DSO</a:t>
            </a:r>
          </a:p>
        </p:txBody>
      </p:sp>
      <p:sp>
        <p:nvSpPr>
          <p:cNvPr id="5" name="Platshållare för datum 4">
            <a:extLst>
              <a:ext uri="{FF2B5EF4-FFF2-40B4-BE49-F238E27FC236}">
                <a16:creationId xmlns:a16="http://schemas.microsoft.com/office/drawing/2014/main" id="{A5F6BD86-F393-BF2E-DE5C-14F5F4939092}"/>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AE1C2D35-3BE9-FA9B-2439-C9F2248B24A6}"/>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9" name="TextBox 5">
            <a:extLst>
              <a:ext uri="{FF2B5EF4-FFF2-40B4-BE49-F238E27FC236}">
                <a16:creationId xmlns:a16="http://schemas.microsoft.com/office/drawing/2014/main" id="{5731792E-B536-BD05-BD50-87EE45A0ECBF}"/>
              </a:ext>
            </a:extLst>
          </p:cNvPr>
          <p:cNvSpPr txBox="1"/>
          <p:nvPr/>
        </p:nvSpPr>
        <p:spPr>
          <a:xfrm>
            <a:off x="2036364" y="2851980"/>
            <a:ext cx="2743200" cy="9737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Håkan Skarrie</a:t>
            </a:r>
            <a:r>
              <a:rPr kumimoji="0" lang="en-US" sz="1800" b="1" i="0" u="none" strike="noStrike" kern="1200" cap="none" spc="0" normalizeH="0" baseline="0" noProof="0">
                <a:ln>
                  <a:noFill/>
                </a:ln>
                <a:solidFill>
                  <a:srgbClr val="000000"/>
                </a:solidFill>
                <a:effectLst/>
                <a:uLnTx/>
                <a:uFillTx/>
                <a:latin typeface="Calibri"/>
                <a:ea typeface="+mn-ea"/>
                <a:cs typeface="Segoe UI"/>
              </a:rPr>
              <a:t>​</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a:ea typeface="+mn-ea"/>
                <a:cs typeface="Segoe UI"/>
              </a:rPr>
              <a:t>Affärsutvecklare</a:t>
            </a: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Segoe UI"/>
              </a:rPr>
              <a:t>Kraftringen Nät</a:t>
            </a: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
        <p:nvSpPr>
          <p:cNvPr id="10" name="TextBox 7">
            <a:extLst>
              <a:ext uri="{FF2B5EF4-FFF2-40B4-BE49-F238E27FC236}">
                <a16:creationId xmlns:a16="http://schemas.microsoft.com/office/drawing/2014/main" id="{F68ACED7-5012-F25B-6C48-7C584BA321A7}"/>
              </a:ext>
            </a:extLst>
          </p:cNvPr>
          <p:cNvSpPr txBox="1"/>
          <p:nvPr/>
        </p:nvSpPr>
        <p:spPr>
          <a:xfrm>
            <a:off x="6158925" y="2673830"/>
            <a:ext cx="2743200" cy="11887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Yvonne Ruwaida</a:t>
            </a:r>
            <a:endParaRPr kumimoji="0" lang="en-US" sz="1800" b="1"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Affärsstrateg</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Vattenfall </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Eldistribution</a:t>
            </a: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
        <p:nvSpPr>
          <p:cNvPr id="11" name="TextBox 8">
            <a:extLst>
              <a:ext uri="{FF2B5EF4-FFF2-40B4-BE49-F238E27FC236}">
                <a16:creationId xmlns:a16="http://schemas.microsoft.com/office/drawing/2014/main" id="{D81FD48D-A2C3-E256-D4DF-F4851F5B972C}"/>
              </a:ext>
            </a:extLst>
          </p:cNvPr>
          <p:cNvSpPr txBox="1"/>
          <p:nvPr/>
        </p:nvSpPr>
        <p:spPr>
          <a:xfrm>
            <a:off x="6171574" y="4759702"/>
            <a:ext cx="2743200" cy="9737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Erik Lejerskog</a:t>
            </a:r>
            <a:endParaRPr kumimoji="0" lang="en-US" sz="1800" b="1"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Ansvarig kraftsystem</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Energiföretagen</a:t>
            </a: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pic>
        <p:nvPicPr>
          <p:cNvPr id="16" name="Bildobjekt 15" descr="En bild som visar Människoansikte, person, byggnad, leende&#10;&#10;AI-genererat innehåll kan vara felaktigt.">
            <a:extLst>
              <a:ext uri="{FF2B5EF4-FFF2-40B4-BE49-F238E27FC236}">
                <a16:creationId xmlns:a16="http://schemas.microsoft.com/office/drawing/2014/main" id="{B8773599-BE4C-1614-2C35-21629EC304CC}"/>
              </a:ext>
            </a:extLst>
          </p:cNvPr>
          <p:cNvPicPr>
            <a:picLocks noChangeAspect="1"/>
          </p:cNvPicPr>
          <p:nvPr/>
        </p:nvPicPr>
        <p:blipFill>
          <a:blip r:embed="rId3">
            <a:extLst>
              <a:ext uri="{28A0092B-C50C-407E-A947-70E740481C1C}">
                <a14:useLocalDpi xmlns:a14="http://schemas.microsoft.com/office/drawing/2010/main" val="0"/>
              </a:ext>
            </a:extLst>
          </a:blip>
          <a:srcRect l="38444" t="15737" r="19994" b="8559"/>
          <a:stretch>
            <a:fillRect/>
          </a:stretch>
        </p:blipFill>
        <p:spPr>
          <a:xfrm>
            <a:off x="4807337" y="3779151"/>
            <a:ext cx="1375507" cy="1670260"/>
          </a:xfrm>
          <a:prstGeom prst="rect">
            <a:avLst/>
          </a:prstGeom>
        </p:spPr>
      </p:pic>
      <p:sp>
        <p:nvSpPr>
          <p:cNvPr id="20" name="textruta 19">
            <a:extLst>
              <a:ext uri="{FF2B5EF4-FFF2-40B4-BE49-F238E27FC236}">
                <a16:creationId xmlns:a16="http://schemas.microsoft.com/office/drawing/2014/main" id="{FBA072E0-B861-A91C-B1B5-61030CC6EED1}"/>
              </a:ext>
            </a:extLst>
          </p:cNvPr>
          <p:cNvSpPr txBox="1"/>
          <p:nvPr/>
        </p:nvSpPr>
        <p:spPr>
          <a:xfrm>
            <a:off x="10050971" y="2225099"/>
            <a:ext cx="1838325" cy="1477328"/>
          </a:xfrm>
          <a:prstGeom prst="rect">
            <a:avLst/>
          </a:prstGeom>
          <a:noFill/>
        </p:spPr>
        <p:txBody>
          <a:bodyPr wrap="square" lIns="91440" tIns="45720" rIns="91440" bIns="4572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Therese Caesar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Calibri"/>
                <a:cs typeface="Calibri"/>
              </a:rPr>
              <a:t>Ansvarig </a:t>
            </a:r>
            <a:r>
              <a:rPr lang="sv-SE">
                <a:solidFill>
                  <a:srgbClr val="000000"/>
                </a:solidFill>
                <a:latin typeface="Calibri"/>
                <a:ea typeface="Calibri"/>
                <a:cs typeface="Calibri"/>
              </a:rPr>
              <a:t>flexibilitet</a:t>
            </a:r>
            <a:endParaRPr lang="sv-SE" sz="18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a:endParaRPr>
          </a:p>
          <a:p>
            <a:pPr eaLnBrk="0" fontAlgn="base" hangingPunct="0">
              <a:spcBef>
                <a:spcPct val="0"/>
              </a:spcBef>
              <a:spcAft>
                <a:spcPct val="0"/>
              </a:spcAft>
              <a:defRPr/>
            </a:pPr>
            <a:r>
              <a:rPr kumimoji="0" lang="sv-SE" sz="1800" b="0" i="0" u="none" strike="noStrike" kern="1200" cap="none" spc="0" normalizeH="0" baseline="0" noProof="0">
                <a:ln>
                  <a:noFill/>
                </a:ln>
                <a:solidFill>
                  <a:srgbClr val="000000"/>
                </a:solidFill>
                <a:effectLst/>
                <a:uLnTx/>
                <a:uFillTx/>
                <a:latin typeface="Calibri"/>
                <a:ea typeface="Calibri"/>
                <a:cs typeface="Calibri"/>
              </a:rPr>
              <a:t>Göteborg Energi</a:t>
            </a:r>
            <a:r>
              <a:rPr lang="sv-SE">
                <a:solidFill>
                  <a:srgbClr val="000000"/>
                </a:solidFill>
                <a:latin typeface="Calibri"/>
                <a:ea typeface="Calibri"/>
                <a:cs typeface="Calibri"/>
              </a:rPr>
              <a:t> Nät</a:t>
            </a:r>
            <a:endParaRPr lang="sv-SE" sz="18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a:endParaRPr>
          </a:p>
        </p:txBody>
      </p:sp>
      <p:sp>
        <p:nvSpPr>
          <p:cNvPr id="2" name="AutoShape 2" descr="Bildresultat för therese caesar">
            <a:extLst>
              <a:ext uri="{FF2B5EF4-FFF2-40B4-BE49-F238E27FC236}">
                <a16:creationId xmlns:a16="http://schemas.microsoft.com/office/drawing/2014/main" id="{22C4EC72-8504-A8E5-9B07-5E45C866F810}"/>
              </a:ext>
            </a:extLst>
          </p:cNvPr>
          <p:cNvSpPr>
            <a:spLocks noChangeAspect="1" noChangeArrowheads="1"/>
          </p:cNvSpPr>
          <p:nvPr/>
        </p:nvSpPr>
        <p:spPr bwMode="auto">
          <a:xfrm>
            <a:off x="5726621" y="32452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 name="AutoShape 4" descr="Bildresultat för therese caesar">
            <a:extLst>
              <a:ext uri="{FF2B5EF4-FFF2-40B4-BE49-F238E27FC236}">
                <a16:creationId xmlns:a16="http://schemas.microsoft.com/office/drawing/2014/main" id="{A3EBC30D-6E8A-805A-9386-A2C2CEDBCA13}"/>
              </a:ext>
            </a:extLst>
          </p:cNvPr>
          <p:cNvSpPr>
            <a:spLocks noChangeAspect="1" noChangeArrowheads="1"/>
          </p:cNvSpPr>
          <p:nvPr/>
        </p:nvSpPr>
        <p:spPr bwMode="auto">
          <a:xfrm>
            <a:off x="5879021" y="33976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4" name="Bildobjekt 13" descr="En bild som visar Människoansikte, person, leende, ansiktsbild&#10;&#10;AI-genererat innehåll kan vara felaktigt.">
            <a:extLst>
              <a:ext uri="{FF2B5EF4-FFF2-40B4-BE49-F238E27FC236}">
                <a16:creationId xmlns:a16="http://schemas.microsoft.com/office/drawing/2014/main" id="{0135E810-F0BD-1C9E-A49E-71E0611767EE}"/>
              </a:ext>
            </a:extLst>
          </p:cNvPr>
          <p:cNvPicPr>
            <a:picLocks noChangeAspect="1"/>
          </p:cNvPicPr>
          <p:nvPr/>
        </p:nvPicPr>
        <p:blipFill>
          <a:blip r:embed="rId4">
            <a:extLst>
              <a:ext uri="{28A0092B-C50C-407E-A947-70E740481C1C}">
                <a14:useLocalDpi xmlns:a14="http://schemas.microsoft.com/office/drawing/2010/main" val="0"/>
              </a:ext>
            </a:extLst>
          </a:blip>
          <a:srcRect l="1" r="1936" b="10609"/>
          <a:stretch/>
        </p:blipFill>
        <p:spPr>
          <a:xfrm>
            <a:off x="8603857" y="2049381"/>
            <a:ext cx="1447114" cy="1584112"/>
          </a:xfrm>
          <a:prstGeom prst="rect">
            <a:avLst/>
          </a:prstGeom>
        </p:spPr>
      </p:pic>
      <p:pic>
        <p:nvPicPr>
          <p:cNvPr id="24" name="Bildobjekt 23">
            <a:extLst>
              <a:ext uri="{FF2B5EF4-FFF2-40B4-BE49-F238E27FC236}">
                <a16:creationId xmlns:a16="http://schemas.microsoft.com/office/drawing/2014/main" id="{72E52900-7AAD-D088-4CAC-A73192983FC7}"/>
              </a:ext>
            </a:extLst>
          </p:cNvPr>
          <p:cNvPicPr>
            <a:picLocks noChangeAspect="1"/>
          </p:cNvPicPr>
          <p:nvPr/>
        </p:nvPicPr>
        <p:blipFill>
          <a:blip r:embed="rId5"/>
          <a:srcRect t="-10892" r="-10892"/>
          <a:stretch/>
        </p:blipFill>
        <p:spPr>
          <a:xfrm>
            <a:off x="4816597" y="1678917"/>
            <a:ext cx="1525320" cy="1871110"/>
          </a:xfrm>
          <a:prstGeom prst="rect">
            <a:avLst/>
          </a:prstGeom>
        </p:spPr>
      </p:pic>
      <p:pic>
        <p:nvPicPr>
          <p:cNvPr id="12" name="Bildobjekt 11">
            <a:extLst>
              <a:ext uri="{FF2B5EF4-FFF2-40B4-BE49-F238E27FC236}">
                <a16:creationId xmlns:a16="http://schemas.microsoft.com/office/drawing/2014/main" id="{1770DCCD-EEC9-FDDC-33E6-3F42C22C39FC}"/>
              </a:ext>
            </a:extLst>
          </p:cNvPr>
          <p:cNvPicPr>
            <a:picLocks noChangeAspect="1"/>
          </p:cNvPicPr>
          <p:nvPr/>
        </p:nvPicPr>
        <p:blipFill>
          <a:blip r:embed="rId6"/>
          <a:srcRect l="9505" r="6795" b="14051"/>
          <a:stretch/>
        </p:blipFill>
        <p:spPr>
          <a:xfrm>
            <a:off x="477374" y="1946429"/>
            <a:ext cx="1448696" cy="1589316"/>
          </a:xfrm>
          <a:prstGeom prst="rect">
            <a:avLst/>
          </a:prstGeom>
        </p:spPr>
      </p:pic>
      <p:sp>
        <p:nvSpPr>
          <p:cNvPr id="13" name="Platshållare för text 12">
            <a:extLst>
              <a:ext uri="{FF2B5EF4-FFF2-40B4-BE49-F238E27FC236}">
                <a16:creationId xmlns:a16="http://schemas.microsoft.com/office/drawing/2014/main" id="{5DCF2BAA-6C4C-9627-968A-B4F72F9549A1}"/>
              </a:ext>
            </a:extLst>
          </p:cNvPr>
          <p:cNvSpPr>
            <a:spLocks noGrp="1"/>
          </p:cNvSpPr>
          <p:nvPr>
            <p:ph type="body" sz="quarter" idx="18"/>
          </p:nvPr>
        </p:nvSpPr>
        <p:spPr/>
        <p:txBody>
          <a:bodyPr/>
          <a:lstStyle/>
          <a:p>
            <a:endParaRPr lang="sv-SE"/>
          </a:p>
        </p:txBody>
      </p:sp>
      <p:sp>
        <p:nvSpPr>
          <p:cNvPr id="17" name="TextBox 14">
            <a:extLst>
              <a:ext uri="{FF2B5EF4-FFF2-40B4-BE49-F238E27FC236}">
                <a16:creationId xmlns:a16="http://schemas.microsoft.com/office/drawing/2014/main" id="{22DA57BB-C866-ADBC-8413-4FAED3CC8504}"/>
              </a:ext>
            </a:extLst>
          </p:cNvPr>
          <p:cNvSpPr txBox="1"/>
          <p:nvPr/>
        </p:nvSpPr>
        <p:spPr>
          <a:xfrm>
            <a:off x="10294814" y="4141664"/>
            <a:ext cx="1594482" cy="14496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lang="en-US" b="1">
                <a:solidFill>
                  <a:srgbClr val="000000"/>
                </a:solidFill>
                <a:latin typeface="Calibri" panose="020F0502020204030204" pitchFamily="34" charset="0"/>
              </a:rPr>
              <a:t>Per Wikström</a:t>
            </a:r>
          </a:p>
          <a:p>
            <a:pPr eaLnBrk="0" fontAlgn="base" hangingPunct="0">
              <a:spcBef>
                <a:spcPct val="0"/>
              </a:spcBef>
              <a:spcAft>
                <a:spcPct val="0"/>
              </a:spcAft>
              <a:defRPr/>
            </a:pPr>
            <a:r>
              <a:rPr lang="en-US" err="1">
                <a:solidFill>
                  <a:srgbClr val="000000"/>
                </a:solidFill>
                <a:latin typeface="Calibri"/>
                <a:ea typeface="Calibri"/>
                <a:cs typeface="Calibri"/>
              </a:rPr>
              <a:t>Strateg</a:t>
            </a:r>
            <a:r>
              <a:rPr lang="en-US">
                <a:solidFill>
                  <a:srgbClr val="000000"/>
                </a:solidFill>
                <a:latin typeface="Calibri"/>
                <a:ea typeface="Calibri"/>
                <a:cs typeface="Calibri"/>
              </a:rPr>
              <a:t> kraft-system </a:t>
            </a:r>
            <a:r>
              <a:rPr lang="en-US" err="1">
                <a:solidFill>
                  <a:srgbClr val="000000"/>
                </a:solidFill>
                <a:latin typeface="Calibri"/>
                <a:ea typeface="Calibri"/>
                <a:cs typeface="Calibri"/>
              </a:rPr>
              <a:t>och</a:t>
            </a:r>
            <a:r>
              <a:rPr lang="en-US">
                <a:solidFill>
                  <a:srgbClr val="000000"/>
                </a:solidFill>
                <a:latin typeface="Calibri"/>
                <a:ea typeface="Calibri"/>
                <a:cs typeface="Calibri"/>
              </a:rPr>
              <a:t> El-</a:t>
            </a:r>
            <a:r>
              <a:rPr lang="en-US" err="1">
                <a:solidFill>
                  <a:srgbClr val="000000"/>
                </a:solidFill>
                <a:latin typeface="Calibri"/>
                <a:ea typeface="Calibri"/>
                <a:cs typeface="Calibri"/>
              </a:rPr>
              <a:t>marknad</a:t>
            </a:r>
            <a:r>
              <a:rPr lang="en-US">
                <a:solidFill>
                  <a:srgbClr val="000000"/>
                </a:solidFill>
                <a:latin typeface="Calibri"/>
                <a:ea typeface="Calibri"/>
                <a:cs typeface="Calibri"/>
              </a:rPr>
              <a:t> </a:t>
            </a:r>
            <a:r>
              <a:rPr lang="en-US" err="1">
                <a:solidFill>
                  <a:srgbClr val="000000"/>
                </a:solidFill>
                <a:latin typeface="Calibri"/>
                <a:ea typeface="Calibri"/>
                <a:cs typeface="Calibri"/>
              </a:rPr>
              <a:t>samt</a:t>
            </a:r>
            <a:r>
              <a:rPr lang="en-US">
                <a:solidFill>
                  <a:srgbClr val="000000"/>
                </a:solidFill>
                <a:latin typeface="Calibri"/>
                <a:ea typeface="Calibri"/>
                <a:cs typeface="Calibri"/>
              </a:rPr>
              <a:t> DSO, Ellevio</a:t>
            </a:r>
            <a:endParaRPr lang="en-US">
              <a:solidFill>
                <a:srgbClr val="000000"/>
              </a:solidFill>
              <a:latin typeface="Calibri" panose="020F0502020204030204" pitchFamily="34" charset="0"/>
              <a:ea typeface="Calibri"/>
              <a:cs typeface="Calibri"/>
            </a:endParaRPr>
          </a:p>
        </p:txBody>
      </p:sp>
      <p:pic>
        <p:nvPicPr>
          <p:cNvPr id="18" name="Picture 7">
            <a:extLst>
              <a:ext uri="{FF2B5EF4-FFF2-40B4-BE49-F238E27FC236}">
                <a16:creationId xmlns:a16="http://schemas.microsoft.com/office/drawing/2014/main" id="{FADCA729-5903-2C7A-214F-A2B4B8E0BB4C}"/>
              </a:ext>
            </a:extLst>
          </p:cNvPr>
          <p:cNvPicPr>
            <a:picLocks noChangeAspect="1"/>
          </p:cNvPicPr>
          <p:nvPr/>
        </p:nvPicPr>
        <p:blipFill>
          <a:blip r:embed="rId7"/>
          <a:srcRect l="1428" t="-207" r="330" b="26673"/>
          <a:stretch/>
        </p:blipFill>
        <p:spPr>
          <a:xfrm>
            <a:off x="8603857" y="4103444"/>
            <a:ext cx="1538042" cy="1439178"/>
          </a:xfrm>
          <a:prstGeom prst="rect">
            <a:avLst/>
          </a:prstGeom>
        </p:spPr>
      </p:pic>
      <p:pic>
        <p:nvPicPr>
          <p:cNvPr id="4" name="Bildobjekt 3">
            <a:extLst>
              <a:ext uri="{FF2B5EF4-FFF2-40B4-BE49-F238E27FC236}">
                <a16:creationId xmlns:a16="http://schemas.microsoft.com/office/drawing/2014/main" id="{67C3FB33-14AC-AB27-D941-70268FBC4378}"/>
              </a:ext>
            </a:extLst>
          </p:cNvPr>
          <p:cNvPicPr>
            <a:picLocks noChangeAspect="1"/>
          </p:cNvPicPr>
          <p:nvPr/>
        </p:nvPicPr>
        <p:blipFill>
          <a:blip r:embed="rId8"/>
          <a:stretch>
            <a:fillRect/>
          </a:stretch>
        </p:blipFill>
        <p:spPr>
          <a:xfrm>
            <a:off x="428885" y="3879468"/>
            <a:ext cx="1448696" cy="1448696"/>
          </a:xfrm>
          <a:prstGeom prst="rect">
            <a:avLst/>
          </a:prstGeom>
        </p:spPr>
      </p:pic>
      <p:sp>
        <p:nvSpPr>
          <p:cNvPr id="8" name="TextBox 5">
            <a:extLst>
              <a:ext uri="{FF2B5EF4-FFF2-40B4-BE49-F238E27FC236}">
                <a16:creationId xmlns:a16="http://schemas.microsoft.com/office/drawing/2014/main" id="{A25C20E9-D520-CE46-7E61-46DB0F093C1E}"/>
              </a:ext>
            </a:extLst>
          </p:cNvPr>
          <p:cNvSpPr txBox="1"/>
          <p:nvPr/>
        </p:nvSpPr>
        <p:spPr>
          <a:xfrm>
            <a:off x="1987875" y="4471950"/>
            <a:ext cx="2743200" cy="11887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Lovisa Bielke</a:t>
            </a:r>
            <a:endParaRPr kumimoji="0" lang="en-US" sz="1800" b="1"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a:ea typeface="+mn-ea"/>
                <a:cs typeface="Segoe UI"/>
              </a:rPr>
              <a:t>Processledare</a:t>
            </a:r>
            <a:r>
              <a:rPr kumimoji="0" lang="en-US" sz="1800" b="0" i="0" u="none" strike="noStrike" kern="1200" cap="none" spc="0" normalizeH="0" baseline="0" noProof="0">
                <a:ln>
                  <a:noFill/>
                </a:ln>
                <a:solidFill>
                  <a:srgbClr val="000000"/>
                </a:solidFill>
                <a:effectLst/>
                <a:uLnTx/>
                <a:uFillTx/>
                <a:latin typeface="Calibri"/>
                <a:ea typeface="+mn-ea"/>
                <a:cs typeface="Segoe UI"/>
              </a:rPr>
              <a:t> </a:t>
            </a:r>
            <a:r>
              <a:rPr kumimoji="0" lang="en-US" sz="1800" b="0" i="0" u="none" strike="noStrike" kern="1200" cap="none" spc="0" normalizeH="0" baseline="0" noProof="0" err="1">
                <a:ln>
                  <a:noFill/>
                </a:ln>
                <a:solidFill>
                  <a:srgbClr val="000000"/>
                </a:solidFill>
                <a:effectLst/>
                <a:uLnTx/>
                <a:uFillTx/>
                <a:latin typeface="Calibri"/>
                <a:ea typeface="+mn-ea"/>
                <a:cs typeface="Segoe UI"/>
              </a:rPr>
              <a:t>Flexibilitetslösningar</a:t>
            </a: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Segoe UI"/>
              </a:rPr>
              <a:t>E.ON </a:t>
            </a:r>
            <a:r>
              <a:rPr kumimoji="0" lang="en-US" sz="1800" b="0" i="0" u="none" strike="noStrike" kern="1200" cap="none" spc="0" normalizeH="0" baseline="0" noProof="0" err="1">
                <a:ln>
                  <a:noFill/>
                </a:ln>
                <a:solidFill>
                  <a:srgbClr val="000000"/>
                </a:solidFill>
                <a:effectLst/>
                <a:uLnTx/>
                <a:uFillTx/>
                <a:latin typeface="Calibri"/>
                <a:ea typeface="+mn-ea"/>
                <a:cs typeface="Segoe UI"/>
              </a:rPr>
              <a:t>Energidis</a:t>
            </a:r>
            <a:r>
              <a:rPr lang="en-US" err="1">
                <a:solidFill>
                  <a:srgbClr val="000000"/>
                </a:solidFill>
                <a:latin typeface="Calibri"/>
                <a:cs typeface="Segoe UI"/>
              </a:rPr>
              <a:t>tribution</a:t>
            </a: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Tree>
    <p:extLst>
      <p:ext uri="{BB962C8B-B14F-4D97-AF65-F5344CB8AC3E}">
        <p14:creationId xmlns:p14="http://schemas.microsoft.com/office/powerpoint/2010/main" val="297533230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B2ED8-F0F8-CE74-272F-C74C929B822E}"/>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0CB85E82-0888-9365-229F-015B14FD1311}"/>
              </a:ext>
            </a:extLst>
          </p:cNvPr>
          <p:cNvSpPr>
            <a:spLocks noGrp="1"/>
          </p:cNvSpPr>
          <p:nvPr>
            <p:ph type="title"/>
          </p:nvPr>
        </p:nvSpPr>
        <p:spPr/>
        <p:txBody>
          <a:bodyPr/>
          <a:lstStyle/>
          <a:p>
            <a:r>
              <a:rPr lang="sv-SE">
                <a:solidFill>
                  <a:schemeClr val="accent1"/>
                </a:solidFill>
              </a:rPr>
              <a:t>Svk</a:t>
            </a:r>
            <a:endParaRPr lang="sv-SE">
              <a:solidFill>
                <a:schemeClr val="accent1"/>
              </a:solidFill>
              <a:ea typeface="Calibri Light"/>
              <a:cs typeface="Calibri Light"/>
            </a:endParaRPr>
          </a:p>
        </p:txBody>
      </p:sp>
      <p:sp>
        <p:nvSpPr>
          <p:cNvPr id="5" name="Platshållare för datum 4">
            <a:extLst>
              <a:ext uri="{FF2B5EF4-FFF2-40B4-BE49-F238E27FC236}">
                <a16:creationId xmlns:a16="http://schemas.microsoft.com/office/drawing/2014/main" id="{E1B40B30-E820-FA10-4239-08C00B29F3C4}"/>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D1CD83F4-0D82-FC1B-5D41-087ED7774E21}"/>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11" name="TextBox 8">
            <a:extLst>
              <a:ext uri="{FF2B5EF4-FFF2-40B4-BE49-F238E27FC236}">
                <a16:creationId xmlns:a16="http://schemas.microsoft.com/office/drawing/2014/main" id="{2CF70B78-60B6-C619-D05D-4CA32C77198C}"/>
              </a:ext>
            </a:extLst>
          </p:cNvPr>
          <p:cNvSpPr txBox="1"/>
          <p:nvPr/>
        </p:nvSpPr>
        <p:spPr>
          <a:xfrm>
            <a:off x="2450639" y="2968507"/>
            <a:ext cx="2743200" cy="9737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25"/>
              </a:lnSpc>
              <a:defRPr/>
            </a:pPr>
            <a:r>
              <a:rPr lang="sv-SE" b="1">
                <a:solidFill>
                  <a:srgbClr val="000000"/>
                </a:solidFill>
                <a:latin typeface="Calibri"/>
                <a:cs typeface="Segoe UI"/>
              </a:rPr>
              <a:t>Martin Nilsson</a:t>
            </a:r>
            <a:endParaRPr lang="sv-SE" sz="1800" b="1" i="0" u="none" strike="noStrike" kern="1200" cap="none" spc="0" normalizeH="0" baseline="0" noProof="0">
              <a:ln>
                <a:noFill/>
              </a:ln>
              <a:solidFill>
                <a:srgbClr val="000000"/>
              </a:solidFill>
              <a:effectLst/>
              <a:uLnTx/>
              <a:uFillTx/>
              <a:latin typeface="Calibri"/>
              <a:ea typeface="Calibri"/>
              <a:cs typeface="Segoe UI"/>
            </a:endParaRPr>
          </a:p>
          <a:p>
            <a:pPr>
              <a:lnSpc>
                <a:spcPts val="1725"/>
              </a:lnSpc>
              <a:defRPr/>
            </a:pPr>
            <a:r>
              <a:rPr lang="en-US" err="1">
                <a:solidFill>
                  <a:srgbClr val="000000"/>
                </a:solidFill>
                <a:latin typeface="Calibri"/>
                <a:cs typeface="Calibri"/>
              </a:rPr>
              <a:t>Kraftsystemspecialist</a:t>
            </a:r>
            <a:r>
              <a:rPr lang="en-US">
                <a:solidFill>
                  <a:srgbClr val="000000"/>
                </a:solidFill>
                <a:latin typeface="Calibri"/>
                <a:cs typeface="Calibri"/>
              </a:rPr>
              <a:t> </a:t>
            </a:r>
            <a:endParaRPr lang="en-US" sz="18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914400">
              <a:lnSpc>
                <a:spcPts val="1725"/>
              </a:lnSpc>
              <a:spcBef>
                <a:spcPts val="0"/>
              </a:spcBef>
              <a:spcAft>
                <a:spcPts val="0"/>
              </a:spcAft>
              <a:buNone/>
              <a:tabLst/>
              <a:defRPr/>
            </a:pPr>
            <a:r>
              <a:rPr lang="en-US" err="1">
                <a:solidFill>
                  <a:srgbClr val="000000"/>
                </a:solidFill>
                <a:latin typeface="Calibri"/>
                <a:cs typeface="Calibri"/>
              </a:rPr>
              <a:t>Nättnyttjande</a:t>
            </a:r>
            <a:endParaRPr lang="sv-SE" err="1"/>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
        <p:nvSpPr>
          <p:cNvPr id="20" name="textruta 19">
            <a:extLst>
              <a:ext uri="{FF2B5EF4-FFF2-40B4-BE49-F238E27FC236}">
                <a16:creationId xmlns:a16="http://schemas.microsoft.com/office/drawing/2014/main" id="{760A11B0-0759-C8BF-6172-550CA857C50A}"/>
              </a:ext>
            </a:extLst>
          </p:cNvPr>
          <p:cNvSpPr txBox="1"/>
          <p:nvPr/>
        </p:nvSpPr>
        <p:spPr>
          <a:xfrm>
            <a:off x="2609101" y="4402242"/>
            <a:ext cx="2402402" cy="923330"/>
          </a:xfrm>
          <a:prstGeom prst="rect">
            <a:avLst/>
          </a:prstGeom>
          <a:noFill/>
        </p:spPr>
        <p:txBody>
          <a:bodyPr wrap="square" lIns="91440" tIns="45720" rIns="91440" bIns="45720" anchor="t">
            <a:spAutoFit/>
          </a:bodyPr>
          <a:lstStyle/>
          <a:p>
            <a:pPr eaLnBrk="0" fontAlgn="base" hangingPunct="0">
              <a:spcBef>
                <a:spcPct val="0"/>
              </a:spcBef>
              <a:spcAft>
                <a:spcPct val="0"/>
              </a:spcAft>
              <a:defRPr/>
            </a:pPr>
            <a:r>
              <a:rPr lang="sv-SE" b="1">
                <a:solidFill>
                  <a:srgbClr val="000000"/>
                </a:solidFill>
                <a:latin typeface="Calibri"/>
                <a:ea typeface="Calibri"/>
                <a:cs typeface="Calibri"/>
              </a:rPr>
              <a:t>Cecilia </a:t>
            </a:r>
            <a:r>
              <a:rPr lang="sv-SE" b="1" err="1">
                <a:solidFill>
                  <a:srgbClr val="000000"/>
                </a:solidFill>
                <a:latin typeface="Calibri"/>
                <a:ea typeface="Calibri"/>
                <a:cs typeface="Calibri"/>
              </a:rPr>
              <a:t>Fröderberg</a:t>
            </a:r>
            <a:endParaRPr kumimoji="0" lang="sv-SE" sz="1800" b="1" i="0" u="none" strike="noStrike" kern="1200" cap="none" spc="0" normalizeH="0" baseline="0" noProof="0" err="1">
              <a:ln>
                <a:noFill/>
              </a:ln>
              <a:solidFill>
                <a:srgbClr val="000000"/>
              </a:solidFill>
              <a:effectLst/>
              <a:uLnTx/>
              <a:uFillTx/>
              <a:latin typeface="Calibri" panose="020F0502020204030204" pitchFamily="34" charset="0"/>
              <a:ea typeface="+mn-ea"/>
              <a:cs typeface="+mn-cs"/>
            </a:endParaRPr>
          </a:p>
          <a:p>
            <a:pPr>
              <a:spcBef>
                <a:spcPct val="0"/>
              </a:spcBef>
              <a:spcAft>
                <a:spcPct val="0"/>
              </a:spcAft>
              <a:defRPr/>
            </a:pPr>
            <a:r>
              <a:rPr lang="sv-SE">
                <a:solidFill>
                  <a:srgbClr val="000000"/>
                </a:solidFill>
                <a:latin typeface="Calibri"/>
                <a:ea typeface="Calibri"/>
                <a:cs typeface="Calibri"/>
              </a:rPr>
              <a:t>Verksamhetsutveckling </a:t>
            </a:r>
          </a:p>
          <a:p>
            <a:pPr>
              <a:spcBef>
                <a:spcPct val="0"/>
              </a:spcBef>
              <a:spcAft>
                <a:spcPct val="0"/>
              </a:spcAft>
              <a:defRPr/>
            </a:pPr>
            <a:r>
              <a:rPr lang="sv-SE">
                <a:solidFill>
                  <a:srgbClr val="000000"/>
                </a:solidFill>
                <a:latin typeface="Calibri"/>
                <a:ea typeface="Calibri"/>
                <a:cs typeface="Calibri"/>
              </a:rPr>
              <a:t>Strategi &amp; omvärld</a:t>
            </a:r>
            <a:endParaRPr lang="sv-SE"/>
          </a:p>
        </p:txBody>
      </p:sp>
      <p:sp>
        <p:nvSpPr>
          <p:cNvPr id="2" name="AutoShape 2" descr="Bildresultat för therese caesar">
            <a:extLst>
              <a:ext uri="{FF2B5EF4-FFF2-40B4-BE49-F238E27FC236}">
                <a16:creationId xmlns:a16="http://schemas.microsoft.com/office/drawing/2014/main" id="{613B4F07-D107-89EE-1C92-9B668232F8E6}"/>
              </a:ext>
            </a:extLst>
          </p:cNvPr>
          <p:cNvSpPr>
            <a:spLocks noChangeAspect="1" noChangeArrowheads="1"/>
          </p:cNvSpPr>
          <p:nvPr/>
        </p:nvSpPr>
        <p:spPr bwMode="auto">
          <a:xfrm>
            <a:off x="5726621" y="32452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 name="AutoShape 4" descr="Bildresultat för therese caesar">
            <a:extLst>
              <a:ext uri="{FF2B5EF4-FFF2-40B4-BE49-F238E27FC236}">
                <a16:creationId xmlns:a16="http://schemas.microsoft.com/office/drawing/2014/main" id="{F167FFE9-CFCC-F03B-940D-7423B7F1F3F2}"/>
              </a:ext>
            </a:extLst>
          </p:cNvPr>
          <p:cNvSpPr>
            <a:spLocks noChangeAspect="1" noChangeArrowheads="1"/>
          </p:cNvSpPr>
          <p:nvPr/>
        </p:nvSpPr>
        <p:spPr bwMode="auto">
          <a:xfrm>
            <a:off x="5879021" y="33976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Platshållare för text 12">
            <a:extLst>
              <a:ext uri="{FF2B5EF4-FFF2-40B4-BE49-F238E27FC236}">
                <a16:creationId xmlns:a16="http://schemas.microsoft.com/office/drawing/2014/main" id="{C0193F2F-3D08-7B7B-22EB-D9D84FA2ACD1}"/>
              </a:ext>
            </a:extLst>
          </p:cNvPr>
          <p:cNvSpPr>
            <a:spLocks noGrp="1"/>
          </p:cNvSpPr>
          <p:nvPr>
            <p:ph type="body" sz="quarter" idx="18"/>
          </p:nvPr>
        </p:nvSpPr>
        <p:spPr/>
        <p:txBody>
          <a:bodyPr/>
          <a:lstStyle/>
          <a:p>
            <a:endParaRPr lang="sv-SE"/>
          </a:p>
        </p:txBody>
      </p:sp>
      <p:sp>
        <p:nvSpPr>
          <p:cNvPr id="8" name="TextBox 5">
            <a:extLst>
              <a:ext uri="{FF2B5EF4-FFF2-40B4-BE49-F238E27FC236}">
                <a16:creationId xmlns:a16="http://schemas.microsoft.com/office/drawing/2014/main" id="{B61528B7-B82F-B88C-F349-4ECAB41E4220}"/>
              </a:ext>
            </a:extLst>
          </p:cNvPr>
          <p:cNvSpPr txBox="1"/>
          <p:nvPr/>
        </p:nvSpPr>
        <p:spPr>
          <a:xfrm>
            <a:off x="6995303" y="2779716"/>
            <a:ext cx="2743200" cy="9707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725"/>
              </a:lnSpc>
              <a:defRPr/>
            </a:pPr>
            <a:r>
              <a:rPr lang="sv-SE" b="1">
                <a:solidFill>
                  <a:srgbClr val="000000"/>
                </a:solidFill>
                <a:latin typeface="Calibri"/>
                <a:ea typeface="Calibri"/>
                <a:cs typeface="Segoe UI"/>
              </a:rPr>
              <a:t>Monika </a:t>
            </a:r>
            <a:r>
              <a:rPr lang="sv-SE" b="1" err="1">
                <a:solidFill>
                  <a:srgbClr val="000000"/>
                </a:solidFill>
                <a:latin typeface="Calibri"/>
                <a:ea typeface="Calibri"/>
                <a:cs typeface="Segoe UI"/>
              </a:rPr>
              <a:t>Topel</a:t>
            </a:r>
          </a:p>
          <a:p>
            <a:pPr>
              <a:lnSpc>
                <a:spcPts val="1725"/>
              </a:lnSpc>
              <a:defRPr/>
            </a:pPr>
            <a:r>
              <a:rPr lang="en-US" err="1">
                <a:solidFill>
                  <a:srgbClr val="000000"/>
                </a:solidFill>
                <a:latin typeface="Calibri"/>
                <a:cs typeface="Segoe UI"/>
              </a:rPr>
              <a:t>Kraftsystemspecialist</a:t>
            </a:r>
            <a:r>
              <a:rPr lang="en-US">
                <a:solidFill>
                  <a:srgbClr val="000000"/>
                </a:solidFill>
                <a:latin typeface="Calibri"/>
                <a:cs typeface="Segoe UI"/>
              </a:rPr>
              <a:t> </a:t>
            </a:r>
            <a:endParaRPr lang="en-US">
              <a:solidFill>
                <a:srgbClr val="000000"/>
              </a:solidFill>
              <a:latin typeface="Calibri"/>
              <a:ea typeface="Calibri"/>
              <a:cs typeface="Segoe UI"/>
            </a:endParaRPr>
          </a:p>
          <a:p>
            <a:pPr>
              <a:lnSpc>
                <a:spcPts val="1725"/>
              </a:lnSpc>
              <a:defRPr/>
            </a:pPr>
            <a:r>
              <a:rPr lang="en-US" err="1">
                <a:solidFill>
                  <a:srgbClr val="000000"/>
                </a:solidFill>
                <a:latin typeface="Calibri"/>
                <a:cs typeface="Segoe UI"/>
              </a:rPr>
              <a:t>Elmarknandsanalys</a:t>
            </a:r>
          </a:p>
          <a:p>
            <a:pPr marL="0" marR="0" lvl="0" indent="0" algn="l" defTabSz="914400">
              <a:lnSpc>
                <a:spcPts val="1725"/>
              </a:lnSpc>
              <a:spcBef>
                <a:spcPts val="0"/>
              </a:spcBef>
              <a:spcAft>
                <a:spcPts val="0"/>
              </a:spcAft>
              <a:buNone/>
              <a:tabLst/>
              <a:defRPr/>
            </a:pPr>
            <a:endParaRPr lang="en-US">
              <a:ea typeface="Calibri"/>
              <a:cs typeface="Segoe UI"/>
            </a:endParaRPr>
          </a:p>
        </p:txBody>
      </p:sp>
      <p:pic>
        <p:nvPicPr>
          <p:cNvPr id="19" name="Picture 18">
            <a:extLst>
              <a:ext uri="{FF2B5EF4-FFF2-40B4-BE49-F238E27FC236}">
                <a16:creationId xmlns:a16="http://schemas.microsoft.com/office/drawing/2014/main" id="{70F2CDF8-B6FA-E477-A705-C36729876990}"/>
              </a:ext>
            </a:extLst>
          </p:cNvPr>
          <p:cNvPicPr>
            <a:picLocks noChangeAspect="1"/>
          </p:cNvPicPr>
          <p:nvPr/>
        </p:nvPicPr>
        <p:blipFill>
          <a:blip r:embed="rId3"/>
          <a:stretch>
            <a:fillRect/>
          </a:stretch>
        </p:blipFill>
        <p:spPr>
          <a:xfrm>
            <a:off x="5554622" y="1915700"/>
            <a:ext cx="1419225" cy="1819275"/>
          </a:xfrm>
          <a:prstGeom prst="rect">
            <a:avLst/>
          </a:prstGeom>
        </p:spPr>
      </p:pic>
      <p:pic>
        <p:nvPicPr>
          <p:cNvPr id="23" name="Picture 22">
            <a:extLst>
              <a:ext uri="{FF2B5EF4-FFF2-40B4-BE49-F238E27FC236}">
                <a16:creationId xmlns:a16="http://schemas.microsoft.com/office/drawing/2014/main" id="{822CD247-9237-3C06-8574-25D57016899D}"/>
              </a:ext>
            </a:extLst>
          </p:cNvPr>
          <p:cNvPicPr>
            <a:picLocks noChangeAspect="1"/>
          </p:cNvPicPr>
          <p:nvPr/>
        </p:nvPicPr>
        <p:blipFill>
          <a:blip r:embed="rId4"/>
          <a:srcRect t="16169" r="-858" b="1254"/>
          <a:stretch>
            <a:fillRect/>
          </a:stretch>
        </p:blipFill>
        <p:spPr>
          <a:xfrm>
            <a:off x="1002783" y="1877365"/>
            <a:ext cx="1450619" cy="1809049"/>
          </a:xfrm>
          <a:prstGeom prst="rect">
            <a:avLst/>
          </a:prstGeom>
        </p:spPr>
      </p:pic>
      <p:pic>
        <p:nvPicPr>
          <p:cNvPr id="25" name="Picture 24">
            <a:extLst>
              <a:ext uri="{FF2B5EF4-FFF2-40B4-BE49-F238E27FC236}">
                <a16:creationId xmlns:a16="http://schemas.microsoft.com/office/drawing/2014/main" id="{95F9A408-74F6-4D01-7869-909B19784812}"/>
              </a:ext>
            </a:extLst>
          </p:cNvPr>
          <p:cNvPicPr>
            <a:picLocks noChangeAspect="1"/>
          </p:cNvPicPr>
          <p:nvPr/>
        </p:nvPicPr>
        <p:blipFill>
          <a:blip r:embed="rId5"/>
          <a:stretch>
            <a:fillRect/>
          </a:stretch>
        </p:blipFill>
        <p:spPr>
          <a:xfrm>
            <a:off x="1037236" y="3984729"/>
            <a:ext cx="1428750" cy="1857375"/>
          </a:xfrm>
          <a:prstGeom prst="rect">
            <a:avLst/>
          </a:prstGeom>
        </p:spPr>
      </p:pic>
      <p:pic>
        <p:nvPicPr>
          <p:cNvPr id="26" name="Picture 25">
            <a:extLst>
              <a:ext uri="{FF2B5EF4-FFF2-40B4-BE49-F238E27FC236}">
                <a16:creationId xmlns:a16="http://schemas.microsoft.com/office/drawing/2014/main" id="{78E11873-B6DB-DFAE-F7BF-5AD7DCBAE67D}"/>
              </a:ext>
            </a:extLst>
          </p:cNvPr>
          <p:cNvPicPr>
            <a:picLocks noChangeAspect="1"/>
          </p:cNvPicPr>
          <p:nvPr/>
        </p:nvPicPr>
        <p:blipFill>
          <a:blip r:embed="rId6"/>
          <a:stretch>
            <a:fillRect/>
          </a:stretch>
        </p:blipFill>
        <p:spPr>
          <a:xfrm>
            <a:off x="5535200" y="3935618"/>
            <a:ext cx="1438275" cy="1876425"/>
          </a:xfrm>
          <a:prstGeom prst="rect">
            <a:avLst/>
          </a:prstGeom>
        </p:spPr>
      </p:pic>
      <p:sp>
        <p:nvSpPr>
          <p:cNvPr id="27" name="TextBox 5">
            <a:extLst>
              <a:ext uri="{FF2B5EF4-FFF2-40B4-BE49-F238E27FC236}">
                <a16:creationId xmlns:a16="http://schemas.microsoft.com/office/drawing/2014/main" id="{95469A99-A702-3537-0256-13AA092DF124}"/>
              </a:ext>
            </a:extLst>
          </p:cNvPr>
          <p:cNvSpPr txBox="1"/>
          <p:nvPr/>
        </p:nvSpPr>
        <p:spPr>
          <a:xfrm>
            <a:off x="6995303" y="4838105"/>
            <a:ext cx="2743200" cy="9707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725"/>
              </a:lnSpc>
              <a:defRPr/>
            </a:pPr>
            <a:r>
              <a:rPr lang="sv-SE" b="1">
                <a:solidFill>
                  <a:srgbClr val="000000"/>
                </a:solidFill>
                <a:latin typeface="Calibri"/>
                <a:ea typeface="Calibri"/>
                <a:cs typeface="Segoe UI"/>
              </a:rPr>
              <a:t>Maria Rydberg</a:t>
            </a:r>
          </a:p>
          <a:p>
            <a:pPr>
              <a:lnSpc>
                <a:spcPts val="1725"/>
              </a:lnSpc>
              <a:defRPr/>
            </a:pPr>
            <a:r>
              <a:rPr lang="en-US" err="1">
                <a:solidFill>
                  <a:srgbClr val="000000"/>
                </a:solidFill>
                <a:latin typeface="Calibri"/>
                <a:cs typeface="Segoe UI"/>
              </a:rPr>
              <a:t>Strateg</a:t>
            </a:r>
            <a:r>
              <a:rPr lang="en-US">
                <a:solidFill>
                  <a:srgbClr val="000000"/>
                </a:solidFill>
                <a:latin typeface="Calibri"/>
                <a:cs typeface="Segoe UI"/>
              </a:rPr>
              <a:t> </a:t>
            </a:r>
            <a:endParaRPr lang="en-US">
              <a:solidFill>
                <a:srgbClr val="000000"/>
              </a:solidFill>
              <a:latin typeface="Calibri"/>
              <a:ea typeface="Calibri"/>
              <a:cs typeface="Segoe UI"/>
            </a:endParaRPr>
          </a:p>
          <a:p>
            <a:pPr>
              <a:lnSpc>
                <a:spcPts val="1725"/>
              </a:lnSpc>
              <a:defRPr/>
            </a:pPr>
            <a:r>
              <a:rPr lang="sv-SE">
                <a:solidFill>
                  <a:srgbClr val="000000"/>
                </a:solidFill>
                <a:latin typeface="Calibri"/>
                <a:cs typeface="Calibri"/>
              </a:rPr>
              <a:t>Strategi &amp; omvärld</a:t>
            </a:r>
            <a:endParaRPr lang="en-US"/>
          </a:p>
          <a:p>
            <a:pPr marL="0" marR="0" lvl="0" indent="0" algn="l" defTabSz="914400">
              <a:lnSpc>
                <a:spcPts val="1725"/>
              </a:lnSpc>
              <a:spcBef>
                <a:spcPts val="0"/>
              </a:spcBef>
              <a:spcAft>
                <a:spcPts val="0"/>
              </a:spcAft>
              <a:buNone/>
              <a:tabLst/>
              <a:defRPr/>
            </a:pPr>
            <a:endParaRPr lang="en-US">
              <a:ea typeface="Calibri"/>
              <a:cs typeface="Segoe UI"/>
            </a:endParaRPr>
          </a:p>
        </p:txBody>
      </p:sp>
    </p:spTree>
    <p:extLst>
      <p:ext uri="{BB962C8B-B14F-4D97-AF65-F5344CB8AC3E}">
        <p14:creationId xmlns:p14="http://schemas.microsoft.com/office/powerpoint/2010/main" val="382246868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A9F9D17-A70C-60B8-C7D9-BBEE49019F82}"/>
              </a:ext>
            </a:extLst>
          </p:cNvPr>
          <p:cNvSpPr>
            <a:spLocks noGrp="1"/>
          </p:cNvSpPr>
          <p:nvPr>
            <p:ph type="body" sz="quarter" idx="14"/>
          </p:nvPr>
        </p:nvSpPr>
        <p:spPr>
          <a:xfrm>
            <a:off x="695324" y="1598614"/>
            <a:ext cx="6534151" cy="4494212"/>
          </a:xfrm>
        </p:spPr>
        <p:txBody>
          <a:bodyPr/>
          <a:lstStyle/>
          <a:p>
            <a:r>
              <a:rPr lang="sv-SE" sz="2000"/>
              <a:t>Tillfällig gruppering för att stötta elnätsföretagen att ta fram metoden för FNA</a:t>
            </a:r>
            <a:endParaRPr lang="sv-SE" sz="2000">
              <a:ea typeface="Calibri"/>
              <a:cs typeface="Calibri"/>
            </a:endParaRPr>
          </a:p>
          <a:p>
            <a:r>
              <a:rPr lang="sv-SE" sz="2000">
                <a:ea typeface="Calibri"/>
                <a:cs typeface="Calibri"/>
              </a:rPr>
              <a:t>Arbetsgruppen har arbetat tillsammans med </a:t>
            </a:r>
            <a:r>
              <a:rPr lang="sv-SE" sz="2000" err="1">
                <a:ea typeface="Calibri"/>
                <a:cs typeface="Calibri"/>
              </a:rPr>
              <a:t>Svk</a:t>
            </a:r>
            <a:r>
              <a:rPr lang="sv-SE" sz="2000">
                <a:ea typeface="Calibri"/>
                <a:cs typeface="Calibri"/>
              </a:rPr>
              <a:t> och har haft en gemensam dialog med </a:t>
            </a:r>
            <a:r>
              <a:rPr lang="sv-SE" sz="2000" err="1">
                <a:ea typeface="Calibri"/>
                <a:cs typeface="Calibri"/>
              </a:rPr>
              <a:t>Ei</a:t>
            </a:r>
            <a:endParaRPr lang="sv-SE" sz="2000" err="1"/>
          </a:p>
          <a:p>
            <a:r>
              <a:rPr lang="sv-SE" sz="2000"/>
              <a:t>Fem </a:t>
            </a:r>
            <a:r>
              <a:rPr lang="sv-SE" sz="2000" err="1"/>
              <a:t>webbinarier</a:t>
            </a:r>
            <a:r>
              <a:rPr lang="sv-SE" sz="2000"/>
              <a:t> har anordnats för att förankra metoden hos alla elnätsföretag</a:t>
            </a:r>
            <a:endParaRPr lang="sv-SE" sz="2000">
              <a:ea typeface="Calibri"/>
              <a:cs typeface="Calibri"/>
            </a:endParaRPr>
          </a:p>
          <a:p>
            <a:r>
              <a:rPr lang="sv-SE" sz="2000">
                <a:ea typeface="Calibri"/>
                <a:cs typeface="Calibri"/>
              </a:rPr>
              <a:t>Möjlighet att vara med och påverka arbetet och lämna synpunkter </a:t>
            </a:r>
          </a:p>
          <a:p>
            <a:r>
              <a:rPr lang="sv-SE" sz="2000" err="1">
                <a:ea typeface="Calibri"/>
                <a:cs typeface="Calibri"/>
              </a:rPr>
              <a:t>Ei</a:t>
            </a:r>
            <a:r>
              <a:rPr lang="sv-SE" sz="2000">
                <a:ea typeface="Calibri"/>
                <a:cs typeface="Calibri"/>
              </a:rPr>
              <a:t> har informerat om arbetet i ett nyhetsbrev </a:t>
            </a:r>
            <a:r>
              <a:rPr lang="sv-SE" sz="2000">
                <a:ea typeface="Calibri"/>
                <a:cs typeface="Calibri"/>
                <a:hlinkClick r:id="rId3"/>
              </a:rPr>
              <a:t>Elnätsföretag uppmanas delta i arbetet med ny metod för flexibilitetsbehov</a:t>
            </a:r>
          </a:p>
          <a:p>
            <a:r>
              <a:rPr lang="sv-SE" sz="2000">
                <a:ea typeface="Calibri"/>
                <a:cs typeface="Calibri"/>
              </a:rPr>
              <a:t>Uppdaterad webbsida! </a:t>
            </a:r>
            <a:r>
              <a:rPr lang="sv-SE" sz="2000">
                <a:ea typeface="Calibri"/>
                <a:cs typeface="Calibri"/>
                <a:hlinkClick r:id="rId4"/>
              </a:rPr>
              <a:t>https://www.energiforetagen.se/fragor-vi-driver/listsida/flex/flexibilitetsbehov-fna/</a:t>
            </a:r>
          </a:p>
        </p:txBody>
      </p:sp>
      <p:sp>
        <p:nvSpPr>
          <p:cNvPr id="3" name="Rubrik 2">
            <a:extLst>
              <a:ext uri="{FF2B5EF4-FFF2-40B4-BE49-F238E27FC236}">
                <a16:creationId xmlns:a16="http://schemas.microsoft.com/office/drawing/2014/main" id="{4D24BA94-2656-2162-59E2-E1BF91247AF1}"/>
              </a:ext>
            </a:extLst>
          </p:cNvPr>
          <p:cNvSpPr>
            <a:spLocks noGrp="1"/>
          </p:cNvSpPr>
          <p:nvPr>
            <p:ph type="title"/>
          </p:nvPr>
        </p:nvSpPr>
        <p:spPr/>
        <p:txBody>
          <a:bodyPr/>
          <a:lstStyle/>
          <a:p>
            <a:r>
              <a:rPr lang="sv-SE">
                <a:solidFill>
                  <a:schemeClr val="accent1"/>
                </a:solidFill>
              </a:rPr>
              <a:t>Energiföretagens roll </a:t>
            </a:r>
          </a:p>
        </p:txBody>
      </p:sp>
      <p:sp>
        <p:nvSpPr>
          <p:cNvPr id="5" name="Platshållare för datum 4">
            <a:extLst>
              <a:ext uri="{FF2B5EF4-FFF2-40B4-BE49-F238E27FC236}">
                <a16:creationId xmlns:a16="http://schemas.microsoft.com/office/drawing/2014/main" id="{7B833069-4AE3-8D6C-648B-E43F1410BFEF}"/>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82BA4D92-35BF-7D21-14B4-651EC05C9996}"/>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C6E8BD77-9AFE-3081-A5A6-167BB48A20C9}"/>
              </a:ext>
            </a:extLst>
          </p:cNvPr>
          <p:cNvPicPr>
            <a:picLocks noChangeAspect="1"/>
          </p:cNvPicPr>
          <p:nvPr/>
        </p:nvPicPr>
        <p:blipFill rotWithShape="1">
          <a:blip r:embed="rId5">
            <a:alphaModFix amt="50000"/>
          </a:blip>
          <a:srcRect l="43824" r="27059"/>
          <a:stretch/>
        </p:blipFill>
        <p:spPr>
          <a:xfrm>
            <a:off x="8642194" y="0"/>
            <a:ext cx="3549805" cy="6370655"/>
          </a:xfrm>
          <a:prstGeom prst="rect">
            <a:avLst/>
          </a:prstGeom>
        </p:spPr>
      </p:pic>
    </p:spTree>
    <p:extLst>
      <p:ext uri="{BB962C8B-B14F-4D97-AF65-F5344CB8AC3E}">
        <p14:creationId xmlns:p14="http://schemas.microsoft.com/office/powerpoint/2010/main" val="389464389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B11E0-D61F-274C-D002-0C2EE76E2955}"/>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D8022310-2165-A659-D898-0D605C80357B}"/>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C89AC91C-55A0-F782-6CDD-7A98459EDEDC}"/>
              </a:ext>
            </a:extLst>
          </p:cNvPr>
          <p:cNvSpPr>
            <a:spLocks noGrp="1"/>
          </p:cNvSpPr>
          <p:nvPr>
            <p:ph type="ctrTitle"/>
          </p:nvPr>
        </p:nvSpPr>
        <p:spPr>
          <a:xfrm>
            <a:off x="238126" y="838200"/>
            <a:ext cx="5943600" cy="2706436"/>
          </a:xfrm>
        </p:spPr>
        <p:txBody>
          <a:bodyPr/>
          <a:lstStyle/>
          <a:p>
            <a:r>
              <a:rPr lang="en-GB" sz="6600">
                <a:solidFill>
                  <a:schemeClr val="accent1"/>
                </a:solidFill>
                <a:ea typeface="Calibri Light"/>
                <a:cs typeface="Calibri Light"/>
              </a:rPr>
              <a:t>Varför FNA?</a:t>
            </a:r>
            <a:endParaRPr lang="en-GB" sz="6600">
              <a:solidFill>
                <a:schemeClr val="accent1"/>
              </a:solidFill>
            </a:endParaRPr>
          </a:p>
        </p:txBody>
      </p:sp>
    </p:spTree>
    <p:extLst>
      <p:ext uri="{BB962C8B-B14F-4D97-AF65-F5344CB8AC3E}">
        <p14:creationId xmlns:p14="http://schemas.microsoft.com/office/powerpoint/2010/main" val="299392080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C05070-8B78-FCC6-0C1D-4A8122FA1AA3}"/>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6058E284-3047-FDDD-4E53-6C415A5318B3}"/>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D5B2BD18-CEFC-00DD-B8AF-D323CE13AE7E}"/>
              </a:ext>
            </a:extLst>
          </p:cNvPr>
          <p:cNvSpPr>
            <a:spLocks noGrp="1"/>
          </p:cNvSpPr>
          <p:nvPr>
            <p:ph type="body" sz="quarter" idx="18"/>
          </p:nvPr>
        </p:nvSpPr>
        <p:spPr/>
        <p:txBody>
          <a:bodyPr/>
          <a:lstStyle/>
          <a:p>
            <a:endParaRPr lang="en-US"/>
          </a:p>
        </p:txBody>
      </p:sp>
      <p:sp>
        <p:nvSpPr>
          <p:cNvPr id="5" name="Date Placeholder 4">
            <a:extLst>
              <a:ext uri="{FF2B5EF4-FFF2-40B4-BE49-F238E27FC236}">
                <a16:creationId xmlns:a16="http://schemas.microsoft.com/office/drawing/2014/main" id="{24B29656-82D9-738B-0596-664661A085A2}"/>
              </a:ext>
            </a:extLst>
          </p:cNvPr>
          <p:cNvSpPr>
            <a:spLocks noGrp="1"/>
          </p:cNvSpPr>
          <p:nvPr>
            <p:ph type="dt" sz="half" idx="19"/>
          </p:nvPr>
        </p:nvSpPr>
        <p:spPr/>
        <p:txBody>
          <a:bodyPr/>
          <a:lstStyle/>
          <a:p>
            <a:pPr>
              <a:defRPr/>
            </a:pPr>
            <a:fld id="{A5169863-6BDD-41BF-8111-5DEE5D9F55CF}" type="datetime1">
              <a:rPr lang="sv-SE"/>
              <a:pPr>
                <a:defRPr/>
              </a:pPr>
              <a:t>2025-12-15</a:t>
            </a:fld>
            <a:endParaRPr lang="sv-SE"/>
          </a:p>
        </p:txBody>
      </p:sp>
      <p:sp>
        <p:nvSpPr>
          <p:cNvPr id="6" name="Slide Number Placeholder 5">
            <a:extLst>
              <a:ext uri="{FF2B5EF4-FFF2-40B4-BE49-F238E27FC236}">
                <a16:creationId xmlns:a16="http://schemas.microsoft.com/office/drawing/2014/main" id="{8281AEC7-FB56-B644-8199-24450B3CE730}"/>
              </a:ext>
            </a:extLst>
          </p:cNvPr>
          <p:cNvSpPr>
            <a:spLocks noGrp="1"/>
          </p:cNvSpPr>
          <p:nvPr>
            <p:ph type="sldNum" sz="quarter" idx="21"/>
          </p:nvPr>
        </p:nvSpPr>
        <p:spPr/>
        <p:txBody>
          <a:bodyPr/>
          <a:lstStyle/>
          <a:p>
            <a:pPr>
              <a:defRPr/>
            </a:pPr>
            <a:fld id="{B0D1CA95-30C8-47DA-AC16-685FD1F93F27}" type="slidenum">
              <a:rPr lang="sv-SE"/>
              <a:pPr>
                <a:defRPr/>
              </a:pPr>
              <a:t>8</a:t>
            </a:fld>
            <a:endParaRPr lang="sv-SE"/>
          </a:p>
        </p:txBody>
      </p:sp>
      <p:pic>
        <p:nvPicPr>
          <p:cNvPr id="7" name="Picture 6">
            <a:extLst>
              <a:ext uri="{FF2B5EF4-FFF2-40B4-BE49-F238E27FC236}">
                <a16:creationId xmlns:a16="http://schemas.microsoft.com/office/drawing/2014/main" id="{1E316CAF-146D-9455-2BE3-E6674B2600F4}"/>
              </a:ext>
            </a:extLst>
          </p:cNvPr>
          <p:cNvPicPr>
            <a:picLocks noChangeAspect="1"/>
          </p:cNvPicPr>
          <p:nvPr/>
        </p:nvPicPr>
        <p:blipFill>
          <a:blip r:embed="rId2"/>
          <a:stretch>
            <a:fillRect/>
          </a:stretch>
        </p:blipFill>
        <p:spPr>
          <a:xfrm>
            <a:off x="2639" y="0"/>
            <a:ext cx="12186723" cy="6858000"/>
          </a:xfrm>
          <a:prstGeom prst="rect">
            <a:avLst/>
          </a:prstGeom>
        </p:spPr>
      </p:pic>
    </p:spTree>
    <p:extLst>
      <p:ext uri="{BB962C8B-B14F-4D97-AF65-F5344CB8AC3E}">
        <p14:creationId xmlns:p14="http://schemas.microsoft.com/office/powerpoint/2010/main" val="380960398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36FC47-A487-3A61-A7B7-099992A90221}"/>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C67412E1-CD66-0129-D5B6-D42231674C32}"/>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0728F0A3-4012-1251-7F1F-EA1C64E7E769}"/>
              </a:ext>
            </a:extLst>
          </p:cNvPr>
          <p:cNvSpPr>
            <a:spLocks noGrp="1"/>
          </p:cNvSpPr>
          <p:nvPr>
            <p:ph type="body" sz="quarter" idx="18"/>
          </p:nvPr>
        </p:nvSpPr>
        <p:spPr/>
        <p:txBody>
          <a:bodyPr/>
          <a:lstStyle/>
          <a:p>
            <a:endParaRPr lang="en-US"/>
          </a:p>
        </p:txBody>
      </p:sp>
      <p:sp>
        <p:nvSpPr>
          <p:cNvPr id="5" name="Date Placeholder 4">
            <a:extLst>
              <a:ext uri="{FF2B5EF4-FFF2-40B4-BE49-F238E27FC236}">
                <a16:creationId xmlns:a16="http://schemas.microsoft.com/office/drawing/2014/main" id="{459E0680-5373-2AF9-CB71-CDA53445156C}"/>
              </a:ext>
            </a:extLst>
          </p:cNvPr>
          <p:cNvSpPr>
            <a:spLocks noGrp="1"/>
          </p:cNvSpPr>
          <p:nvPr>
            <p:ph type="dt" sz="half" idx="19"/>
          </p:nvPr>
        </p:nvSpPr>
        <p:spPr/>
        <p:txBody>
          <a:bodyPr/>
          <a:lstStyle/>
          <a:p>
            <a:pPr>
              <a:defRPr/>
            </a:pPr>
            <a:fld id="{A5169863-6BDD-41BF-8111-5DEE5D9F55CF}" type="datetime1">
              <a:rPr lang="sv-SE"/>
              <a:pPr>
                <a:defRPr/>
              </a:pPr>
              <a:t>2025-12-15</a:t>
            </a:fld>
            <a:endParaRPr lang="sv-SE"/>
          </a:p>
        </p:txBody>
      </p:sp>
      <p:sp>
        <p:nvSpPr>
          <p:cNvPr id="6" name="Slide Number Placeholder 5">
            <a:extLst>
              <a:ext uri="{FF2B5EF4-FFF2-40B4-BE49-F238E27FC236}">
                <a16:creationId xmlns:a16="http://schemas.microsoft.com/office/drawing/2014/main" id="{008281AF-4973-319B-2712-BD93644815E3}"/>
              </a:ext>
            </a:extLst>
          </p:cNvPr>
          <p:cNvSpPr>
            <a:spLocks noGrp="1"/>
          </p:cNvSpPr>
          <p:nvPr>
            <p:ph type="sldNum" sz="quarter" idx="21"/>
          </p:nvPr>
        </p:nvSpPr>
        <p:spPr/>
        <p:txBody>
          <a:bodyPr/>
          <a:lstStyle/>
          <a:p>
            <a:pPr>
              <a:defRPr/>
            </a:pPr>
            <a:fld id="{B0D1CA95-30C8-47DA-AC16-685FD1F93F27}" type="slidenum">
              <a:rPr lang="sv-SE"/>
              <a:pPr>
                <a:defRPr/>
              </a:pPr>
              <a:t>9</a:t>
            </a:fld>
            <a:endParaRPr lang="sv-SE"/>
          </a:p>
        </p:txBody>
      </p:sp>
      <p:pic>
        <p:nvPicPr>
          <p:cNvPr id="7" name="Picture 6">
            <a:extLst>
              <a:ext uri="{FF2B5EF4-FFF2-40B4-BE49-F238E27FC236}">
                <a16:creationId xmlns:a16="http://schemas.microsoft.com/office/drawing/2014/main" id="{A2DE5BD0-B662-B248-482C-769D264A3820}"/>
              </a:ext>
            </a:extLst>
          </p:cNvPr>
          <p:cNvPicPr>
            <a:picLocks noChangeAspect="1"/>
          </p:cNvPicPr>
          <p:nvPr/>
        </p:nvPicPr>
        <p:blipFill>
          <a:blip r:embed="rId2"/>
          <a:stretch>
            <a:fillRect/>
          </a:stretch>
        </p:blipFill>
        <p:spPr>
          <a:xfrm>
            <a:off x="-3001" y="-4697"/>
            <a:ext cx="12250194" cy="6992653"/>
          </a:xfrm>
          <a:prstGeom prst="rect">
            <a:avLst/>
          </a:prstGeom>
        </p:spPr>
      </p:pic>
    </p:spTree>
    <p:extLst>
      <p:ext uri="{BB962C8B-B14F-4D97-AF65-F5344CB8AC3E}">
        <p14:creationId xmlns:p14="http://schemas.microsoft.com/office/powerpoint/2010/main" val="834103435"/>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RUNTIME_ID" val="4f5fece7-082f-4642-aa09-875ad2233cb8"/>
</p:tagLst>
</file>

<file path=ppt/tags/tag10.xml><?xml version="1.0" encoding="utf-8"?>
<p:tagLst xmlns:a="http://schemas.openxmlformats.org/drawingml/2006/main" xmlns:r="http://schemas.openxmlformats.org/officeDocument/2006/relationships" xmlns:p="http://schemas.openxmlformats.org/presentationml/2006/main">
  <p:tag name="RUNTIME_ID" val="83c444ff-9dfc-483a-aa32-3583cb83de2c"/>
</p:tagLst>
</file>

<file path=ppt/tags/tag11.xml><?xml version="1.0" encoding="utf-8"?>
<p:tagLst xmlns:a="http://schemas.openxmlformats.org/drawingml/2006/main" xmlns:r="http://schemas.openxmlformats.org/officeDocument/2006/relationships" xmlns:p="http://schemas.openxmlformats.org/presentationml/2006/main">
  <p:tag name="RUNTIME_ID" val="4be08fd8-7982-4cdf-b741-c7f727f24577"/>
</p:tagLst>
</file>

<file path=ppt/tags/tag2.xml><?xml version="1.0" encoding="utf-8"?>
<p:tagLst xmlns:a="http://schemas.openxmlformats.org/drawingml/2006/main" xmlns:r="http://schemas.openxmlformats.org/officeDocument/2006/relationships" xmlns:p="http://schemas.openxmlformats.org/presentationml/2006/main">
  <p:tag name="RUNTIME_ID" val="c9cf6ea7-2359-44e4-8cd7-76a06f2ee882"/>
</p:tagLst>
</file>

<file path=ppt/tags/tag3.xml><?xml version="1.0" encoding="utf-8"?>
<p:tagLst xmlns:a="http://schemas.openxmlformats.org/drawingml/2006/main" xmlns:r="http://schemas.openxmlformats.org/officeDocument/2006/relationships" xmlns:p="http://schemas.openxmlformats.org/presentationml/2006/main">
  <p:tag name="RUNTIME_ID" val="26b485e7-74a8-4ab4-b8fa-1c342290184e"/>
</p:tagLst>
</file>

<file path=ppt/tags/tag4.xml><?xml version="1.0" encoding="utf-8"?>
<p:tagLst xmlns:a="http://schemas.openxmlformats.org/drawingml/2006/main" xmlns:r="http://schemas.openxmlformats.org/officeDocument/2006/relationships" xmlns:p="http://schemas.openxmlformats.org/presentationml/2006/main">
  <p:tag name="RUNTIME_ID" val="a00e0c5e-3417-4e44-a2d4-1811503d568c"/>
</p:tagLst>
</file>

<file path=ppt/tags/tag5.xml><?xml version="1.0" encoding="utf-8"?>
<p:tagLst xmlns:a="http://schemas.openxmlformats.org/drawingml/2006/main" xmlns:r="http://schemas.openxmlformats.org/officeDocument/2006/relationships" xmlns:p="http://schemas.openxmlformats.org/presentationml/2006/main">
  <p:tag name="RUNTIME_ID" val="d368b185-ac24-4d91-bdb9-044d59ce492d"/>
</p:tagLst>
</file>

<file path=ppt/tags/tag6.xml><?xml version="1.0" encoding="utf-8"?>
<p:tagLst xmlns:a="http://schemas.openxmlformats.org/drawingml/2006/main" xmlns:r="http://schemas.openxmlformats.org/officeDocument/2006/relationships" xmlns:p="http://schemas.openxmlformats.org/presentationml/2006/main">
  <p:tag name="RUNTIME_ID" val="cfc8b17b-7bbd-4fdc-9f3d-83ec62f6dab9"/>
</p:tagLst>
</file>

<file path=ppt/tags/tag7.xml><?xml version="1.0" encoding="utf-8"?>
<p:tagLst xmlns:a="http://schemas.openxmlformats.org/drawingml/2006/main" xmlns:r="http://schemas.openxmlformats.org/officeDocument/2006/relationships" xmlns:p="http://schemas.openxmlformats.org/presentationml/2006/main">
  <p:tag name="RUNTIME_ID" val="5392a2e1-1ddf-42af-8eaf-74572e53dfa5"/>
</p:tagLst>
</file>

<file path=ppt/tags/tag8.xml><?xml version="1.0" encoding="utf-8"?>
<p:tagLst xmlns:a="http://schemas.openxmlformats.org/drawingml/2006/main" xmlns:r="http://schemas.openxmlformats.org/officeDocument/2006/relationships" xmlns:p="http://schemas.openxmlformats.org/presentationml/2006/main">
  <p:tag name="RUNTIME_ID" val="c2b75731-6071-4c7f-97ff-063d02098188"/>
</p:tagLst>
</file>

<file path=ppt/tags/tag9.xml><?xml version="1.0" encoding="utf-8"?>
<p:tagLst xmlns:a="http://schemas.openxmlformats.org/drawingml/2006/main" xmlns:r="http://schemas.openxmlformats.org/officeDocument/2006/relationships" xmlns:p="http://schemas.openxmlformats.org/presentationml/2006/main">
  <p:tag name="RUNTIME_ID" val="3bbc3f95-c52c-43ed-bffd-71b9425ca752"/>
</p:tagLst>
</file>

<file path=ppt/theme/theme1.xml><?xml version="1.0" encoding="utf-8"?>
<a:theme xmlns:a="http://schemas.openxmlformats.org/drawingml/2006/main" name="Kantoorthema">
  <a:themeElements>
    <a:clrScheme name="DSO ENTITY">
      <a:dk1>
        <a:srgbClr val="2C3051"/>
      </a:dk1>
      <a:lt1>
        <a:srgbClr val="FFFFFF"/>
      </a:lt1>
      <a:dk2>
        <a:srgbClr val="D86533"/>
      </a:dk2>
      <a:lt2>
        <a:srgbClr val="C1E0F7"/>
      </a:lt2>
      <a:accent1>
        <a:srgbClr val="902C57"/>
      </a:accent1>
      <a:accent2>
        <a:srgbClr val="ED7D31"/>
      </a:accent2>
      <a:accent3>
        <a:srgbClr val="C1E0F7"/>
      </a:accent3>
      <a:accent4>
        <a:srgbClr val="E9EAE9"/>
      </a:accent4>
      <a:accent5>
        <a:srgbClr val="CFD1D2"/>
      </a:accent5>
      <a:accent6>
        <a:srgbClr val="000000"/>
      </a:accent6>
      <a:hlink>
        <a:srgbClr val="D86533"/>
      </a:hlink>
      <a:folHlink>
        <a:srgbClr val="902C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2022_DSO Entity" id="{BDA0EE5A-E135-E148-8DA8-29D1973D7E3B}" vid="{21253049-0288-FC4F-B61A-47B1E7FA8D5C}"/>
    </a:ext>
  </a:extLst>
</a:theme>
</file>

<file path=ppt/theme/theme2.xml><?xml version="1.0" encoding="utf-8"?>
<a:theme xmlns:a="http://schemas.openxmlformats.org/drawingml/2006/main" name="1_Energiföretagen_mall_v2">
  <a:themeElements>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custClrLst>
    <a:custClr name="Energiföretagen GUL extra">
      <a:srgbClr val="FFCC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FFFFFF"/>
    </a:custClr>
    <a:custClr name="Custom Color 22">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Energiforetagen ny.potx" id="{460FCC18-A0CE-492A-B8C7-4A10E8E13121}" vid="{0725B961-5CB2-4F11-8B13-04F3D7B5161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0c0b94a-e656-47ec-9152-6e32c7b0c2b9">
      <Terms xmlns="http://schemas.microsoft.com/office/infopath/2007/PartnerControls"/>
    </lcf76f155ced4ddcb4097134ff3c332f>
    <TaxCatchAll xmlns="85b91d68-1893-4e8c-b1d7-32cfcf0f29e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09B30F96747742A34B624AB797B506" ma:contentTypeVersion="14" ma:contentTypeDescription="Create a new document." ma:contentTypeScope="" ma:versionID="8945a58a43fd81251a2551e1dc53efea">
  <xsd:schema xmlns:xsd="http://www.w3.org/2001/XMLSchema" xmlns:xs="http://www.w3.org/2001/XMLSchema" xmlns:p="http://schemas.microsoft.com/office/2006/metadata/properties" xmlns:ns2="e0c0b94a-e656-47ec-9152-6e32c7b0c2b9" xmlns:ns3="85b91d68-1893-4e8c-b1d7-32cfcf0f29ed" targetNamespace="http://schemas.microsoft.com/office/2006/metadata/properties" ma:root="true" ma:fieldsID="79ad3feb8ebb7c8fe77ed2189eaae299" ns2:_="" ns3:_="">
    <xsd:import namespace="e0c0b94a-e656-47ec-9152-6e32c7b0c2b9"/>
    <xsd:import namespace="85b91d68-1893-4e8c-b1d7-32cfcf0f29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c0b94a-e656-47ec-9152-6e32c7b0c2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1c78a39-2e26-456b-8d83-71bd635e1df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b91d68-1893-4e8c-b1d7-32cfcf0f29e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5aca575-b030-4b4f-98e9-74a2282ff380}" ma:internalName="TaxCatchAll" ma:showField="CatchAllData" ma:web="85b91d68-1893-4e8c-b1d7-32cfcf0f29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82D99A-8285-47DE-92B4-ABB4CB92666D}">
  <ds:schemaRefs>
    <ds:schemaRef ds:uri="85b91d68-1893-4e8c-b1d7-32cfcf0f29ed"/>
    <ds:schemaRef ds:uri="e0c0b94a-e656-47ec-9152-6e32c7b0c2b9"/>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AE484855-96E2-4D31-8C8F-44FFB99B6C69}">
  <ds:schemaRefs>
    <ds:schemaRef ds:uri="http://schemas.microsoft.com/sharepoint/v3/contenttype/forms"/>
  </ds:schemaRefs>
</ds:datastoreItem>
</file>

<file path=customXml/itemProps3.xml><?xml version="1.0" encoding="utf-8"?>
<ds:datastoreItem xmlns:ds="http://schemas.openxmlformats.org/officeDocument/2006/customXml" ds:itemID="{33360B37-48C5-4445-93AA-A7D27A743EB8}">
  <ds:schemaRefs>
    <ds:schemaRef ds:uri="85b91d68-1893-4e8c-b1d7-32cfcf0f29ed"/>
    <ds:schemaRef ds:uri="e0c0b94a-e656-47ec-9152-6e32c7b0c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Metadata/LabelInfo.xml><?xml version="1.0" encoding="utf-8"?>
<clbl:labelList xmlns:clbl="http://schemas.microsoft.com/office/2020/mipLabelMetadata">
  <clbl:label id="{1a7df478-a057-495e-9eb3-bcda70f3f9de}" enabled="1" method="Standard" siteId="{07ebb239-541f-48c2-a353-308b77908503}" contentBits="2" removed="0"/>
  <clbl:label id="{42f063bf-ce3a-473c-8609-3866002c85b0}" enabled="1" method="Standard" siteId="{b914a242-e718-443b-a47c-6b4c649d8c0a}" contentBits="0" removed="0"/>
  <clbl:label id="{6431d30e-c018-4f72-ad4c-e56e9d03b1f0}" enabled="1" method="Standard" siteId="{f8be18a6-f648-4a47-be73-86d6c5c6604d}" contentBits="2" removed="0"/>
  <clbl:label id="{c4b1fbe6-d032-49d6-bc2a-24d84b881c24}" enabled="1" method="Privileged" siteId="{d81fa0ae-00b9-4262-9cf7-b941bdc1635d}" contentBits="1"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39</Slides>
  <Notes>27</Notes>
  <HiddenSlides>1</HiddenSlide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Kantoorthema</vt:lpstr>
      <vt:lpstr>1_Energiföretagen_mall_v2</vt:lpstr>
      <vt:lpstr> Flexibility Needs Assessment FNA</vt:lpstr>
      <vt:lpstr>Syftet med webbinariet</vt:lpstr>
      <vt:lpstr>Dagens webbinar 15:e dec 13-15</vt:lpstr>
      <vt:lpstr>Taskforce FNA DSO</vt:lpstr>
      <vt:lpstr>Svk</vt:lpstr>
      <vt:lpstr>Energiföretagens roll </vt:lpstr>
      <vt:lpstr>Varför FNA?</vt:lpstr>
      <vt:lpstr>PowerPoint Presentation</vt:lpstr>
      <vt:lpstr>PowerPoint Presentation</vt:lpstr>
      <vt:lpstr>PowerPoint Presentation</vt:lpstr>
      <vt:lpstr>PowerPoint Presentation</vt:lpstr>
      <vt:lpstr>Relation FNA - Nätutvecklingsplan - NCDR</vt:lpstr>
      <vt:lpstr>Relation FNA - Nätutvecklingsplan - NCDR</vt:lpstr>
      <vt:lpstr>PowerPoint Presentation</vt:lpstr>
      <vt:lpstr> Vad är FNA?</vt:lpstr>
      <vt:lpstr>Vad är FNA?</vt:lpstr>
      <vt:lpstr>PowerPoint Presentation</vt:lpstr>
      <vt:lpstr>Tidsplan</vt:lpstr>
      <vt:lpstr>PowerPoint Presentation</vt:lpstr>
      <vt:lpstr>PowerPoint Presentation</vt:lpstr>
      <vt:lpstr>Nästa steg: Enkät om marknadshinder och digitalisering</vt:lpstr>
      <vt:lpstr>Nästa steg: Kvantifiering av flexibilitetsbehov</vt:lpstr>
      <vt:lpstr>Viktiga datum</vt:lpstr>
      <vt:lpstr> Enkät: Utvärdering av marknadshinder och digitalisering</vt:lpstr>
      <vt:lpstr>Bakgrund till enkäten</vt:lpstr>
      <vt:lpstr>Enkäten</vt:lpstr>
      <vt:lpstr> Frågor och diskussion om enkäten</vt:lpstr>
      <vt:lpstr> DSO flexibilitetsbehovrapportering</vt:lpstr>
      <vt:lpstr>Definition av flexibilitetsbehov för FNA-rapportering</vt:lpstr>
      <vt:lpstr>Data som ska rapporteras i FNA 2026 (Excel-tabell) (1)</vt:lpstr>
      <vt:lpstr>Data som ska rapporteras i FNA 2026 (Excel-tabell) (2)</vt:lpstr>
      <vt:lpstr>Data som ska rapporteras i FNA 2026 (Excel-tabell) (3)</vt:lpstr>
      <vt:lpstr>Data som inte ska rapporteras i FNA 2026</vt:lpstr>
      <vt:lpstr>Jämförelse med flexibilitetsbehov i nätutvecklingsplan</vt:lpstr>
      <vt:lpstr>Låt oss titta på tabellen som används för rapportering</vt:lpstr>
      <vt:lpstr>Exempel: Så här räknar E.ON på Flexibilitetsbehov </vt:lpstr>
      <vt:lpstr>     Frågor och diskussion Flexibilitetsbehovrapportering</vt:lpstr>
      <vt:lpstr>Nästa webbinarium 16:e mars 2026 Flexibilitetsbehov FNA - Energiföretagen Sverige  Skicka in frågor ni har i förväg så kan vi stötta i arbetet!  </vt:lpstr>
      <vt:lpstr>TACK FÖR IDAG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Flexibility Needs Assessment FNA</dc:title>
  <dc:creator>Ruwaida Yvonne (DU-I)</dc:creator>
  <cp:revision>9</cp:revision>
  <dcterms:created xsi:type="dcterms:W3CDTF">2025-05-13T13:09:38Z</dcterms:created>
  <dcterms:modified xsi:type="dcterms:W3CDTF">2025-12-15T10:30:00Z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0x0101009009B30F96747742A34B624AB797B506</vt:lpwstr>
  </property>
  <property fmtid="{D5CDD505-2E9C-101B-9397-08002B2CF9AE}" pid="3" name="MediaServiceImageTags">
    <vt:lpwstr/>
  </property>
  <property fmtid="{D5CDD505-2E9C-101B-9397-08002B2CF9AE}" pid="4" name="ClassificationContentMarkingFooterLocations">
    <vt:lpwstr>Kantoorthema:4\1_Energiföretagen_mall_v2:7\Office-tema:9\Energiföretagen_mall_v2:7</vt:lpwstr>
  </property>
  <property fmtid="{D5CDD505-2E9C-101B-9397-08002B2CF9AE}" pid="5" name="ClassificationContentMarkingFooterText">
    <vt:lpwstr>Informationsklass: Intern</vt:lpwstr>
  </property>
  <property fmtid="{D5CDD505-2E9C-101B-9397-08002B2CF9AE}" pid="6" name="ClassificationContentMarkingHeaderLocations">
    <vt:lpwstr>Kantoorthema:3\1_Energiföretagen_mall_v2:8\Energiföretagen_mall_v2:8</vt:lpwstr>
  </property>
  <property fmtid="{D5CDD505-2E9C-101B-9397-08002B2CF9AE}" pid="7" name="ClassificationContentMarkingHeaderText">
    <vt:lpwstr>Informationsklass: Öppen</vt:lpwstr>
  </property>
</Properties>
</file>