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460" r:id="rId5"/>
    <p:sldId id="349" r:id="rId6"/>
    <p:sldId id="491" r:id="rId7"/>
  </p:sldIdLst>
  <p:sldSz cx="12192000" cy="6858000"/>
  <p:notesSz cx="7099300" cy="10236200"/>
  <p:custDataLst>
    <p:tags r:id="rId10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1" autoAdjust="0"/>
    <p:restoredTop sz="95033" autoAdjust="0"/>
  </p:normalViewPr>
  <p:slideViewPr>
    <p:cSldViewPr snapToGrid="0">
      <p:cViewPr varScale="1">
        <p:scale>
          <a:sx n="151" d="100"/>
          <a:sy n="151" d="100"/>
        </p:scale>
        <p:origin x="2790" y="3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Hörnell" userId="e3cb9558-4e66-4f4f-9e4a-8d4affd3b1f3" providerId="ADAL" clId="{6664F63A-F1EA-4A8B-8628-BC0D87251B49}"/>
    <pc:docChg chg="custSel modSld">
      <pc:chgData name="Julia Hörnell" userId="e3cb9558-4e66-4f4f-9e4a-8d4affd3b1f3" providerId="ADAL" clId="{6664F63A-F1EA-4A8B-8628-BC0D87251B49}" dt="2025-12-12T10:21:07.920" v="31" actId="20577"/>
      <pc:docMkLst>
        <pc:docMk/>
      </pc:docMkLst>
      <pc:sldChg chg="modSp mod">
        <pc:chgData name="Julia Hörnell" userId="e3cb9558-4e66-4f4f-9e4a-8d4affd3b1f3" providerId="ADAL" clId="{6664F63A-F1EA-4A8B-8628-BC0D87251B49}" dt="2025-12-12T10:21:07.920" v="31" actId="20577"/>
        <pc:sldMkLst>
          <pc:docMk/>
          <pc:sldMk cId="685615201" sldId="460"/>
        </pc:sldMkLst>
        <pc:spChg chg="mod">
          <ac:chgData name="Julia Hörnell" userId="e3cb9558-4e66-4f4f-9e4a-8d4affd3b1f3" providerId="ADAL" clId="{6664F63A-F1EA-4A8B-8628-BC0D87251B49}" dt="2025-12-12T10:21:07.920" v="31" actId="20577"/>
          <ac:spMkLst>
            <pc:docMk/>
            <pc:sldMk cId="685615201" sldId="460"/>
            <ac:spMk id="6" creationId="{00000000-0000-0000-0000-000000000000}"/>
          </ac:spMkLst>
        </pc:spChg>
      </pc:sldChg>
      <pc:sldChg chg="modSp mod">
        <pc:chgData name="Julia Hörnell" userId="e3cb9558-4e66-4f4f-9e4a-8d4affd3b1f3" providerId="ADAL" clId="{6664F63A-F1EA-4A8B-8628-BC0D87251B49}" dt="2025-12-12T10:21:04.252" v="28" actId="20577"/>
        <pc:sldMkLst>
          <pc:docMk/>
          <pc:sldMk cId="1908173322" sldId="491"/>
        </pc:sldMkLst>
        <pc:spChg chg="mod">
          <ac:chgData name="Julia Hörnell" userId="e3cb9558-4e66-4f4f-9e4a-8d4affd3b1f3" providerId="ADAL" clId="{6664F63A-F1EA-4A8B-8628-BC0D87251B49}" dt="2025-12-12T10:21:04.252" v="28" actId="20577"/>
          <ac:spMkLst>
            <pc:docMk/>
            <pc:sldMk cId="1908173322" sldId="491"/>
            <ac:spMk id="3" creationId="{EAF73894-7B6B-4C63-BA4E-C2288DD081F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38602-6763-4FAC-B035-2ECC4C790C6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288B285A-9F7E-4D56-93C2-2924B2B8F4F6}">
      <dgm:prSet phldrT="[Text]" custT="1"/>
      <dgm:spPr/>
      <dgm:t>
        <a:bodyPr/>
        <a:lstStyle/>
        <a:p>
          <a:r>
            <a:rPr lang="sv-SE" sz="1400"/>
            <a:t>Klimat- och energipolitik, energisystem och energiförsörjning</a:t>
          </a:r>
        </a:p>
      </dgm:t>
    </dgm:pt>
    <dgm:pt modelId="{09559C7B-176C-4215-95F0-C073A3C0CBE9}" type="parTrans" cxnId="{D91D89AE-852A-430D-8B3C-3FBF1264E8F1}">
      <dgm:prSet/>
      <dgm:spPr/>
      <dgm:t>
        <a:bodyPr/>
        <a:lstStyle/>
        <a:p>
          <a:endParaRPr lang="sv-SE" sz="2400"/>
        </a:p>
      </dgm:t>
    </dgm:pt>
    <dgm:pt modelId="{8DE445C1-12D9-4AF8-8863-7719942D3DC6}" type="sibTrans" cxnId="{D91D89AE-852A-430D-8B3C-3FBF1264E8F1}">
      <dgm:prSet/>
      <dgm:spPr/>
      <dgm:t>
        <a:bodyPr/>
        <a:lstStyle/>
        <a:p>
          <a:endParaRPr lang="sv-SE" sz="2400"/>
        </a:p>
      </dgm:t>
    </dgm:pt>
    <dgm:pt modelId="{CE348C71-F6D5-43B1-AD0D-D9DF0BF9D1D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Elproduktion</a:t>
          </a:r>
        </a:p>
      </dgm:t>
    </dgm:pt>
    <dgm:pt modelId="{EF237945-68A2-4282-9495-935289755F95}" type="parTrans" cxnId="{7FEED897-D2F6-4241-8411-49E32A051BF1}">
      <dgm:prSet/>
      <dgm:spPr/>
      <dgm:t>
        <a:bodyPr/>
        <a:lstStyle/>
        <a:p>
          <a:endParaRPr lang="sv-SE" sz="2400"/>
        </a:p>
      </dgm:t>
    </dgm:pt>
    <dgm:pt modelId="{B521587F-E7BA-4F98-A2F6-4C990A04B19C}" type="sibTrans" cxnId="{7FEED897-D2F6-4241-8411-49E32A051BF1}">
      <dgm:prSet/>
      <dgm:spPr/>
      <dgm:t>
        <a:bodyPr/>
        <a:lstStyle/>
        <a:p>
          <a:endParaRPr lang="sv-SE" sz="2400"/>
        </a:p>
      </dgm:t>
    </dgm:pt>
    <dgm:pt modelId="{1B43B72B-2D1A-43DB-B8CA-ECCD89B4092A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 dirty="0"/>
            <a:t>Eldistribution</a:t>
          </a:r>
        </a:p>
      </dgm:t>
    </dgm:pt>
    <dgm:pt modelId="{E2B77951-85E0-42E9-AEF5-6D802B769C2C}" type="parTrans" cxnId="{472AF24C-7612-4A88-99E9-F897402A321D}">
      <dgm:prSet/>
      <dgm:spPr/>
      <dgm:t>
        <a:bodyPr/>
        <a:lstStyle/>
        <a:p>
          <a:endParaRPr lang="sv-SE" sz="2400"/>
        </a:p>
      </dgm:t>
    </dgm:pt>
    <dgm:pt modelId="{78A9A7CD-1BB7-4D53-B452-9262944A3193}" type="sibTrans" cxnId="{472AF24C-7612-4A88-99E9-F897402A321D}">
      <dgm:prSet/>
      <dgm:spPr/>
      <dgm:t>
        <a:bodyPr/>
        <a:lstStyle/>
        <a:p>
          <a:endParaRPr lang="sv-SE" sz="2400"/>
        </a:p>
      </dgm:t>
    </dgm:pt>
    <dgm:pt modelId="{61B68008-1BA3-4889-9162-303E493B2A98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Värme- och kyldistribution</a:t>
          </a:r>
        </a:p>
      </dgm:t>
    </dgm:pt>
    <dgm:pt modelId="{3DEFDA6C-83D8-48BB-97AB-4255A60852CB}" type="parTrans" cxnId="{83A63CF7-9216-4020-9674-C4CC8D491238}">
      <dgm:prSet/>
      <dgm:spPr/>
      <dgm:t>
        <a:bodyPr/>
        <a:lstStyle/>
        <a:p>
          <a:endParaRPr lang="sv-SE" sz="2400"/>
        </a:p>
      </dgm:t>
    </dgm:pt>
    <dgm:pt modelId="{1AB4EC8E-C10E-48E8-BFF2-7C7162821DEB}" type="sibTrans" cxnId="{83A63CF7-9216-4020-9674-C4CC8D491238}">
      <dgm:prSet/>
      <dgm:spPr/>
      <dgm:t>
        <a:bodyPr/>
        <a:lstStyle/>
        <a:p>
          <a:endParaRPr lang="sv-SE" sz="2400"/>
        </a:p>
      </dgm:t>
    </dgm:pt>
    <dgm:pt modelId="{6E164113-06C9-4814-B7BA-C8BC6B0780A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Kompetens-försörjning och kompetens-utveckling</a:t>
          </a:r>
        </a:p>
      </dgm:t>
    </dgm:pt>
    <dgm:pt modelId="{660A6412-5F46-4800-9294-AD022D961097}" type="parTrans" cxnId="{66C3F806-0CB9-4833-A506-ECA159316347}">
      <dgm:prSet/>
      <dgm:spPr/>
      <dgm:t>
        <a:bodyPr/>
        <a:lstStyle/>
        <a:p>
          <a:endParaRPr lang="sv-SE" sz="2400"/>
        </a:p>
      </dgm:t>
    </dgm:pt>
    <dgm:pt modelId="{F080184E-D8A7-43ED-852E-C4EDAD22CCC4}" type="sibTrans" cxnId="{66C3F806-0CB9-4833-A506-ECA159316347}">
      <dgm:prSet/>
      <dgm:spPr/>
      <dgm:t>
        <a:bodyPr/>
        <a:lstStyle/>
        <a:p>
          <a:endParaRPr lang="sv-SE" sz="2400"/>
        </a:p>
      </dgm:t>
    </dgm:pt>
    <dgm:pt modelId="{673C9CC1-33EA-40FA-B400-0337FE26031E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Strategisk kommunikation</a:t>
          </a:r>
        </a:p>
      </dgm:t>
    </dgm:pt>
    <dgm:pt modelId="{E15F5C67-8F4A-4383-A647-44429D184180}" type="parTrans" cxnId="{2979CFC4-1E0B-4F66-A816-70D9BA3533F4}">
      <dgm:prSet/>
      <dgm:spPr/>
      <dgm:t>
        <a:bodyPr/>
        <a:lstStyle/>
        <a:p>
          <a:endParaRPr lang="sv-SE" sz="2400"/>
        </a:p>
      </dgm:t>
    </dgm:pt>
    <dgm:pt modelId="{C1C0BF69-63C3-4287-A09C-BC4040AD3A2E}" type="sibTrans" cxnId="{2979CFC4-1E0B-4F66-A816-70D9BA3533F4}">
      <dgm:prSet/>
      <dgm:spPr/>
      <dgm:t>
        <a:bodyPr/>
        <a:lstStyle/>
        <a:p>
          <a:endParaRPr lang="sv-SE" sz="2400"/>
        </a:p>
      </dgm:t>
    </dgm:pt>
    <dgm:pt modelId="{BBCC3CB0-ADB7-4BE5-B22B-AE2BF6F37EA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Slutkunds-marknad el</a:t>
          </a:r>
        </a:p>
      </dgm:t>
    </dgm:pt>
    <dgm:pt modelId="{4B9629AF-233C-42E1-ADBD-3C7906A8542E}" type="parTrans" cxnId="{6EC0ACAC-5173-4130-8A88-160A694B5FDE}">
      <dgm:prSet/>
      <dgm:spPr/>
      <dgm:t>
        <a:bodyPr/>
        <a:lstStyle/>
        <a:p>
          <a:endParaRPr lang="sv-SE" sz="2400"/>
        </a:p>
      </dgm:t>
    </dgm:pt>
    <dgm:pt modelId="{31288D33-B694-4E4E-B512-12F770E15F94}" type="sibTrans" cxnId="{6EC0ACAC-5173-4130-8A88-160A694B5FDE}">
      <dgm:prSet/>
      <dgm:spPr/>
      <dgm:t>
        <a:bodyPr/>
        <a:lstStyle/>
        <a:p>
          <a:endParaRPr lang="sv-SE" sz="2400"/>
        </a:p>
      </dgm:t>
    </dgm:pt>
    <dgm:pt modelId="{4A12477D-D623-4775-98CC-33B63CF9CC0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sv-SE" sz="1400"/>
            <a:t>Produktion och marknad för värme och kyla</a:t>
          </a:r>
        </a:p>
      </dgm:t>
    </dgm:pt>
    <dgm:pt modelId="{4BDB204C-4D6A-47CD-B1DB-C8F18AB52AC2}" type="parTrans" cxnId="{3E0C0F1F-C7D9-46EB-90FA-374A200525EA}">
      <dgm:prSet/>
      <dgm:spPr/>
      <dgm:t>
        <a:bodyPr/>
        <a:lstStyle/>
        <a:p>
          <a:endParaRPr lang="sv-SE" sz="2400"/>
        </a:p>
      </dgm:t>
    </dgm:pt>
    <dgm:pt modelId="{BF4C8BB9-1655-4854-BA7C-381638BE61DF}" type="sibTrans" cxnId="{3E0C0F1F-C7D9-46EB-90FA-374A200525EA}">
      <dgm:prSet/>
      <dgm:spPr/>
      <dgm:t>
        <a:bodyPr/>
        <a:lstStyle/>
        <a:p>
          <a:endParaRPr lang="sv-SE" sz="2400"/>
        </a:p>
      </dgm:t>
    </dgm:pt>
    <dgm:pt modelId="{F2244BA6-D33B-486A-BF3F-20E91AA77051}" type="pres">
      <dgm:prSet presAssocID="{A0D38602-6763-4FAC-B035-2ECC4C790C60}" presName="Name0" presStyleCnt="0">
        <dgm:presLayoutVars>
          <dgm:dir/>
          <dgm:resizeHandles val="exact"/>
        </dgm:presLayoutVars>
      </dgm:prSet>
      <dgm:spPr/>
    </dgm:pt>
    <dgm:pt modelId="{81039964-10C5-4CDA-9978-E5355E62DC13}" type="pres">
      <dgm:prSet presAssocID="{A0D38602-6763-4FAC-B035-2ECC4C790C60}" presName="fgShape" presStyleLbl="fgShp" presStyleIdx="0" presStyleCnt="1" custScaleY="148274" custLinFactNeighborY="-12120"/>
      <dgm:spPr>
        <a:ln>
          <a:solidFill>
            <a:schemeClr val="bg1"/>
          </a:solidFill>
        </a:ln>
      </dgm:spPr>
    </dgm:pt>
    <dgm:pt modelId="{E8E76436-598F-4916-AD83-A6040AEB06C8}" type="pres">
      <dgm:prSet presAssocID="{A0D38602-6763-4FAC-B035-2ECC4C790C60}" presName="linComp" presStyleCnt="0"/>
      <dgm:spPr/>
    </dgm:pt>
    <dgm:pt modelId="{0F85EFC6-0D85-491D-9CCF-6F6E63B7BEF2}" type="pres">
      <dgm:prSet presAssocID="{288B285A-9F7E-4D56-93C2-2924B2B8F4F6}" presName="compNode" presStyleCnt="0"/>
      <dgm:spPr/>
    </dgm:pt>
    <dgm:pt modelId="{8C2E2711-F999-48C9-8846-8278F97C7371}" type="pres">
      <dgm:prSet presAssocID="{288B285A-9F7E-4D56-93C2-2924B2B8F4F6}" presName="bkgdShape" presStyleLbl="node1" presStyleIdx="0" presStyleCnt="8"/>
      <dgm:spPr/>
    </dgm:pt>
    <dgm:pt modelId="{BF569CBA-FA5A-40A6-8EFA-1B2F768C5405}" type="pres">
      <dgm:prSet presAssocID="{288B285A-9F7E-4D56-93C2-2924B2B8F4F6}" presName="nodeTx" presStyleLbl="node1" presStyleIdx="0" presStyleCnt="8">
        <dgm:presLayoutVars>
          <dgm:bulletEnabled val="1"/>
        </dgm:presLayoutVars>
      </dgm:prSet>
      <dgm:spPr/>
    </dgm:pt>
    <dgm:pt modelId="{B3A300F6-FA3D-4CB9-B352-5B229F7641E4}" type="pres">
      <dgm:prSet presAssocID="{288B285A-9F7E-4D56-93C2-2924B2B8F4F6}" presName="invisiNode" presStyleLbl="node1" presStyleIdx="0" presStyleCnt="8"/>
      <dgm:spPr/>
    </dgm:pt>
    <dgm:pt modelId="{04CCAC79-BA82-42C7-97A5-6EA0490F7297}" type="pres">
      <dgm:prSet presAssocID="{288B285A-9F7E-4D56-93C2-2924B2B8F4F6}" presName="imagNode" presStyleLbl="fgImgPlace1" presStyleIdx="0" presStyleCnt="8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</dgm:spPr>
    </dgm:pt>
    <dgm:pt modelId="{3CC784BA-7109-4195-94E4-37327A6A113B}" type="pres">
      <dgm:prSet presAssocID="{8DE445C1-12D9-4AF8-8863-7719942D3DC6}" presName="sibTrans" presStyleLbl="sibTrans2D1" presStyleIdx="0" presStyleCnt="0"/>
      <dgm:spPr/>
    </dgm:pt>
    <dgm:pt modelId="{113219E1-C993-4D67-A8AC-5BC3337111F6}" type="pres">
      <dgm:prSet presAssocID="{4A12477D-D623-4775-98CC-33B63CF9CC02}" presName="compNode" presStyleCnt="0"/>
      <dgm:spPr/>
    </dgm:pt>
    <dgm:pt modelId="{4E6D9855-D8E1-4325-89D3-4F79ABE72ADD}" type="pres">
      <dgm:prSet presAssocID="{4A12477D-D623-4775-98CC-33B63CF9CC02}" presName="bkgdShape" presStyleLbl="node1" presStyleIdx="1" presStyleCnt="8"/>
      <dgm:spPr/>
    </dgm:pt>
    <dgm:pt modelId="{D5EF3518-6F8F-4E64-81C6-95239A979682}" type="pres">
      <dgm:prSet presAssocID="{4A12477D-D623-4775-98CC-33B63CF9CC02}" presName="nodeTx" presStyleLbl="node1" presStyleIdx="1" presStyleCnt="8">
        <dgm:presLayoutVars>
          <dgm:bulletEnabled val="1"/>
        </dgm:presLayoutVars>
      </dgm:prSet>
      <dgm:spPr/>
    </dgm:pt>
    <dgm:pt modelId="{AC4B3EA6-FDA0-420A-B2FD-F76414331B30}" type="pres">
      <dgm:prSet presAssocID="{4A12477D-D623-4775-98CC-33B63CF9CC02}" presName="invisiNode" presStyleLbl="node1" presStyleIdx="1" presStyleCnt="8"/>
      <dgm:spPr/>
    </dgm:pt>
    <dgm:pt modelId="{B8C9E186-997D-4362-AF52-D307A04CF3DB}" type="pres">
      <dgm:prSet presAssocID="{4A12477D-D623-4775-98CC-33B63CF9CC02}" presName="imagNode" presStyleLbl="fgImgPlace1" presStyleIdx="1" presStyleCnt="8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</dgm:spPr>
    </dgm:pt>
    <dgm:pt modelId="{F71595B7-0F5B-40BA-B2C1-D9BF9B09BE23}" type="pres">
      <dgm:prSet presAssocID="{BF4C8BB9-1655-4854-BA7C-381638BE61DF}" presName="sibTrans" presStyleLbl="sibTrans2D1" presStyleIdx="0" presStyleCnt="0"/>
      <dgm:spPr/>
    </dgm:pt>
    <dgm:pt modelId="{B82DFBF9-459B-4E24-A24B-E7FCE02BFC12}" type="pres">
      <dgm:prSet presAssocID="{61B68008-1BA3-4889-9162-303E493B2A98}" presName="compNode" presStyleCnt="0"/>
      <dgm:spPr/>
    </dgm:pt>
    <dgm:pt modelId="{3A1E2450-2F5C-4683-A6C5-46CBC857E598}" type="pres">
      <dgm:prSet presAssocID="{61B68008-1BA3-4889-9162-303E493B2A98}" presName="bkgdShape" presStyleLbl="node1" presStyleIdx="2" presStyleCnt="8"/>
      <dgm:spPr/>
    </dgm:pt>
    <dgm:pt modelId="{D74F1DB6-8C97-444E-A422-617F7E89F2A6}" type="pres">
      <dgm:prSet presAssocID="{61B68008-1BA3-4889-9162-303E493B2A98}" presName="nodeTx" presStyleLbl="node1" presStyleIdx="2" presStyleCnt="8">
        <dgm:presLayoutVars>
          <dgm:bulletEnabled val="1"/>
        </dgm:presLayoutVars>
      </dgm:prSet>
      <dgm:spPr/>
    </dgm:pt>
    <dgm:pt modelId="{09FEB1CA-43C7-46BA-ADD7-9D273023DCDD}" type="pres">
      <dgm:prSet presAssocID="{61B68008-1BA3-4889-9162-303E493B2A98}" presName="invisiNode" presStyleLbl="node1" presStyleIdx="2" presStyleCnt="8"/>
      <dgm:spPr/>
    </dgm:pt>
    <dgm:pt modelId="{7C1EA2F0-5B20-465C-848B-7DBBAFC373B2}" type="pres">
      <dgm:prSet presAssocID="{61B68008-1BA3-4889-9162-303E493B2A98}" presName="imagNode" presStyleLbl="fgImgPlace1" presStyleIdx="2" presStyleCnt="8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</dgm:spPr>
    </dgm:pt>
    <dgm:pt modelId="{B678AA73-BB19-4BC1-8140-479390506F79}" type="pres">
      <dgm:prSet presAssocID="{1AB4EC8E-C10E-48E8-BFF2-7C7162821DEB}" presName="sibTrans" presStyleLbl="sibTrans2D1" presStyleIdx="0" presStyleCnt="0"/>
      <dgm:spPr/>
    </dgm:pt>
    <dgm:pt modelId="{F094A2D3-1C50-448A-A967-BC1B60346BEC}" type="pres">
      <dgm:prSet presAssocID="{CE348C71-F6D5-43B1-AD0D-D9DF0BF9D1D8}" presName="compNode" presStyleCnt="0"/>
      <dgm:spPr/>
    </dgm:pt>
    <dgm:pt modelId="{2B7E8DE6-BF24-4F28-B5ED-4FA5DED81A09}" type="pres">
      <dgm:prSet presAssocID="{CE348C71-F6D5-43B1-AD0D-D9DF0BF9D1D8}" presName="bkgdShape" presStyleLbl="node1" presStyleIdx="3" presStyleCnt="8"/>
      <dgm:spPr/>
    </dgm:pt>
    <dgm:pt modelId="{E3623F20-E046-41B4-B6BD-80AF22F5F5DA}" type="pres">
      <dgm:prSet presAssocID="{CE348C71-F6D5-43B1-AD0D-D9DF0BF9D1D8}" presName="nodeTx" presStyleLbl="node1" presStyleIdx="3" presStyleCnt="8">
        <dgm:presLayoutVars>
          <dgm:bulletEnabled val="1"/>
        </dgm:presLayoutVars>
      </dgm:prSet>
      <dgm:spPr/>
    </dgm:pt>
    <dgm:pt modelId="{254ACBF9-8627-4698-A5F1-8A4CD67B664D}" type="pres">
      <dgm:prSet presAssocID="{CE348C71-F6D5-43B1-AD0D-D9DF0BF9D1D8}" presName="invisiNode" presStyleLbl="node1" presStyleIdx="3" presStyleCnt="8"/>
      <dgm:spPr/>
    </dgm:pt>
    <dgm:pt modelId="{56C0EDDC-4BAD-46AF-8A39-FF7CB2A9AE26}" type="pres">
      <dgm:prSet presAssocID="{CE348C71-F6D5-43B1-AD0D-D9DF0BF9D1D8}" presName="imagNode" presStyleLbl="fgImgPlace1" presStyleIdx="3" presStyleCnt="8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</dgm:spPr>
    </dgm:pt>
    <dgm:pt modelId="{BD62D723-6F05-43E9-951C-DF37752FE52D}" type="pres">
      <dgm:prSet presAssocID="{B521587F-E7BA-4F98-A2F6-4C990A04B19C}" presName="sibTrans" presStyleLbl="sibTrans2D1" presStyleIdx="0" presStyleCnt="0"/>
      <dgm:spPr/>
    </dgm:pt>
    <dgm:pt modelId="{B65727C4-63C1-47EB-AF25-2AA8A5A55570}" type="pres">
      <dgm:prSet presAssocID="{1B43B72B-2D1A-43DB-B8CA-ECCD89B4092A}" presName="compNode" presStyleCnt="0"/>
      <dgm:spPr/>
    </dgm:pt>
    <dgm:pt modelId="{C71D1FA6-AF8D-4275-93CE-2CD285A2CC91}" type="pres">
      <dgm:prSet presAssocID="{1B43B72B-2D1A-43DB-B8CA-ECCD89B4092A}" presName="bkgdShape" presStyleLbl="node1" presStyleIdx="4" presStyleCnt="8"/>
      <dgm:spPr/>
    </dgm:pt>
    <dgm:pt modelId="{A59DD8AB-0EBF-407A-9AD9-61713580310F}" type="pres">
      <dgm:prSet presAssocID="{1B43B72B-2D1A-43DB-B8CA-ECCD89B4092A}" presName="nodeTx" presStyleLbl="node1" presStyleIdx="4" presStyleCnt="8">
        <dgm:presLayoutVars>
          <dgm:bulletEnabled val="1"/>
        </dgm:presLayoutVars>
      </dgm:prSet>
      <dgm:spPr/>
    </dgm:pt>
    <dgm:pt modelId="{6B3B36D1-EE2B-4BC3-91E3-FDDC3676C9BD}" type="pres">
      <dgm:prSet presAssocID="{1B43B72B-2D1A-43DB-B8CA-ECCD89B4092A}" presName="invisiNode" presStyleLbl="node1" presStyleIdx="4" presStyleCnt="8"/>
      <dgm:spPr/>
    </dgm:pt>
    <dgm:pt modelId="{729FC178-9675-4BA2-B0D3-B6764BB6421F}" type="pres">
      <dgm:prSet presAssocID="{1B43B72B-2D1A-43DB-B8CA-ECCD89B4092A}" presName="imagNode" presStyleLbl="fgImgPlace1" presStyleIdx="4" presStyleCnt="8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</dgm:spPr>
    </dgm:pt>
    <dgm:pt modelId="{CCA67164-1186-4094-B299-674ADF81D36A}" type="pres">
      <dgm:prSet presAssocID="{78A9A7CD-1BB7-4D53-B452-9262944A3193}" presName="sibTrans" presStyleLbl="sibTrans2D1" presStyleIdx="0" presStyleCnt="0"/>
      <dgm:spPr/>
    </dgm:pt>
    <dgm:pt modelId="{AC61B677-969A-491E-852B-64CF1BDA6600}" type="pres">
      <dgm:prSet presAssocID="{BBCC3CB0-ADB7-4BE5-B22B-AE2BF6F37EA6}" presName="compNode" presStyleCnt="0"/>
      <dgm:spPr/>
    </dgm:pt>
    <dgm:pt modelId="{E52B2687-41FF-4779-AFE6-D661B9CA9E28}" type="pres">
      <dgm:prSet presAssocID="{BBCC3CB0-ADB7-4BE5-B22B-AE2BF6F37EA6}" presName="bkgdShape" presStyleLbl="node1" presStyleIdx="5" presStyleCnt="8"/>
      <dgm:spPr/>
    </dgm:pt>
    <dgm:pt modelId="{E778B876-0EF9-4190-9C2B-66D1257BAB70}" type="pres">
      <dgm:prSet presAssocID="{BBCC3CB0-ADB7-4BE5-B22B-AE2BF6F37EA6}" presName="nodeTx" presStyleLbl="node1" presStyleIdx="5" presStyleCnt="8">
        <dgm:presLayoutVars>
          <dgm:bulletEnabled val="1"/>
        </dgm:presLayoutVars>
      </dgm:prSet>
      <dgm:spPr/>
    </dgm:pt>
    <dgm:pt modelId="{C3370C8F-3EB0-4A48-9CF1-17B4F614592A}" type="pres">
      <dgm:prSet presAssocID="{BBCC3CB0-ADB7-4BE5-B22B-AE2BF6F37EA6}" presName="invisiNode" presStyleLbl="node1" presStyleIdx="5" presStyleCnt="8"/>
      <dgm:spPr/>
    </dgm:pt>
    <dgm:pt modelId="{D5D2808B-E394-44FD-97A9-E411ADA6C132}" type="pres">
      <dgm:prSet presAssocID="{BBCC3CB0-ADB7-4BE5-B22B-AE2BF6F37EA6}" presName="imagNode" presStyleLbl="fgImgPlace1" presStyleIdx="5" presStyleCnt="8"/>
      <dgm:spPr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</dgm:spPr>
    </dgm:pt>
    <dgm:pt modelId="{D10D02E7-43C3-41E9-8413-28B03C1FCD2C}" type="pres">
      <dgm:prSet presAssocID="{31288D33-B694-4E4E-B512-12F770E15F94}" presName="sibTrans" presStyleLbl="sibTrans2D1" presStyleIdx="0" presStyleCnt="0"/>
      <dgm:spPr/>
    </dgm:pt>
    <dgm:pt modelId="{16BF8C34-C9CA-410B-8EAA-8E9CA5B7BC77}" type="pres">
      <dgm:prSet presAssocID="{6E164113-06C9-4814-B7BA-C8BC6B0780AE}" presName="compNode" presStyleCnt="0"/>
      <dgm:spPr/>
    </dgm:pt>
    <dgm:pt modelId="{75E21C90-994C-471B-9092-AF72E29E1D53}" type="pres">
      <dgm:prSet presAssocID="{6E164113-06C9-4814-B7BA-C8BC6B0780AE}" presName="bkgdShape" presStyleLbl="node1" presStyleIdx="6" presStyleCnt="8"/>
      <dgm:spPr/>
    </dgm:pt>
    <dgm:pt modelId="{76D5ECA5-3D54-45F5-8BB9-C59F66960E8D}" type="pres">
      <dgm:prSet presAssocID="{6E164113-06C9-4814-B7BA-C8BC6B0780AE}" presName="nodeTx" presStyleLbl="node1" presStyleIdx="6" presStyleCnt="8">
        <dgm:presLayoutVars>
          <dgm:bulletEnabled val="1"/>
        </dgm:presLayoutVars>
      </dgm:prSet>
      <dgm:spPr/>
    </dgm:pt>
    <dgm:pt modelId="{3600ED63-8EB2-4965-89C3-952E7D3A5F0E}" type="pres">
      <dgm:prSet presAssocID="{6E164113-06C9-4814-B7BA-C8BC6B0780AE}" presName="invisiNode" presStyleLbl="node1" presStyleIdx="6" presStyleCnt="8"/>
      <dgm:spPr/>
    </dgm:pt>
    <dgm:pt modelId="{290207F6-F09A-4104-9B6A-1DA3D63D88C3}" type="pres">
      <dgm:prSet presAssocID="{6E164113-06C9-4814-B7BA-C8BC6B0780AE}" presName="imagNode" presStyleLbl="fgImgPlace1" presStyleIdx="6" presStyleCnt="8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</dgm:spPr>
    </dgm:pt>
    <dgm:pt modelId="{17BA0699-851D-4F1C-A782-D76662303F15}" type="pres">
      <dgm:prSet presAssocID="{F080184E-D8A7-43ED-852E-C4EDAD22CCC4}" presName="sibTrans" presStyleLbl="sibTrans2D1" presStyleIdx="0" presStyleCnt="0"/>
      <dgm:spPr/>
    </dgm:pt>
    <dgm:pt modelId="{8B8C4392-5194-4D4B-A1E2-EA341EDF160C}" type="pres">
      <dgm:prSet presAssocID="{673C9CC1-33EA-40FA-B400-0337FE26031E}" presName="compNode" presStyleCnt="0"/>
      <dgm:spPr/>
    </dgm:pt>
    <dgm:pt modelId="{1107E3F1-6873-41AA-A947-6867803BA5CB}" type="pres">
      <dgm:prSet presAssocID="{673C9CC1-33EA-40FA-B400-0337FE26031E}" presName="bkgdShape" presStyleLbl="node1" presStyleIdx="7" presStyleCnt="8"/>
      <dgm:spPr/>
    </dgm:pt>
    <dgm:pt modelId="{4F51D3C8-1CF0-4687-AB68-AC1D05153159}" type="pres">
      <dgm:prSet presAssocID="{673C9CC1-33EA-40FA-B400-0337FE26031E}" presName="nodeTx" presStyleLbl="node1" presStyleIdx="7" presStyleCnt="8">
        <dgm:presLayoutVars>
          <dgm:bulletEnabled val="1"/>
        </dgm:presLayoutVars>
      </dgm:prSet>
      <dgm:spPr/>
    </dgm:pt>
    <dgm:pt modelId="{C38C8B57-9E51-4A7D-AAD2-12C338BC7B6C}" type="pres">
      <dgm:prSet presAssocID="{673C9CC1-33EA-40FA-B400-0337FE26031E}" presName="invisiNode" presStyleLbl="node1" presStyleIdx="7" presStyleCnt="8"/>
      <dgm:spPr/>
    </dgm:pt>
    <dgm:pt modelId="{D9EE6570-5B5D-4145-82E6-B814BAC0301E}" type="pres">
      <dgm:prSet presAssocID="{673C9CC1-33EA-40FA-B400-0337FE26031E}" presName="imagNode" presStyleLbl="fgImgPlace1" presStyleIdx="7" presStyleCnt="8"/>
      <dgm:spPr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</dgm:spPr>
    </dgm:pt>
  </dgm:ptLst>
  <dgm:cxnLst>
    <dgm:cxn modelId="{66C3F806-0CB9-4833-A506-ECA159316347}" srcId="{A0D38602-6763-4FAC-B035-2ECC4C790C60}" destId="{6E164113-06C9-4814-B7BA-C8BC6B0780AE}" srcOrd="6" destOrd="0" parTransId="{660A6412-5F46-4800-9294-AD022D961097}" sibTransId="{F080184E-D8A7-43ED-852E-C4EDAD22CCC4}"/>
    <dgm:cxn modelId="{B1EC1C19-32EA-434A-97EA-23ADAD13AEDD}" type="presOf" srcId="{BBCC3CB0-ADB7-4BE5-B22B-AE2BF6F37EA6}" destId="{E778B876-0EF9-4190-9C2B-66D1257BAB70}" srcOrd="1" destOrd="0" presId="urn:microsoft.com/office/officeart/2005/8/layout/hList7"/>
    <dgm:cxn modelId="{0A0F611B-D9C9-4EB0-995D-7400C715FC1E}" type="presOf" srcId="{A0D38602-6763-4FAC-B035-2ECC4C790C60}" destId="{F2244BA6-D33B-486A-BF3F-20E91AA77051}" srcOrd="0" destOrd="0" presId="urn:microsoft.com/office/officeart/2005/8/layout/hList7"/>
    <dgm:cxn modelId="{3E0C0F1F-C7D9-46EB-90FA-374A200525EA}" srcId="{A0D38602-6763-4FAC-B035-2ECC4C790C60}" destId="{4A12477D-D623-4775-98CC-33B63CF9CC02}" srcOrd="1" destOrd="0" parTransId="{4BDB204C-4D6A-47CD-B1DB-C8F18AB52AC2}" sibTransId="{BF4C8BB9-1655-4854-BA7C-381638BE61DF}"/>
    <dgm:cxn modelId="{B06D4329-1843-4399-822B-7E8E8D2CE148}" type="presOf" srcId="{673C9CC1-33EA-40FA-B400-0337FE26031E}" destId="{4F51D3C8-1CF0-4687-AB68-AC1D05153159}" srcOrd="1" destOrd="0" presId="urn:microsoft.com/office/officeart/2005/8/layout/hList7"/>
    <dgm:cxn modelId="{501F912F-7691-4FE8-A955-209A2F7EA9AA}" type="presOf" srcId="{61B68008-1BA3-4889-9162-303E493B2A98}" destId="{D74F1DB6-8C97-444E-A422-617F7E89F2A6}" srcOrd="1" destOrd="0" presId="urn:microsoft.com/office/officeart/2005/8/layout/hList7"/>
    <dgm:cxn modelId="{472AF24C-7612-4A88-99E9-F897402A321D}" srcId="{A0D38602-6763-4FAC-B035-2ECC4C790C60}" destId="{1B43B72B-2D1A-43DB-B8CA-ECCD89B4092A}" srcOrd="4" destOrd="0" parTransId="{E2B77951-85E0-42E9-AEF5-6D802B769C2C}" sibTransId="{78A9A7CD-1BB7-4D53-B452-9262944A3193}"/>
    <dgm:cxn modelId="{04B10253-CB47-4A83-87B5-191914B6EA5F}" type="presOf" srcId="{1AB4EC8E-C10E-48E8-BFF2-7C7162821DEB}" destId="{B678AA73-BB19-4BC1-8140-479390506F79}" srcOrd="0" destOrd="0" presId="urn:microsoft.com/office/officeart/2005/8/layout/hList7"/>
    <dgm:cxn modelId="{2D8EA255-E907-423E-8415-9AEC9BE41A35}" type="presOf" srcId="{F080184E-D8A7-43ED-852E-C4EDAD22CCC4}" destId="{17BA0699-851D-4F1C-A782-D76662303F15}" srcOrd="0" destOrd="0" presId="urn:microsoft.com/office/officeart/2005/8/layout/hList7"/>
    <dgm:cxn modelId="{5C906F76-0361-4D81-9581-A1EA035FB45A}" type="presOf" srcId="{288B285A-9F7E-4D56-93C2-2924B2B8F4F6}" destId="{8C2E2711-F999-48C9-8846-8278F97C7371}" srcOrd="0" destOrd="0" presId="urn:microsoft.com/office/officeart/2005/8/layout/hList7"/>
    <dgm:cxn modelId="{35FEF856-24D3-4652-BB52-81191DC7C011}" type="presOf" srcId="{4A12477D-D623-4775-98CC-33B63CF9CC02}" destId="{4E6D9855-D8E1-4325-89D3-4F79ABE72ADD}" srcOrd="0" destOrd="0" presId="urn:microsoft.com/office/officeart/2005/8/layout/hList7"/>
    <dgm:cxn modelId="{28472778-C0C3-44F7-BB4B-2189E70F8EC4}" type="presOf" srcId="{1B43B72B-2D1A-43DB-B8CA-ECCD89B4092A}" destId="{A59DD8AB-0EBF-407A-9AD9-61713580310F}" srcOrd="1" destOrd="0" presId="urn:microsoft.com/office/officeart/2005/8/layout/hList7"/>
    <dgm:cxn modelId="{9E250A8A-1482-455F-AB2D-5DB859F209DF}" type="presOf" srcId="{6E164113-06C9-4814-B7BA-C8BC6B0780AE}" destId="{75E21C90-994C-471B-9092-AF72E29E1D53}" srcOrd="0" destOrd="0" presId="urn:microsoft.com/office/officeart/2005/8/layout/hList7"/>
    <dgm:cxn modelId="{FCC8DA8A-B610-4FD0-BF3D-FF651106DA00}" type="presOf" srcId="{BF4C8BB9-1655-4854-BA7C-381638BE61DF}" destId="{F71595B7-0F5B-40BA-B2C1-D9BF9B09BE23}" srcOrd="0" destOrd="0" presId="urn:microsoft.com/office/officeart/2005/8/layout/hList7"/>
    <dgm:cxn modelId="{7FEED897-D2F6-4241-8411-49E32A051BF1}" srcId="{A0D38602-6763-4FAC-B035-2ECC4C790C60}" destId="{CE348C71-F6D5-43B1-AD0D-D9DF0BF9D1D8}" srcOrd="3" destOrd="0" parTransId="{EF237945-68A2-4282-9495-935289755F95}" sibTransId="{B521587F-E7BA-4F98-A2F6-4C990A04B19C}"/>
    <dgm:cxn modelId="{4773E097-9BEC-4CD1-913B-F1F5C5F3380B}" type="presOf" srcId="{BBCC3CB0-ADB7-4BE5-B22B-AE2BF6F37EA6}" destId="{E52B2687-41FF-4779-AFE6-D661B9CA9E28}" srcOrd="0" destOrd="0" presId="urn:microsoft.com/office/officeart/2005/8/layout/hList7"/>
    <dgm:cxn modelId="{329A05A0-71B6-4B1D-AA7C-BFD7C25F67D7}" type="presOf" srcId="{8DE445C1-12D9-4AF8-8863-7719942D3DC6}" destId="{3CC784BA-7109-4195-94E4-37327A6A113B}" srcOrd="0" destOrd="0" presId="urn:microsoft.com/office/officeart/2005/8/layout/hList7"/>
    <dgm:cxn modelId="{80E513A3-7999-423F-AC1F-787EE8ED58D5}" type="presOf" srcId="{673C9CC1-33EA-40FA-B400-0337FE26031E}" destId="{1107E3F1-6873-41AA-A947-6867803BA5CB}" srcOrd="0" destOrd="0" presId="urn:microsoft.com/office/officeart/2005/8/layout/hList7"/>
    <dgm:cxn modelId="{B7B704AA-367C-4DC8-A565-1FDB829A0D80}" type="presOf" srcId="{B521587F-E7BA-4F98-A2F6-4C990A04B19C}" destId="{BD62D723-6F05-43E9-951C-DF37752FE52D}" srcOrd="0" destOrd="0" presId="urn:microsoft.com/office/officeart/2005/8/layout/hList7"/>
    <dgm:cxn modelId="{591724AA-2C0E-41B5-A187-57EEBBE39240}" type="presOf" srcId="{CE348C71-F6D5-43B1-AD0D-D9DF0BF9D1D8}" destId="{E3623F20-E046-41B4-B6BD-80AF22F5F5DA}" srcOrd="1" destOrd="0" presId="urn:microsoft.com/office/officeart/2005/8/layout/hList7"/>
    <dgm:cxn modelId="{6EC0ACAC-5173-4130-8A88-160A694B5FDE}" srcId="{A0D38602-6763-4FAC-B035-2ECC4C790C60}" destId="{BBCC3CB0-ADB7-4BE5-B22B-AE2BF6F37EA6}" srcOrd="5" destOrd="0" parTransId="{4B9629AF-233C-42E1-ADBD-3C7906A8542E}" sibTransId="{31288D33-B694-4E4E-B512-12F770E15F94}"/>
    <dgm:cxn modelId="{D91D89AE-852A-430D-8B3C-3FBF1264E8F1}" srcId="{A0D38602-6763-4FAC-B035-2ECC4C790C60}" destId="{288B285A-9F7E-4D56-93C2-2924B2B8F4F6}" srcOrd="0" destOrd="0" parTransId="{09559C7B-176C-4215-95F0-C073A3C0CBE9}" sibTransId="{8DE445C1-12D9-4AF8-8863-7719942D3DC6}"/>
    <dgm:cxn modelId="{2979CFC4-1E0B-4F66-A816-70D9BA3533F4}" srcId="{A0D38602-6763-4FAC-B035-2ECC4C790C60}" destId="{673C9CC1-33EA-40FA-B400-0337FE26031E}" srcOrd="7" destOrd="0" parTransId="{E15F5C67-8F4A-4383-A647-44429D184180}" sibTransId="{C1C0BF69-63C3-4287-A09C-BC4040AD3A2E}"/>
    <dgm:cxn modelId="{8F8643C8-97F4-4F94-AB13-CE36BC21E55C}" type="presOf" srcId="{31288D33-B694-4E4E-B512-12F770E15F94}" destId="{D10D02E7-43C3-41E9-8413-28B03C1FCD2C}" srcOrd="0" destOrd="0" presId="urn:microsoft.com/office/officeart/2005/8/layout/hList7"/>
    <dgm:cxn modelId="{CA34DEC9-843D-41DF-BBD0-36ACC998FB39}" type="presOf" srcId="{78A9A7CD-1BB7-4D53-B452-9262944A3193}" destId="{CCA67164-1186-4094-B299-674ADF81D36A}" srcOrd="0" destOrd="0" presId="urn:microsoft.com/office/officeart/2005/8/layout/hList7"/>
    <dgm:cxn modelId="{096C29CA-5F90-4FED-BBF7-83232108BED5}" type="presOf" srcId="{6E164113-06C9-4814-B7BA-C8BC6B0780AE}" destId="{76D5ECA5-3D54-45F5-8BB9-C59F66960E8D}" srcOrd="1" destOrd="0" presId="urn:microsoft.com/office/officeart/2005/8/layout/hList7"/>
    <dgm:cxn modelId="{9B2CBADD-A8FF-4AA8-9824-42F4865323F8}" type="presOf" srcId="{288B285A-9F7E-4D56-93C2-2924B2B8F4F6}" destId="{BF569CBA-FA5A-40A6-8EFA-1B2F768C5405}" srcOrd="1" destOrd="0" presId="urn:microsoft.com/office/officeart/2005/8/layout/hList7"/>
    <dgm:cxn modelId="{77C676E0-3697-4CAC-845C-96F3285868E4}" type="presOf" srcId="{61B68008-1BA3-4889-9162-303E493B2A98}" destId="{3A1E2450-2F5C-4683-A6C5-46CBC857E598}" srcOrd="0" destOrd="0" presId="urn:microsoft.com/office/officeart/2005/8/layout/hList7"/>
    <dgm:cxn modelId="{353553EB-851E-49E8-AF2C-67BF4519D464}" type="presOf" srcId="{CE348C71-F6D5-43B1-AD0D-D9DF0BF9D1D8}" destId="{2B7E8DE6-BF24-4F28-B5ED-4FA5DED81A09}" srcOrd="0" destOrd="0" presId="urn:microsoft.com/office/officeart/2005/8/layout/hList7"/>
    <dgm:cxn modelId="{954BE8F5-5737-4499-8DB3-6B4F5239AF5B}" type="presOf" srcId="{1B43B72B-2D1A-43DB-B8CA-ECCD89B4092A}" destId="{C71D1FA6-AF8D-4275-93CE-2CD285A2CC91}" srcOrd="0" destOrd="0" presId="urn:microsoft.com/office/officeart/2005/8/layout/hList7"/>
    <dgm:cxn modelId="{77A4EEF5-BFE5-4010-BEF4-B239FC82313D}" type="presOf" srcId="{4A12477D-D623-4775-98CC-33B63CF9CC02}" destId="{D5EF3518-6F8F-4E64-81C6-95239A979682}" srcOrd="1" destOrd="0" presId="urn:microsoft.com/office/officeart/2005/8/layout/hList7"/>
    <dgm:cxn modelId="{83A63CF7-9216-4020-9674-C4CC8D491238}" srcId="{A0D38602-6763-4FAC-B035-2ECC4C790C60}" destId="{61B68008-1BA3-4889-9162-303E493B2A98}" srcOrd="2" destOrd="0" parTransId="{3DEFDA6C-83D8-48BB-97AB-4255A60852CB}" sibTransId="{1AB4EC8E-C10E-48E8-BFF2-7C7162821DEB}"/>
    <dgm:cxn modelId="{BF61C815-DC5E-4F65-BAB9-C73AA1463D86}" type="presParOf" srcId="{F2244BA6-D33B-486A-BF3F-20E91AA77051}" destId="{81039964-10C5-4CDA-9978-E5355E62DC13}" srcOrd="0" destOrd="0" presId="urn:microsoft.com/office/officeart/2005/8/layout/hList7"/>
    <dgm:cxn modelId="{CCA2B4B0-4BE3-4EB4-A4CF-793C52DBBF20}" type="presParOf" srcId="{F2244BA6-D33B-486A-BF3F-20E91AA77051}" destId="{E8E76436-598F-4916-AD83-A6040AEB06C8}" srcOrd="1" destOrd="0" presId="urn:microsoft.com/office/officeart/2005/8/layout/hList7"/>
    <dgm:cxn modelId="{435B8AC3-F143-420D-A378-10C6B69244C8}" type="presParOf" srcId="{E8E76436-598F-4916-AD83-A6040AEB06C8}" destId="{0F85EFC6-0D85-491D-9CCF-6F6E63B7BEF2}" srcOrd="0" destOrd="0" presId="urn:microsoft.com/office/officeart/2005/8/layout/hList7"/>
    <dgm:cxn modelId="{3F9E5DC1-A096-4E78-9D2C-A38A7BBCC5B5}" type="presParOf" srcId="{0F85EFC6-0D85-491D-9CCF-6F6E63B7BEF2}" destId="{8C2E2711-F999-48C9-8846-8278F97C7371}" srcOrd="0" destOrd="0" presId="urn:microsoft.com/office/officeart/2005/8/layout/hList7"/>
    <dgm:cxn modelId="{666AEBB0-035E-4497-8D56-3831C56B6479}" type="presParOf" srcId="{0F85EFC6-0D85-491D-9CCF-6F6E63B7BEF2}" destId="{BF569CBA-FA5A-40A6-8EFA-1B2F768C5405}" srcOrd="1" destOrd="0" presId="urn:microsoft.com/office/officeart/2005/8/layout/hList7"/>
    <dgm:cxn modelId="{6B206F7D-4BF5-45E2-8A84-B25064CE5862}" type="presParOf" srcId="{0F85EFC6-0D85-491D-9CCF-6F6E63B7BEF2}" destId="{B3A300F6-FA3D-4CB9-B352-5B229F7641E4}" srcOrd="2" destOrd="0" presId="urn:microsoft.com/office/officeart/2005/8/layout/hList7"/>
    <dgm:cxn modelId="{BAE16B95-CE07-4AF2-A362-9C95228E97E3}" type="presParOf" srcId="{0F85EFC6-0D85-491D-9CCF-6F6E63B7BEF2}" destId="{04CCAC79-BA82-42C7-97A5-6EA0490F7297}" srcOrd="3" destOrd="0" presId="urn:microsoft.com/office/officeart/2005/8/layout/hList7"/>
    <dgm:cxn modelId="{D3CAD155-630A-47E5-BF71-0DA6D1892256}" type="presParOf" srcId="{E8E76436-598F-4916-AD83-A6040AEB06C8}" destId="{3CC784BA-7109-4195-94E4-37327A6A113B}" srcOrd="1" destOrd="0" presId="urn:microsoft.com/office/officeart/2005/8/layout/hList7"/>
    <dgm:cxn modelId="{0CBE2A83-2DC6-4E0B-84F0-90F368640584}" type="presParOf" srcId="{E8E76436-598F-4916-AD83-A6040AEB06C8}" destId="{113219E1-C993-4D67-A8AC-5BC3337111F6}" srcOrd="2" destOrd="0" presId="urn:microsoft.com/office/officeart/2005/8/layout/hList7"/>
    <dgm:cxn modelId="{43A39192-4582-4575-ACAD-AF6089C165BE}" type="presParOf" srcId="{113219E1-C993-4D67-A8AC-5BC3337111F6}" destId="{4E6D9855-D8E1-4325-89D3-4F79ABE72ADD}" srcOrd="0" destOrd="0" presId="urn:microsoft.com/office/officeart/2005/8/layout/hList7"/>
    <dgm:cxn modelId="{85C8FC1A-F69B-4823-A46C-12162E7BBCAD}" type="presParOf" srcId="{113219E1-C993-4D67-A8AC-5BC3337111F6}" destId="{D5EF3518-6F8F-4E64-81C6-95239A979682}" srcOrd="1" destOrd="0" presId="urn:microsoft.com/office/officeart/2005/8/layout/hList7"/>
    <dgm:cxn modelId="{830874F6-4580-461F-B3A7-76481112EFD9}" type="presParOf" srcId="{113219E1-C993-4D67-A8AC-5BC3337111F6}" destId="{AC4B3EA6-FDA0-420A-B2FD-F76414331B30}" srcOrd="2" destOrd="0" presId="urn:microsoft.com/office/officeart/2005/8/layout/hList7"/>
    <dgm:cxn modelId="{20471B70-60D5-40B7-B60E-69FE7CB4C14F}" type="presParOf" srcId="{113219E1-C993-4D67-A8AC-5BC3337111F6}" destId="{B8C9E186-997D-4362-AF52-D307A04CF3DB}" srcOrd="3" destOrd="0" presId="urn:microsoft.com/office/officeart/2005/8/layout/hList7"/>
    <dgm:cxn modelId="{6A81E97A-DD08-4500-B87F-30D6304E46C9}" type="presParOf" srcId="{E8E76436-598F-4916-AD83-A6040AEB06C8}" destId="{F71595B7-0F5B-40BA-B2C1-D9BF9B09BE23}" srcOrd="3" destOrd="0" presId="urn:microsoft.com/office/officeart/2005/8/layout/hList7"/>
    <dgm:cxn modelId="{731C160E-A2C8-4262-ADE3-913BB6CC2EE3}" type="presParOf" srcId="{E8E76436-598F-4916-AD83-A6040AEB06C8}" destId="{B82DFBF9-459B-4E24-A24B-E7FCE02BFC12}" srcOrd="4" destOrd="0" presId="urn:microsoft.com/office/officeart/2005/8/layout/hList7"/>
    <dgm:cxn modelId="{487676D7-65B8-4FFB-86F9-9F7116D7CB62}" type="presParOf" srcId="{B82DFBF9-459B-4E24-A24B-E7FCE02BFC12}" destId="{3A1E2450-2F5C-4683-A6C5-46CBC857E598}" srcOrd="0" destOrd="0" presId="urn:microsoft.com/office/officeart/2005/8/layout/hList7"/>
    <dgm:cxn modelId="{E754DD54-EB1A-48CA-B17D-B4119458B8AD}" type="presParOf" srcId="{B82DFBF9-459B-4E24-A24B-E7FCE02BFC12}" destId="{D74F1DB6-8C97-444E-A422-617F7E89F2A6}" srcOrd="1" destOrd="0" presId="urn:microsoft.com/office/officeart/2005/8/layout/hList7"/>
    <dgm:cxn modelId="{9CE18479-47E1-46F2-A201-82842ECED8A3}" type="presParOf" srcId="{B82DFBF9-459B-4E24-A24B-E7FCE02BFC12}" destId="{09FEB1CA-43C7-46BA-ADD7-9D273023DCDD}" srcOrd="2" destOrd="0" presId="urn:microsoft.com/office/officeart/2005/8/layout/hList7"/>
    <dgm:cxn modelId="{D560FC17-9004-4C4F-99EC-5F806D72740C}" type="presParOf" srcId="{B82DFBF9-459B-4E24-A24B-E7FCE02BFC12}" destId="{7C1EA2F0-5B20-465C-848B-7DBBAFC373B2}" srcOrd="3" destOrd="0" presId="urn:microsoft.com/office/officeart/2005/8/layout/hList7"/>
    <dgm:cxn modelId="{0473CA23-148A-4BD3-B014-D53842B374A3}" type="presParOf" srcId="{E8E76436-598F-4916-AD83-A6040AEB06C8}" destId="{B678AA73-BB19-4BC1-8140-479390506F79}" srcOrd="5" destOrd="0" presId="urn:microsoft.com/office/officeart/2005/8/layout/hList7"/>
    <dgm:cxn modelId="{C4BE18F2-8C2D-404D-BC76-AA9956077714}" type="presParOf" srcId="{E8E76436-598F-4916-AD83-A6040AEB06C8}" destId="{F094A2D3-1C50-448A-A967-BC1B60346BEC}" srcOrd="6" destOrd="0" presId="urn:microsoft.com/office/officeart/2005/8/layout/hList7"/>
    <dgm:cxn modelId="{2178B908-2A0B-497D-B70C-E455C4E83314}" type="presParOf" srcId="{F094A2D3-1C50-448A-A967-BC1B60346BEC}" destId="{2B7E8DE6-BF24-4F28-B5ED-4FA5DED81A09}" srcOrd="0" destOrd="0" presId="urn:microsoft.com/office/officeart/2005/8/layout/hList7"/>
    <dgm:cxn modelId="{41E42314-8F42-449B-8034-808266532ADE}" type="presParOf" srcId="{F094A2D3-1C50-448A-A967-BC1B60346BEC}" destId="{E3623F20-E046-41B4-B6BD-80AF22F5F5DA}" srcOrd="1" destOrd="0" presId="urn:microsoft.com/office/officeart/2005/8/layout/hList7"/>
    <dgm:cxn modelId="{1E2254E1-DCDB-4D01-AF66-0469880AF6EE}" type="presParOf" srcId="{F094A2D3-1C50-448A-A967-BC1B60346BEC}" destId="{254ACBF9-8627-4698-A5F1-8A4CD67B664D}" srcOrd="2" destOrd="0" presId="urn:microsoft.com/office/officeart/2005/8/layout/hList7"/>
    <dgm:cxn modelId="{710279F1-85AE-4E94-8E6A-CFF27F827BCC}" type="presParOf" srcId="{F094A2D3-1C50-448A-A967-BC1B60346BEC}" destId="{56C0EDDC-4BAD-46AF-8A39-FF7CB2A9AE26}" srcOrd="3" destOrd="0" presId="urn:microsoft.com/office/officeart/2005/8/layout/hList7"/>
    <dgm:cxn modelId="{EA12B401-3282-422F-B330-E87349AF10FF}" type="presParOf" srcId="{E8E76436-598F-4916-AD83-A6040AEB06C8}" destId="{BD62D723-6F05-43E9-951C-DF37752FE52D}" srcOrd="7" destOrd="0" presId="urn:microsoft.com/office/officeart/2005/8/layout/hList7"/>
    <dgm:cxn modelId="{DD598698-EC55-456F-AD68-4908BA6B1CD1}" type="presParOf" srcId="{E8E76436-598F-4916-AD83-A6040AEB06C8}" destId="{B65727C4-63C1-47EB-AF25-2AA8A5A55570}" srcOrd="8" destOrd="0" presId="urn:microsoft.com/office/officeart/2005/8/layout/hList7"/>
    <dgm:cxn modelId="{87688571-45AC-4F6C-8030-44190A4C9AB6}" type="presParOf" srcId="{B65727C4-63C1-47EB-AF25-2AA8A5A55570}" destId="{C71D1FA6-AF8D-4275-93CE-2CD285A2CC91}" srcOrd="0" destOrd="0" presId="urn:microsoft.com/office/officeart/2005/8/layout/hList7"/>
    <dgm:cxn modelId="{88C746B4-D33F-441E-84BC-B38E5DB50795}" type="presParOf" srcId="{B65727C4-63C1-47EB-AF25-2AA8A5A55570}" destId="{A59DD8AB-0EBF-407A-9AD9-61713580310F}" srcOrd="1" destOrd="0" presId="urn:microsoft.com/office/officeart/2005/8/layout/hList7"/>
    <dgm:cxn modelId="{62F49F42-BCE1-4102-988E-B30C2C151E8C}" type="presParOf" srcId="{B65727C4-63C1-47EB-AF25-2AA8A5A55570}" destId="{6B3B36D1-EE2B-4BC3-91E3-FDDC3676C9BD}" srcOrd="2" destOrd="0" presId="urn:microsoft.com/office/officeart/2005/8/layout/hList7"/>
    <dgm:cxn modelId="{95D92F3D-C7A1-40D2-B036-4A13BD196DA3}" type="presParOf" srcId="{B65727C4-63C1-47EB-AF25-2AA8A5A55570}" destId="{729FC178-9675-4BA2-B0D3-B6764BB6421F}" srcOrd="3" destOrd="0" presId="urn:microsoft.com/office/officeart/2005/8/layout/hList7"/>
    <dgm:cxn modelId="{744B4099-ECE4-4AD0-B3E5-5D6B1DA97AC4}" type="presParOf" srcId="{E8E76436-598F-4916-AD83-A6040AEB06C8}" destId="{CCA67164-1186-4094-B299-674ADF81D36A}" srcOrd="9" destOrd="0" presId="urn:microsoft.com/office/officeart/2005/8/layout/hList7"/>
    <dgm:cxn modelId="{7DAD6B72-2A42-488C-803A-54B0512936FE}" type="presParOf" srcId="{E8E76436-598F-4916-AD83-A6040AEB06C8}" destId="{AC61B677-969A-491E-852B-64CF1BDA6600}" srcOrd="10" destOrd="0" presId="urn:microsoft.com/office/officeart/2005/8/layout/hList7"/>
    <dgm:cxn modelId="{FF646494-2E93-4F6C-8A28-2990DAE08D20}" type="presParOf" srcId="{AC61B677-969A-491E-852B-64CF1BDA6600}" destId="{E52B2687-41FF-4779-AFE6-D661B9CA9E28}" srcOrd="0" destOrd="0" presId="urn:microsoft.com/office/officeart/2005/8/layout/hList7"/>
    <dgm:cxn modelId="{69C152BF-93C1-495A-93DF-D2257C67B1B6}" type="presParOf" srcId="{AC61B677-969A-491E-852B-64CF1BDA6600}" destId="{E778B876-0EF9-4190-9C2B-66D1257BAB70}" srcOrd="1" destOrd="0" presId="urn:microsoft.com/office/officeart/2005/8/layout/hList7"/>
    <dgm:cxn modelId="{091B9F77-D2CD-4A3C-B981-E03D1C1BCC92}" type="presParOf" srcId="{AC61B677-969A-491E-852B-64CF1BDA6600}" destId="{C3370C8F-3EB0-4A48-9CF1-17B4F614592A}" srcOrd="2" destOrd="0" presId="urn:microsoft.com/office/officeart/2005/8/layout/hList7"/>
    <dgm:cxn modelId="{531B8D60-F757-46DC-B093-566532909B71}" type="presParOf" srcId="{AC61B677-969A-491E-852B-64CF1BDA6600}" destId="{D5D2808B-E394-44FD-97A9-E411ADA6C132}" srcOrd="3" destOrd="0" presId="urn:microsoft.com/office/officeart/2005/8/layout/hList7"/>
    <dgm:cxn modelId="{03A0D823-78E0-49DC-BE75-B85A0738B4C4}" type="presParOf" srcId="{E8E76436-598F-4916-AD83-A6040AEB06C8}" destId="{D10D02E7-43C3-41E9-8413-28B03C1FCD2C}" srcOrd="11" destOrd="0" presId="urn:microsoft.com/office/officeart/2005/8/layout/hList7"/>
    <dgm:cxn modelId="{BB704F22-B653-44C5-BF40-47ABB8BBC353}" type="presParOf" srcId="{E8E76436-598F-4916-AD83-A6040AEB06C8}" destId="{16BF8C34-C9CA-410B-8EAA-8E9CA5B7BC77}" srcOrd="12" destOrd="0" presId="urn:microsoft.com/office/officeart/2005/8/layout/hList7"/>
    <dgm:cxn modelId="{5FEE0E6C-7F2A-4BED-B7FB-45107DA0E0E1}" type="presParOf" srcId="{16BF8C34-C9CA-410B-8EAA-8E9CA5B7BC77}" destId="{75E21C90-994C-471B-9092-AF72E29E1D53}" srcOrd="0" destOrd="0" presId="urn:microsoft.com/office/officeart/2005/8/layout/hList7"/>
    <dgm:cxn modelId="{CDCDF656-6E49-4272-9911-63EB46447099}" type="presParOf" srcId="{16BF8C34-C9CA-410B-8EAA-8E9CA5B7BC77}" destId="{76D5ECA5-3D54-45F5-8BB9-C59F66960E8D}" srcOrd="1" destOrd="0" presId="urn:microsoft.com/office/officeart/2005/8/layout/hList7"/>
    <dgm:cxn modelId="{EB9CC8CF-76D4-45FA-A5EC-A159855DAB13}" type="presParOf" srcId="{16BF8C34-C9CA-410B-8EAA-8E9CA5B7BC77}" destId="{3600ED63-8EB2-4965-89C3-952E7D3A5F0E}" srcOrd="2" destOrd="0" presId="urn:microsoft.com/office/officeart/2005/8/layout/hList7"/>
    <dgm:cxn modelId="{2EC666C5-F455-4D02-AEAB-A76B9BBA0750}" type="presParOf" srcId="{16BF8C34-C9CA-410B-8EAA-8E9CA5B7BC77}" destId="{290207F6-F09A-4104-9B6A-1DA3D63D88C3}" srcOrd="3" destOrd="0" presId="urn:microsoft.com/office/officeart/2005/8/layout/hList7"/>
    <dgm:cxn modelId="{8349863E-4556-40E1-94F9-70F388435103}" type="presParOf" srcId="{E8E76436-598F-4916-AD83-A6040AEB06C8}" destId="{17BA0699-851D-4F1C-A782-D76662303F15}" srcOrd="13" destOrd="0" presId="urn:microsoft.com/office/officeart/2005/8/layout/hList7"/>
    <dgm:cxn modelId="{A6F575DB-8E57-4D60-8992-BE022B4D5EF3}" type="presParOf" srcId="{E8E76436-598F-4916-AD83-A6040AEB06C8}" destId="{8B8C4392-5194-4D4B-A1E2-EA341EDF160C}" srcOrd="14" destOrd="0" presId="urn:microsoft.com/office/officeart/2005/8/layout/hList7"/>
    <dgm:cxn modelId="{AF7F7D59-EAC5-4317-9070-27CD0C554F8C}" type="presParOf" srcId="{8B8C4392-5194-4D4B-A1E2-EA341EDF160C}" destId="{1107E3F1-6873-41AA-A947-6867803BA5CB}" srcOrd="0" destOrd="0" presId="urn:microsoft.com/office/officeart/2005/8/layout/hList7"/>
    <dgm:cxn modelId="{1873BF59-5C12-4D5A-840E-5A9181CE0F10}" type="presParOf" srcId="{8B8C4392-5194-4D4B-A1E2-EA341EDF160C}" destId="{4F51D3C8-1CF0-4687-AB68-AC1D05153159}" srcOrd="1" destOrd="0" presId="urn:microsoft.com/office/officeart/2005/8/layout/hList7"/>
    <dgm:cxn modelId="{B8FD343A-E70A-45B6-BB9C-3B09557509FC}" type="presParOf" srcId="{8B8C4392-5194-4D4B-A1E2-EA341EDF160C}" destId="{C38C8B57-9E51-4A7D-AAD2-12C338BC7B6C}" srcOrd="2" destOrd="0" presId="urn:microsoft.com/office/officeart/2005/8/layout/hList7"/>
    <dgm:cxn modelId="{8A1D4FF8-B9E3-41EB-8DCC-66BF4C6E52A6}" type="presParOf" srcId="{8B8C4392-5194-4D4B-A1E2-EA341EDF160C}" destId="{D9EE6570-5B5D-4145-82E6-B814BAC0301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711-F999-48C9-8846-8278F97C7371}">
      <dsp:nvSpPr>
        <dsp:cNvPr id="0" name=""/>
        <dsp:cNvSpPr/>
      </dsp:nvSpPr>
      <dsp:spPr>
        <a:xfrm>
          <a:off x="483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/>
            <a:t>Klimat- och energipolitik, energisystem och energiförsörjning</a:t>
          </a:r>
        </a:p>
      </dsp:txBody>
      <dsp:txXfrm>
        <a:off x="4831" y="1697317"/>
        <a:ext cx="1453132" cy="1697317"/>
      </dsp:txXfrm>
    </dsp:sp>
    <dsp:sp modelId="{04CCAC79-BA82-42C7-97A5-6EA0490F7297}">
      <dsp:nvSpPr>
        <dsp:cNvPr id="0" name=""/>
        <dsp:cNvSpPr/>
      </dsp:nvSpPr>
      <dsp:spPr>
        <a:xfrm>
          <a:off x="4842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7975" t="16214" r="6820" b="9044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D9855-D8E1-4325-89D3-4F79ABE72ADD}">
      <dsp:nvSpPr>
        <dsp:cNvPr id="0" name=""/>
        <dsp:cNvSpPr/>
      </dsp:nvSpPr>
      <dsp:spPr>
        <a:xfrm>
          <a:off x="150155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Produktion och marknad för värme och kyla</a:t>
          </a:r>
        </a:p>
      </dsp:txBody>
      <dsp:txXfrm>
        <a:off x="1501558" y="1697317"/>
        <a:ext cx="1453132" cy="1697317"/>
      </dsp:txXfrm>
    </dsp:sp>
    <dsp:sp modelId="{B8C9E186-997D-4362-AF52-D307A04CF3DB}">
      <dsp:nvSpPr>
        <dsp:cNvPr id="0" name=""/>
        <dsp:cNvSpPr/>
      </dsp:nvSpPr>
      <dsp:spPr>
        <a:xfrm>
          <a:off x="154515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6223" t="17724" r="13061" b="2378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1E2450-2F5C-4683-A6C5-46CBC857E598}">
      <dsp:nvSpPr>
        <dsp:cNvPr id="0" name=""/>
        <dsp:cNvSpPr/>
      </dsp:nvSpPr>
      <dsp:spPr>
        <a:xfrm>
          <a:off x="299828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Värme- och kyldistribution</a:t>
          </a:r>
        </a:p>
      </dsp:txBody>
      <dsp:txXfrm>
        <a:off x="2998285" y="1697317"/>
        <a:ext cx="1453132" cy="1697317"/>
      </dsp:txXfrm>
    </dsp:sp>
    <dsp:sp modelId="{7C1EA2F0-5B20-465C-848B-7DBBAFC373B2}">
      <dsp:nvSpPr>
        <dsp:cNvPr id="0" name=""/>
        <dsp:cNvSpPr/>
      </dsp:nvSpPr>
      <dsp:spPr>
        <a:xfrm>
          <a:off x="304187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8165" t="17487" r="6860" b="17879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7E8DE6-BF24-4F28-B5ED-4FA5DED81A09}">
      <dsp:nvSpPr>
        <dsp:cNvPr id="0" name=""/>
        <dsp:cNvSpPr/>
      </dsp:nvSpPr>
      <dsp:spPr>
        <a:xfrm>
          <a:off x="449501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Elproduktion</a:t>
          </a:r>
        </a:p>
      </dsp:txBody>
      <dsp:txXfrm>
        <a:off x="4495011" y="1697317"/>
        <a:ext cx="1453132" cy="1697317"/>
      </dsp:txXfrm>
    </dsp:sp>
    <dsp:sp modelId="{56C0EDDC-4BAD-46AF-8A39-FF7CB2A9AE26}">
      <dsp:nvSpPr>
        <dsp:cNvPr id="0" name=""/>
        <dsp:cNvSpPr/>
      </dsp:nvSpPr>
      <dsp:spPr>
        <a:xfrm>
          <a:off x="453860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9459" t="4747" r="9769" b="12866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1FA6-AF8D-4275-93CE-2CD285A2CC91}">
      <dsp:nvSpPr>
        <dsp:cNvPr id="0" name=""/>
        <dsp:cNvSpPr/>
      </dsp:nvSpPr>
      <dsp:spPr>
        <a:xfrm>
          <a:off x="599173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 dirty="0"/>
            <a:t>Eldistribution</a:t>
          </a:r>
        </a:p>
      </dsp:txBody>
      <dsp:txXfrm>
        <a:off x="5991738" y="1697317"/>
        <a:ext cx="1453132" cy="1697317"/>
      </dsp:txXfrm>
    </dsp:sp>
    <dsp:sp modelId="{729FC178-9675-4BA2-B0D3-B6764BB6421F}">
      <dsp:nvSpPr>
        <dsp:cNvPr id="0" name=""/>
        <dsp:cNvSpPr/>
      </dsp:nvSpPr>
      <dsp:spPr>
        <a:xfrm>
          <a:off x="603533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23752" t="11228" r="9381" b="12542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2B2687-41FF-4779-AFE6-D661B9CA9E28}">
      <dsp:nvSpPr>
        <dsp:cNvPr id="0" name=""/>
        <dsp:cNvSpPr/>
      </dsp:nvSpPr>
      <dsp:spPr>
        <a:xfrm>
          <a:off x="7488465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Slutkunds-marknad el</a:t>
          </a:r>
        </a:p>
      </dsp:txBody>
      <dsp:txXfrm>
        <a:off x="7488465" y="1697317"/>
        <a:ext cx="1453132" cy="1697317"/>
      </dsp:txXfrm>
    </dsp:sp>
    <dsp:sp modelId="{D5D2808B-E394-44FD-97A9-E411ADA6C132}">
      <dsp:nvSpPr>
        <dsp:cNvPr id="0" name=""/>
        <dsp:cNvSpPr/>
      </dsp:nvSpPr>
      <dsp:spPr>
        <a:xfrm>
          <a:off x="7532059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9668" t="10163" r="16802" b="11061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E21C90-994C-471B-9092-AF72E29E1D53}">
      <dsp:nvSpPr>
        <dsp:cNvPr id="0" name=""/>
        <dsp:cNvSpPr/>
      </dsp:nvSpPr>
      <dsp:spPr>
        <a:xfrm>
          <a:off x="8985191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Kompetens-försörjning och kompetens-utveckling</a:t>
          </a:r>
        </a:p>
      </dsp:txBody>
      <dsp:txXfrm>
        <a:off x="8985191" y="1697317"/>
        <a:ext cx="1453132" cy="1697317"/>
      </dsp:txXfrm>
    </dsp:sp>
    <dsp:sp modelId="{290207F6-F09A-4104-9B6A-1DA3D63D88C3}">
      <dsp:nvSpPr>
        <dsp:cNvPr id="0" name=""/>
        <dsp:cNvSpPr/>
      </dsp:nvSpPr>
      <dsp:spPr>
        <a:xfrm>
          <a:off x="9028785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740" t="12534" r="12772" b="153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07E3F1-6873-41AA-A947-6867803BA5CB}">
      <dsp:nvSpPr>
        <dsp:cNvPr id="0" name=""/>
        <dsp:cNvSpPr/>
      </dsp:nvSpPr>
      <dsp:spPr>
        <a:xfrm>
          <a:off x="10481918" y="0"/>
          <a:ext cx="1453132" cy="4243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sv-SE" sz="1400" kern="1200"/>
            <a:t>Strategisk kommunikation</a:t>
          </a:r>
        </a:p>
      </dsp:txBody>
      <dsp:txXfrm>
        <a:off x="10481918" y="1697317"/>
        <a:ext cx="1453132" cy="1697317"/>
      </dsp:txXfrm>
    </dsp:sp>
    <dsp:sp modelId="{D9EE6570-5B5D-4145-82E6-B814BAC0301E}">
      <dsp:nvSpPr>
        <dsp:cNvPr id="0" name=""/>
        <dsp:cNvSpPr/>
      </dsp:nvSpPr>
      <dsp:spPr>
        <a:xfrm>
          <a:off x="10525512" y="254597"/>
          <a:ext cx="1365944" cy="1413016"/>
        </a:xfrm>
        <a:prstGeom prst="ellipse">
          <a:avLst/>
        </a:prstGeom>
        <a:blipFill dpi="0" rotWithShape="1"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2917" t="12553" r="12475" b="20833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039964-10C5-4CDA-9978-E5355E62DC13}">
      <dsp:nvSpPr>
        <dsp:cNvPr id="0" name=""/>
        <dsp:cNvSpPr/>
      </dsp:nvSpPr>
      <dsp:spPr>
        <a:xfrm>
          <a:off x="477595" y="3163861"/>
          <a:ext cx="10984692" cy="9437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726" y="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2025-12-12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726" y="9722750"/>
            <a:ext cx="3076917" cy="511810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6513" y="420688"/>
            <a:ext cx="2820987" cy="158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6531" y="2103015"/>
            <a:ext cx="6346243" cy="7365471"/>
          </a:xfrm>
          <a:prstGeom prst="rect">
            <a:avLst/>
          </a:prstGeom>
        </p:spPr>
        <p:txBody>
          <a:bodyPr vert="horz" lIns="0" tIns="47384" rIns="94768" bIns="47384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67809" y="9660414"/>
            <a:ext cx="353306" cy="19685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9" y="9486531"/>
            <a:ext cx="1041673" cy="37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526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420688" y="379413"/>
            <a:ext cx="6261100" cy="3522662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Generella frågor i styrelse och regionala styrgrupper stöttas av mer specialiserade råd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B06DAB-DBF3-084E-A276-8ED6AA7FE883}" type="slidenum">
              <a:rPr lang="sv-SE" smtClean="0"/>
              <a:pPr>
                <a:defRPr/>
              </a:pPr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07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-3825" y="4717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91433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60951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45625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"/>
            <a:ext cx="12192000" cy="6355080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306784842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99556339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2813907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46720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279591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786033403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/>
              <a:t>Version 2017-12-01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5666F-BC26-4DD3-BEF1-AFEA783DB43A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657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pic>
        <p:nvPicPr>
          <p:cNvPr id="11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5540203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11848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1052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flera avsänd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ktangel 2"/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grpSp>
        <p:nvGrpSpPr>
          <p:cNvPr id="7" name="Grupp 1"/>
          <p:cNvGrpSpPr/>
          <p:nvPr userDrawn="1"/>
        </p:nvGrpSpPr>
        <p:grpSpPr>
          <a:xfrm>
            <a:off x="3132000" y="5580000"/>
            <a:ext cx="5928192" cy="701938"/>
            <a:chOff x="2969424" y="5295959"/>
            <a:chExt cx="5928192" cy="701938"/>
          </a:xfrm>
        </p:grpSpPr>
        <p:pic>
          <p:nvPicPr>
            <p:cNvPr id="9" name="Bildobjekt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9424" y="5475960"/>
              <a:ext cx="1443600" cy="52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Bildobjekt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133023" y="5475960"/>
              <a:ext cx="1732054" cy="503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Bildobjekt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85076" y="5295959"/>
              <a:ext cx="1312540" cy="68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9905736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för att ändra text</a:t>
            </a:r>
            <a:endParaRPr lang="sv-SE" noProof="0" dirty="0"/>
          </a:p>
        </p:txBody>
      </p:sp>
      <p:pic>
        <p:nvPicPr>
          <p:cNvPr id="9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80245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4135134308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53175"/>
          </a:xfrm>
          <a:prstGeom prst="rect">
            <a:avLst/>
          </a:prstGeom>
        </p:spPr>
      </p:pic>
      <p:sp>
        <p:nvSpPr>
          <p:cNvPr id="9" name="Rektangel 2"/>
          <p:cNvSpPr/>
          <p:nvPr userDrawn="1"/>
        </p:nvSpPr>
        <p:spPr>
          <a:xfrm>
            <a:off x="0" y="0"/>
            <a:ext cx="12191999" cy="63540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66210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Version 2017-12-01</a:t>
            </a: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v-SE"/>
              <a:t>Arbetsgrupper Energiföretagen Sverige - version 2020-10-01</a:t>
            </a: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0" r:id="rId2"/>
    <p:sldLayoutId id="2147483806" r:id="rId3"/>
    <p:sldLayoutId id="2147483807" r:id="rId4"/>
    <p:sldLayoutId id="2147483828" r:id="rId5"/>
    <p:sldLayoutId id="2147483825" r:id="rId6"/>
    <p:sldLayoutId id="2147483809" r:id="rId7"/>
    <p:sldLayoutId id="2147483823" r:id="rId8"/>
    <p:sldLayoutId id="2147483802" r:id="rId9"/>
    <p:sldLayoutId id="2147483810" r:id="rId10"/>
    <p:sldLayoutId id="2147483821" r:id="rId11"/>
    <p:sldLayoutId id="2147483822" r:id="rId12"/>
    <p:sldLayoutId id="2147483811" r:id="rId13"/>
    <p:sldLayoutId id="2147483812" r:id="rId14"/>
    <p:sldLayoutId id="2147483814" r:id="rId15"/>
    <p:sldLayoutId id="2147483791" r:id="rId16"/>
    <p:sldLayoutId id="2147483816" r:id="rId17"/>
    <p:sldLayoutId id="2147483815" r:id="rId18"/>
    <p:sldLayoutId id="2147483826" r:id="rId19"/>
    <p:sldLayoutId id="2147483817" r:id="rId20"/>
    <p:sldLayoutId id="2147483794" r:id="rId21"/>
    <p:sldLayoutId id="2147483824" r:id="rId22"/>
    <p:sldLayoutId id="2147483813" r:id="rId23"/>
    <p:sldLayoutId id="2147483818" r:id="rId24"/>
    <p:sldLayoutId id="2147483804" r:id="rId25"/>
    <p:sldLayoutId id="2147483819" r:id="rId26"/>
    <p:sldLayoutId id="2147483829" r:id="rId27"/>
  </p:sldLayoutIdLst>
  <p:transition spd="med">
    <p:fade/>
  </p:transition>
  <p:hf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0" fontAlgn="base" hangingPunct="0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/>
          <p:cNvPicPr>
            <a:picLocks noGrp="1" noChangeAspect="1"/>
          </p:cNvPicPr>
          <p:nvPr>
            <p:ph type="pic" sz="quarter" idx="17"/>
          </p:nvPr>
        </p:nvPicPr>
        <p:blipFill>
          <a:blip r:embed="rId3"/>
          <a:srcRect l="3677" r="3677"/>
          <a:stretch>
            <a:fillRect/>
          </a:stretch>
        </p:blipFill>
        <p:spPr>
          <a:xfrm>
            <a:off x="0" y="-1588"/>
            <a:ext cx="12192000" cy="6859588"/>
          </a:xfr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br>
              <a:rPr lang="sv-SE" sz="5400" dirty="0"/>
            </a:br>
            <a:r>
              <a:rPr lang="sv-SE" sz="5400" dirty="0"/>
              <a:t>Energiföretagen Sveriges sakråd</a:t>
            </a:r>
            <a:endParaRPr lang="en-GB" sz="5400" dirty="0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DD4236D-D2A6-46C3-A2B2-164ADDF61E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1833225" y="6516688"/>
            <a:ext cx="358775" cy="179387"/>
          </a:xfrm>
        </p:spPr>
        <p:txBody>
          <a:bodyPr/>
          <a:lstStyle/>
          <a:p>
            <a:fld id="{9BE3BFEF-D0F0-5947-84C4-ED8DA18B5127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449309" y="6390368"/>
            <a:ext cx="3293382" cy="252639"/>
          </a:xfrm>
        </p:spPr>
        <p:txBody>
          <a:bodyPr/>
          <a:lstStyle/>
          <a:p>
            <a:pPr algn="ctr"/>
            <a:r>
              <a:rPr lang="sv-SE" dirty="0"/>
              <a:t>Arbetsgrupper Energiföretagen Sverige - version 2025-12-12</a:t>
            </a:r>
          </a:p>
        </p:txBody>
      </p:sp>
    </p:spTree>
    <p:extLst>
      <p:ext uri="{BB962C8B-B14F-4D97-AF65-F5344CB8AC3E}">
        <p14:creationId xmlns:p14="http://schemas.microsoft.com/office/powerpoint/2010/main" val="68561520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714B381D-EC0D-4442-98A2-B19B80CC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416941"/>
            <a:ext cx="10666463" cy="1056857"/>
          </a:xfrm>
        </p:spPr>
        <p:txBody>
          <a:bodyPr/>
          <a:lstStyle/>
          <a:p>
            <a:r>
              <a:rPr lang="sv-SE" sz="4800" dirty="0"/>
              <a:t>Dialog med bredd och djup</a:t>
            </a:r>
          </a:p>
        </p:txBody>
      </p:sp>
      <p:graphicFrame>
        <p:nvGraphicFramePr>
          <p:cNvPr id="9" name="Platshållare för innehåll 7">
            <a:extLst>
              <a:ext uri="{FF2B5EF4-FFF2-40B4-BE49-F238E27FC236}">
                <a16:creationId xmlns:a16="http://schemas.microsoft.com/office/drawing/2014/main" id="{3708B143-6F6F-4C40-B69E-C3A07E9B65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5500884"/>
              </p:ext>
            </p:extLst>
          </p:nvPr>
        </p:nvGraphicFramePr>
        <p:xfrm>
          <a:off x="127819" y="1810871"/>
          <a:ext cx="11939883" cy="424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87C11AE0-7EA4-4BE0-9DDF-918F4BABBE40}"/>
              </a:ext>
            </a:extLst>
          </p:cNvPr>
          <p:cNvSpPr txBox="1"/>
          <p:nvPr/>
        </p:nvSpPr>
        <p:spPr>
          <a:xfrm>
            <a:off x="939468" y="5263138"/>
            <a:ext cx="1031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sv-SE" sz="2000"/>
              <a:t>Styrelsen och fyra regionala styrgrupper</a:t>
            </a:r>
          </a:p>
        </p:txBody>
      </p:sp>
    </p:spTree>
    <p:extLst>
      <p:ext uri="{BB962C8B-B14F-4D97-AF65-F5344CB8AC3E}">
        <p14:creationId xmlns:p14="http://schemas.microsoft.com/office/powerpoint/2010/main" val="74556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093AC03-D79E-48CB-8246-C44CC940B3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4" y="1720850"/>
            <a:ext cx="9850756" cy="4371975"/>
          </a:xfrm>
        </p:spPr>
        <p:txBody>
          <a:bodyPr/>
          <a:lstStyle/>
          <a:p>
            <a:r>
              <a:rPr lang="sv-SE" sz="2200" dirty="0"/>
              <a:t>För våra råd finns arbetsordningar och alla ska ha en aktuell uppdragsbeskrivning.</a:t>
            </a:r>
          </a:p>
          <a:p>
            <a:r>
              <a:rPr lang="sv-SE" sz="2200" dirty="0"/>
              <a:t>Platserna i råden utlyses på tre år i taget. Nuvarande period är 2026-2028. Omfattande arbete ligger bakom att besätta råden med en bra blandning av stora och små medlemsföretag, från olika regioner, med jämn könsfördelning med mera. </a:t>
            </a:r>
          </a:p>
          <a:p>
            <a:r>
              <a:rPr lang="sv-SE" sz="2200" dirty="0"/>
              <a:t> Alla råd arbetar enligt systemsynen men Rådet för klimat- och energipolitik, energisystem och energiförsörjning har </a:t>
            </a:r>
            <a:r>
              <a:rPr lang="sv-SE" sz="2200" u="sng" dirty="0"/>
              <a:t>enligt stadgarna </a:t>
            </a:r>
            <a:r>
              <a:rPr lang="sv-SE" sz="2200" dirty="0"/>
              <a:t>ett särskilt ansvar för att följa det perspektivet.</a:t>
            </a:r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AF73894-7B6B-4C63-BA4E-C2288DD081F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dirty="0"/>
              <a:t>Energiföretagen Sveriges sakråd - version 2025-12-12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76CAFBD-5329-4239-BEDE-AEAA6CDD038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646DBBD5-2721-48B7-966A-8DA33814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styrs våra råd?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CE38B190-D337-4C2E-86E4-533B1C12911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173322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 FÄRGER">
      <a:dk1>
        <a:srgbClr val="000000"/>
      </a:dk1>
      <a:lt1>
        <a:sysClr val="window" lastClr="FFFFFF"/>
      </a:lt1>
      <a:dk2>
        <a:srgbClr val="FFCC00"/>
      </a:dk2>
      <a:lt2>
        <a:srgbClr val="FFFFFF"/>
      </a:lt2>
      <a:accent1>
        <a:srgbClr val="E6007E"/>
      </a:accent1>
      <a:accent2>
        <a:srgbClr val="777777"/>
      </a:accent2>
      <a:accent3>
        <a:srgbClr val="66CC33"/>
      </a:accent3>
      <a:accent4>
        <a:srgbClr val="8B33B7"/>
      </a:accent4>
      <a:accent5>
        <a:srgbClr val="FF671F"/>
      </a:accent5>
      <a:accent6>
        <a:srgbClr val="009FE3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773D03C442E14F9062F915CB34A4B2" ma:contentTypeVersion="11" ma:contentTypeDescription="Create a new document." ma:contentTypeScope="" ma:versionID="99a087145db09d4d05f2073c6668518b">
  <xsd:schema xmlns:xsd="http://www.w3.org/2001/XMLSchema" xmlns:xs="http://www.w3.org/2001/XMLSchema" xmlns:p="http://schemas.microsoft.com/office/2006/metadata/properties" xmlns:ns3="b0fbaf21-b765-4414-ac46-d158e54a1f5b" xmlns:ns4="47411230-3823-4796-a5f9-8ce21fcea64b" targetNamespace="http://schemas.microsoft.com/office/2006/metadata/properties" ma:root="true" ma:fieldsID="d5421eef31416ea5505e6508b6878702" ns3:_="" ns4:_="">
    <xsd:import namespace="b0fbaf21-b765-4414-ac46-d158e54a1f5b"/>
    <xsd:import namespace="47411230-3823-4796-a5f9-8ce21fcea6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af21-b765-4414-ac46-d158e54a1f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411230-3823-4796-a5f9-8ce21fcea64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A407D3-8392-431D-AAC5-DFD0193CA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baf21-b765-4414-ac46-d158e54a1f5b"/>
    <ds:schemaRef ds:uri="47411230-3823-4796-a5f9-8ce21fcea6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916E67-E01C-4E76-A938-59FC957561D8}">
  <ds:schemaRefs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7411230-3823-4796-a5f9-8ce21fcea64b"/>
    <ds:schemaRef ds:uri="http://www.w3.org/XML/1998/namespace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b0fbaf21-b765-4414-ac46-d158e54a1f5b"/>
  </ds:schemaRefs>
</ds:datastoreItem>
</file>

<file path=customXml/itemProps3.xml><?xml version="1.0" encoding="utf-8"?>
<ds:datastoreItem xmlns:ds="http://schemas.openxmlformats.org/officeDocument/2006/customXml" ds:itemID="{296F9DC5-9498-479E-A7B0-C0546B30AD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Svensk Energi_mall_v14</Template>
  <TotalTime>14457</TotalTime>
  <Words>160</Words>
  <Application>Microsoft Office PowerPoint</Application>
  <PresentationFormat>Bredbild</PresentationFormat>
  <Paragraphs>22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Energiföretagen_mall_v2</vt:lpstr>
      <vt:lpstr>     Energiföretagen Sveriges sakråd</vt:lpstr>
      <vt:lpstr>Dialog med bredd och djup</vt:lpstr>
      <vt:lpstr>Hur styrs våra råd?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Belin Stenbeck AB</dc:creator>
  <cp:lastModifiedBy>Julia Hörnell</cp:lastModifiedBy>
  <cp:revision>368</cp:revision>
  <cp:lastPrinted>2021-11-26T10:35:48Z</cp:lastPrinted>
  <dcterms:created xsi:type="dcterms:W3CDTF">2016-09-16T07:52:52Z</dcterms:created>
  <dcterms:modified xsi:type="dcterms:W3CDTF">2025-12-12T10:21:11Z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0x01010007773D03C442E14F9062F915CB34A4B2</vt:lpwstr>
  </property>
</Properties>
</file>