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96" r:id="rId3"/>
    <p:sldId id="314" r:id="rId4"/>
    <p:sldId id="298" r:id="rId5"/>
    <p:sldId id="309" r:id="rId6"/>
    <p:sldId id="317" r:id="rId7"/>
    <p:sldId id="316" r:id="rId8"/>
    <p:sldId id="302" r:id="rId9"/>
    <p:sldId id="313" r:id="rId10"/>
    <p:sldId id="311" r:id="rId11"/>
    <p:sldId id="303" r:id="rId12"/>
    <p:sldId id="307" r:id="rId13"/>
    <p:sldId id="304" r:id="rId14"/>
    <p:sldId id="305" r:id="rId15"/>
    <p:sldId id="306" r:id="rId16"/>
    <p:sldId id="295" r:id="rId17"/>
  </p:sldIdLst>
  <p:sldSz cx="12192000" cy="6858000"/>
  <p:notesSz cx="6794500" cy="9931400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4" userDrawn="1">
          <p15:clr>
            <a:srgbClr val="A4A3A4"/>
          </p15:clr>
        </p15:guide>
        <p15:guide id="2" orient="horz" pos="3788" userDrawn="1">
          <p15:clr>
            <a:srgbClr val="A4A3A4"/>
          </p15:clr>
        </p15:guide>
        <p15:guide id="6" orient="horz" pos="753" userDrawn="1">
          <p15:clr>
            <a:srgbClr val="A4A3A4"/>
          </p15:clr>
        </p15:guide>
        <p15:guide id="7" orient="horz" pos="4046" userDrawn="1">
          <p15:clr>
            <a:srgbClr val="A4A3A4"/>
          </p15:clr>
        </p15:guide>
        <p15:guide id="10" pos="6403" userDrawn="1">
          <p15:clr>
            <a:srgbClr val="A4A3A4"/>
          </p15:clr>
        </p15:guide>
        <p15:guide id="11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00"/>
    <a:srgbClr val="00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E3B88-1066-4BD4-8E10-D5B0E8E2A1F7}" v="5" dt="2021-11-30T13:21:48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76161" autoAdjust="0"/>
  </p:normalViewPr>
  <p:slideViewPr>
    <p:cSldViewPr snapToGrid="0" showGuides="1">
      <p:cViewPr varScale="1">
        <p:scale>
          <a:sx n="67" d="100"/>
          <a:sy n="67" d="100"/>
        </p:scale>
        <p:origin x="452" y="44"/>
      </p:cViewPr>
      <p:guideLst>
        <p:guide orient="horz" pos="1014"/>
        <p:guide orient="horz" pos="3788"/>
        <p:guide orient="horz" pos="753"/>
        <p:guide orient="horz" pos="4046"/>
        <p:guide pos="6403"/>
        <p:guide pos="61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04" y="-108"/>
      </p:cViewPr>
      <p:guideLst>
        <p:guide orient="horz" pos="3120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le Lindholm" userId="9fcacd2b-3364-42c6-af0f-74ff1feada39" providerId="ADAL" clId="{9B3E3B88-1066-4BD4-8E10-D5B0E8E2A1F7}"/>
    <pc:docChg chg="undo redo custSel modSld">
      <pc:chgData name="Kalle Lindholm" userId="9fcacd2b-3364-42c6-af0f-74ff1feada39" providerId="ADAL" clId="{9B3E3B88-1066-4BD4-8E10-D5B0E8E2A1F7}" dt="2021-11-30T14:20:26.441" v="27" actId="14100"/>
      <pc:docMkLst>
        <pc:docMk/>
      </pc:docMkLst>
      <pc:sldChg chg="addSp delSp modSp mod">
        <pc:chgData name="Kalle Lindholm" userId="9fcacd2b-3364-42c6-af0f-74ff1feada39" providerId="ADAL" clId="{9B3E3B88-1066-4BD4-8E10-D5B0E8E2A1F7}" dt="2021-11-30T14:20:26.441" v="27" actId="14100"/>
        <pc:sldMkLst>
          <pc:docMk/>
          <pc:sldMk cId="1514651310" sldId="314"/>
        </pc:sldMkLst>
        <pc:spChg chg="add del mod">
          <ac:chgData name="Kalle Lindholm" userId="9fcacd2b-3364-42c6-af0f-74ff1feada39" providerId="ADAL" clId="{9B3E3B88-1066-4BD4-8E10-D5B0E8E2A1F7}" dt="2021-11-30T14:19:55.393" v="22" actId="478"/>
          <ac:spMkLst>
            <pc:docMk/>
            <pc:sldMk cId="1514651310" sldId="314"/>
            <ac:spMk id="8" creationId="{540071CA-50E6-4DF8-89F5-6CE5E1227389}"/>
          </ac:spMkLst>
        </pc:spChg>
        <pc:spChg chg="del">
          <ac:chgData name="Kalle Lindholm" userId="9fcacd2b-3364-42c6-af0f-74ff1feada39" providerId="ADAL" clId="{9B3E3B88-1066-4BD4-8E10-D5B0E8E2A1F7}" dt="2021-11-30T14:19:08.477" v="7" actId="478"/>
          <ac:spMkLst>
            <pc:docMk/>
            <pc:sldMk cId="1514651310" sldId="314"/>
            <ac:spMk id="12" creationId="{9BA3D60E-E7C8-4B3D-AA3E-60900A8258ED}"/>
          </ac:spMkLst>
        </pc:spChg>
        <pc:spChg chg="del mod">
          <ac:chgData name="Kalle Lindholm" userId="9fcacd2b-3364-42c6-af0f-74ff1feada39" providerId="ADAL" clId="{9B3E3B88-1066-4BD4-8E10-D5B0E8E2A1F7}" dt="2021-11-30T14:19:15.706" v="12" actId="478"/>
          <ac:spMkLst>
            <pc:docMk/>
            <pc:sldMk cId="1514651310" sldId="314"/>
            <ac:spMk id="13" creationId="{CFC9080A-1035-425F-8CD5-634FB1CBD746}"/>
          </ac:spMkLst>
        </pc:spChg>
        <pc:spChg chg="del mod">
          <ac:chgData name="Kalle Lindholm" userId="9fcacd2b-3364-42c6-af0f-74ff1feada39" providerId="ADAL" clId="{9B3E3B88-1066-4BD4-8E10-D5B0E8E2A1F7}" dt="2021-11-30T14:19:48.359" v="21" actId="478"/>
          <ac:spMkLst>
            <pc:docMk/>
            <pc:sldMk cId="1514651310" sldId="314"/>
            <ac:spMk id="14" creationId="{00000000-0000-0000-0000-000000000000}"/>
          </ac:spMkLst>
        </pc:spChg>
        <pc:spChg chg="del">
          <ac:chgData name="Kalle Lindholm" userId="9fcacd2b-3364-42c6-af0f-74ff1feada39" providerId="ADAL" clId="{9B3E3B88-1066-4BD4-8E10-D5B0E8E2A1F7}" dt="2021-11-30T14:19:10.820" v="9" actId="478"/>
          <ac:spMkLst>
            <pc:docMk/>
            <pc:sldMk cId="1514651310" sldId="314"/>
            <ac:spMk id="15" creationId="{739D1C64-3A21-441A-85A1-28D37ED39CD3}"/>
          </ac:spMkLst>
        </pc:spChg>
        <pc:spChg chg="del mod">
          <ac:chgData name="Kalle Lindholm" userId="9fcacd2b-3364-42c6-af0f-74ff1feada39" providerId="ADAL" clId="{9B3E3B88-1066-4BD4-8E10-D5B0E8E2A1F7}" dt="2021-11-30T14:19:13.372" v="11" actId="478"/>
          <ac:spMkLst>
            <pc:docMk/>
            <pc:sldMk cId="1514651310" sldId="314"/>
            <ac:spMk id="16" creationId="{F48813E5-ABD8-472F-88F0-3B896A7961DA}"/>
          </ac:spMkLst>
        </pc:spChg>
        <pc:spChg chg="del">
          <ac:chgData name="Kalle Lindholm" userId="9fcacd2b-3364-42c6-af0f-74ff1feada39" providerId="ADAL" clId="{9B3E3B88-1066-4BD4-8E10-D5B0E8E2A1F7}" dt="2021-11-30T14:19:07.591" v="6" actId="478"/>
          <ac:spMkLst>
            <pc:docMk/>
            <pc:sldMk cId="1514651310" sldId="314"/>
            <ac:spMk id="17" creationId="{80AD0DB4-98D4-4445-9D87-811C73B060F6}"/>
          </ac:spMkLst>
        </pc:spChg>
        <pc:spChg chg="del">
          <ac:chgData name="Kalle Lindholm" userId="9fcacd2b-3364-42c6-af0f-74ff1feada39" providerId="ADAL" clId="{9B3E3B88-1066-4BD4-8E10-D5B0E8E2A1F7}" dt="2021-11-30T14:19:06.726" v="5" actId="478"/>
          <ac:spMkLst>
            <pc:docMk/>
            <pc:sldMk cId="1514651310" sldId="314"/>
            <ac:spMk id="18" creationId="{DD8D019B-E799-4F10-AAEE-0310F2FFBDA3}"/>
          </ac:spMkLst>
        </pc:spChg>
        <pc:spChg chg="del">
          <ac:chgData name="Kalle Lindholm" userId="9fcacd2b-3364-42c6-af0f-74ff1feada39" providerId="ADAL" clId="{9B3E3B88-1066-4BD4-8E10-D5B0E8E2A1F7}" dt="2021-11-30T14:19:19.552" v="14" actId="478"/>
          <ac:spMkLst>
            <pc:docMk/>
            <pc:sldMk cId="1514651310" sldId="314"/>
            <ac:spMk id="19" creationId="{1EAA6FCC-39F7-4BD9-9910-2D8A96A3440C}"/>
          </ac:spMkLst>
        </pc:spChg>
        <pc:spChg chg="del">
          <ac:chgData name="Kalle Lindholm" userId="9fcacd2b-3364-42c6-af0f-74ff1feada39" providerId="ADAL" clId="{9B3E3B88-1066-4BD4-8E10-D5B0E8E2A1F7}" dt="2021-11-30T14:19:17.949" v="13" actId="478"/>
          <ac:spMkLst>
            <pc:docMk/>
            <pc:sldMk cId="1514651310" sldId="314"/>
            <ac:spMk id="20" creationId="{40A5E1B4-60CF-456A-A2EC-3C93CED2DA13}"/>
          </ac:spMkLst>
        </pc:spChg>
        <pc:spChg chg="del">
          <ac:chgData name="Kalle Lindholm" userId="9fcacd2b-3364-42c6-af0f-74ff1feada39" providerId="ADAL" clId="{9B3E3B88-1066-4BD4-8E10-D5B0E8E2A1F7}" dt="2021-11-30T14:19:20.602" v="15" actId="478"/>
          <ac:spMkLst>
            <pc:docMk/>
            <pc:sldMk cId="1514651310" sldId="314"/>
            <ac:spMk id="21" creationId="{C94F8142-2853-4D80-909C-4A320A70FDD8}"/>
          </ac:spMkLst>
        </pc:spChg>
        <pc:spChg chg="del">
          <ac:chgData name="Kalle Lindholm" userId="9fcacd2b-3364-42c6-af0f-74ff1feada39" providerId="ADAL" clId="{9B3E3B88-1066-4BD4-8E10-D5B0E8E2A1F7}" dt="2021-11-30T14:19:22.775" v="16" actId="478"/>
          <ac:spMkLst>
            <pc:docMk/>
            <pc:sldMk cId="1514651310" sldId="314"/>
            <ac:spMk id="22" creationId="{3E412D5A-BDD3-4437-B406-8F981340021D}"/>
          </ac:spMkLst>
        </pc:spChg>
        <pc:spChg chg="del">
          <ac:chgData name="Kalle Lindholm" userId="9fcacd2b-3364-42c6-af0f-74ff1feada39" providerId="ADAL" clId="{9B3E3B88-1066-4BD4-8E10-D5B0E8E2A1F7}" dt="2021-11-30T14:19:24.983" v="17" actId="478"/>
          <ac:spMkLst>
            <pc:docMk/>
            <pc:sldMk cId="1514651310" sldId="314"/>
            <ac:spMk id="23" creationId="{D4862D89-1B19-44CA-9123-208FDC3D0B65}"/>
          </ac:spMkLst>
        </pc:spChg>
        <pc:spChg chg="del">
          <ac:chgData name="Kalle Lindholm" userId="9fcacd2b-3364-42c6-af0f-74ff1feada39" providerId="ADAL" clId="{9B3E3B88-1066-4BD4-8E10-D5B0E8E2A1F7}" dt="2021-11-30T14:19:27.556" v="18" actId="478"/>
          <ac:spMkLst>
            <pc:docMk/>
            <pc:sldMk cId="1514651310" sldId="314"/>
            <ac:spMk id="24" creationId="{CE7878EC-9EE4-4170-9974-767EFA84DD24}"/>
          </ac:spMkLst>
        </pc:spChg>
        <pc:graphicFrameChg chg="del mod">
          <ac:chgData name="Kalle Lindholm" userId="9fcacd2b-3364-42c6-af0f-74ff1feada39" providerId="ADAL" clId="{9B3E3B88-1066-4BD4-8E10-D5B0E8E2A1F7}" dt="2021-11-30T14:18:58.739" v="4" actId="478"/>
          <ac:graphicFrameMkLst>
            <pc:docMk/>
            <pc:sldMk cId="1514651310" sldId="314"/>
            <ac:graphicFrameMk id="10" creationId="{68C05EBD-F0A8-4473-B95C-5EADBC2759D7}"/>
          </ac:graphicFrameMkLst>
        </pc:graphicFrameChg>
        <pc:picChg chg="add mod">
          <ac:chgData name="Kalle Lindholm" userId="9fcacd2b-3364-42c6-af0f-74ff1feada39" providerId="ADAL" clId="{9B3E3B88-1066-4BD4-8E10-D5B0E8E2A1F7}" dt="2021-11-30T14:20:26.441" v="27" actId="14100"/>
          <ac:picMkLst>
            <pc:docMk/>
            <pc:sldMk cId="1514651310" sldId="314"/>
            <ac:picMk id="3" creationId="{DDAF288B-BB12-4B9E-9155-5EC2F168111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9803708255697E-2"/>
          <c:y val="9.7849782640134109E-2"/>
          <c:w val="0.8113883318730043"/>
          <c:h val="0.80265699059927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DARWin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numRef>
              <c:f>Sheet1!$C$1:$V$1</c:f>
              <c:numCache>
                <c:formatCode>Standard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Sheet1!$C$2:$V$2</c:f>
              <c:numCache>
                <c:formatCode>Standard</c:formatCode>
                <c:ptCount val="20"/>
                <c:pt idx="0">
                  <c:v>1.19</c:v>
                </c:pt>
                <c:pt idx="1">
                  <c:v>1.0900000000000001</c:v>
                </c:pt>
                <c:pt idx="2">
                  <c:v>1.1499999999999999</c:v>
                </c:pt>
                <c:pt idx="3">
                  <c:v>0.79</c:v>
                </c:pt>
                <c:pt idx="4">
                  <c:v>1.25</c:v>
                </c:pt>
                <c:pt idx="5">
                  <c:v>0.98</c:v>
                </c:pt>
                <c:pt idx="6">
                  <c:v>1.21</c:v>
                </c:pt>
                <c:pt idx="7">
                  <c:v>1.0900000000000001</c:v>
                </c:pt>
                <c:pt idx="8">
                  <c:v>0.87</c:v>
                </c:pt>
                <c:pt idx="9">
                  <c:v>1.1000000000000001</c:v>
                </c:pt>
                <c:pt idx="10">
                  <c:v>1.42</c:v>
                </c:pt>
                <c:pt idx="11">
                  <c:v>1.18</c:v>
                </c:pt>
                <c:pt idx="12">
                  <c:v>1.07</c:v>
                </c:pt>
                <c:pt idx="13">
                  <c:v>1.01</c:v>
                </c:pt>
                <c:pt idx="14">
                  <c:v>0.97</c:v>
                </c:pt>
                <c:pt idx="15">
                  <c:v>0.8</c:v>
                </c:pt>
                <c:pt idx="16">
                  <c:v>1.2</c:v>
                </c:pt>
                <c:pt idx="17">
                  <c:v>0.96</c:v>
                </c:pt>
                <c:pt idx="18">
                  <c:v>0.97</c:v>
                </c:pt>
                <c:pt idx="19">
                  <c:v>0.85540000000000005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1-46EB-9406-6C23AE670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125258752"/>
        <c:axId val="125260544"/>
      </c:barChart>
      <c:catAx>
        <c:axId val="125258752"/>
        <c:scaling>
          <c:orientation val="minMax"/>
        </c:scaling>
        <c:delete val="0"/>
        <c:axPos val="b"/>
        <c:numFmt formatCode="Standard" sourceLinked="0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sv-SE"/>
          </a:p>
        </c:txPr>
        <c:crossAx val="125260544"/>
        <c:crosses val="autoZero"/>
        <c:auto val="1"/>
        <c:lblAlgn val="ctr"/>
        <c:lblOffset val="0"/>
        <c:noMultiLvlLbl val="0"/>
      </c:catAx>
      <c:valAx>
        <c:axId val="125260544"/>
        <c:scaling>
          <c:orientation val="minMax"/>
        </c:scaling>
        <c:delete val="0"/>
        <c:axPos val="l"/>
        <c:majorGridlines>
          <c:spPr>
            <a:ln w="12700">
              <a:solidFill>
                <a:srgbClr val="666666"/>
              </a:solidFill>
            </a:ln>
            <a:effectLst/>
          </c:spPr>
        </c:majorGridlines>
        <c:numFmt formatCode="#,##0\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sv-SE"/>
          </a:p>
        </c:txPr>
        <c:crossAx val="12525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405192722116256"/>
          <c:y val="2.0853133105000872E-2"/>
          <c:w val="0.38805756475752951"/>
          <c:h val="6.7352685859763881E-2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47311139963037E-2"/>
          <c:y val="5.9845457988145535E-2"/>
          <c:w val="0.91504424778761062"/>
          <c:h val="0.75482625482625487"/>
        </c:manualLayout>
      </c:layout>
      <c:barChart>
        <c:barDir val="col"/>
        <c:grouping val="clustered"/>
        <c:varyColors val="0"/>
        <c:ser>
          <c:idx val="0"/>
          <c:order val="0"/>
          <c:tx>
            <c:v>2007</c:v>
          </c:tx>
          <c:spPr>
            <a:solidFill>
              <a:srgbClr val="FF0000"/>
            </a:solidFill>
            <a:ln w="12669">
              <a:noFill/>
              <a:prstDash val="solid"/>
            </a:ln>
          </c:spPr>
          <c:invertIfNegative val="0"/>
          <c:cat>
            <c:numRef>
              <c:f>Diagram!$G$9:$G$10</c:f>
              <c:numCache>
                <c:formatCode>Standard</c:formatCode>
                <c:ptCount val="2"/>
              </c:numCache>
            </c:numRef>
          </c:cat>
          <c:val>
            <c:numRef>
              <c:f>Diagram!$I$9:$I$10</c:f>
              <c:numCache>
                <c:formatCode>Standard</c:formatCode>
                <c:ptCount val="2"/>
                <c:pt idx="0">
                  <c:v>196792</c:v>
                </c:pt>
                <c:pt idx="1">
                  <c:v>226891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B-43BA-9A8F-0613B2FABF47}"/>
            </c:ext>
          </c:extLst>
        </c:ser>
        <c:ser>
          <c:idx val="2"/>
          <c:order val="1"/>
          <c:tx>
            <c:v>2008</c:v>
          </c:tx>
          <c:spPr>
            <a:solidFill>
              <a:srgbClr val="00B050"/>
            </a:solidFill>
            <a:ln w="12669">
              <a:noFill/>
              <a:prstDash val="solid"/>
            </a:ln>
          </c:spPr>
          <c:invertIfNegative val="0"/>
          <c:cat>
            <c:numRef>
              <c:f>Diagram!$G$9:$G$10</c:f>
              <c:numCache>
                <c:formatCode>Standard</c:formatCode>
                <c:ptCount val="2"/>
              </c:numCache>
            </c:numRef>
          </c:cat>
          <c:val>
            <c:numRef>
              <c:f>Diagram!$J$9:$J$10</c:f>
              <c:numCache>
                <c:formatCode>Standard</c:formatCode>
                <c:ptCount val="2"/>
                <c:pt idx="0">
                  <c:v>95193</c:v>
                </c:pt>
                <c:pt idx="1">
                  <c:v>24837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EB-43BA-9A8F-0613B2FABF47}"/>
            </c:ext>
          </c:extLst>
        </c:ser>
        <c:ser>
          <c:idx val="1"/>
          <c:order val="2"/>
          <c:tx>
            <c:strRef>
              <c:f>Diagram!$K$8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val>
            <c:numRef>
              <c:f>Diagram!$K$9:$K$10</c:f>
              <c:numCache>
                <c:formatCode>Standard</c:formatCode>
                <c:ptCount val="2"/>
                <c:pt idx="0">
                  <c:v>14230</c:v>
                </c:pt>
                <c:pt idx="1">
                  <c:v>3606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EB-43BA-9A8F-0613B2FABF47}"/>
            </c:ext>
          </c:extLst>
        </c:ser>
        <c:ser>
          <c:idx val="3"/>
          <c:order val="3"/>
          <c:tx>
            <c:v>2010</c:v>
          </c:tx>
          <c:invertIfNegative val="0"/>
          <c:val>
            <c:numRef>
              <c:f>Diagram!$L$9:$L$10</c:f>
              <c:numCache>
                <c:formatCode>Standard</c:formatCode>
                <c:ptCount val="2"/>
                <c:pt idx="0">
                  <c:v>13109</c:v>
                </c:pt>
                <c:pt idx="1">
                  <c:v>3631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EB-43BA-9A8F-0613B2FABF47}"/>
            </c:ext>
          </c:extLst>
        </c:ser>
        <c:ser>
          <c:idx val="4"/>
          <c:order val="4"/>
          <c:tx>
            <c:strRef>
              <c:f>Diagram!$M$8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val>
            <c:numRef>
              <c:f>Diagram!$M$9:$M$10</c:f>
              <c:numCache>
                <c:formatCode>Standard</c:formatCode>
                <c:ptCount val="2"/>
                <c:pt idx="0">
                  <c:v>113119</c:v>
                </c:pt>
                <c:pt idx="1">
                  <c:v>66815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EB-43BA-9A8F-0613B2FABF47}"/>
            </c:ext>
          </c:extLst>
        </c:ser>
        <c:ser>
          <c:idx val="5"/>
          <c:order val="5"/>
          <c:tx>
            <c:strRef>
              <c:f>Diagram!$N$8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val>
            <c:numRef>
              <c:f>Diagram!$N$9:$N$10</c:f>
              <c:numCache>
                <c:formatCode>Standard</c:formatCode>
                <c:ptCount val="2"/>
                <c:pt idx="0">
                  <c:v>21252</c:v>
                </c:pt>
                <c:pt idx="1">
                  <c:v>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EB-43BA-9A8F-0613B2FABF47}"/>
            </c:ext>
          </c:extLst>
        </c:ser>
        <c:ser>
          <c:idx val="6"/>
          <c:order val="6"/>
          <c:tx>
            <c:strRef>
              <c:f>Diagram!$O$8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val>
            <c:numRef>
              <c:f>Diagram!$O$9:$O$10</c:f>
              <c:numCache>
                <c:formatCode>Standard</c:formatCode>
                <c:ptCount val="2"/>
                <c:pt idx="0">
                  <c:v>156651</c:v>
                </c:pt>
                <c:pt idx="1">
                  <c:v>71656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EB-43BA-9A8F-0613B2FABF47}"/>
            </c:ext>
          </c:extLst>
        </c:ser>
        <c:ser>
          <c:idx val="7"/>
          <c:order val="7"/>
          <c:tx>
            <c:strRef>
              <c:f>Diagram!$P$8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val>
            <c:numRef>
              <c:f>Diagram!$P$9:$P$10</c:f>
              <c:numCache>
                <c:formatCode>Standard</c:formatCode>
                <c:ptCount val="2"/>
                <c:pt idx="0">
                  <c:v>19271</c:v>
                </c:pt>
                <c:pt idx="1">
                  <c:v>6402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EB-43BA-9A8F-0613B2FABF47}"/>
            </c:ext>
          </c:extLst>
        </c:ser>
        <c:ser>
          <c:idx val="8"/>
          <c:order val="8"/>
          <c:tx>
            <c:strRef>
              <c:f>Diagram!$Q$8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val>
            <c:numRef>
              <c:f>Diagram!$Q$9:$Q$10</c:f>
              <c:numCache>
                <c:formatCode>Standard</c:formatCode>
                <c:ptCount val="2"/>
                <c:pt idx="0">
                  <c:v>93068</c:v>
                </c:pt>
                <c:pt idx="1">
                  <c:v>35941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EB-43BA-9A8F-0613B2FABF47}"/>
            </c:ext>
          </c:extLst>
        </c:ser>
        <c:ser>
          <c:idx val="9"/>
          <c:order val="9"/>
          <c:tx>
            <c:strRef>
              <c:f>Diagram!$R$8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val>
            <c:numRef>
              <c:f>Diagram!$R$9:$R$10</c:f>
              <c:numCache>
                <c:formatCode>Standard</c:formatCode>
                <c:ptCount val="2"/>
                <c:pt idx="0">
                  <c:v>26111</c:v>
                </c:pt>
                <c:pt idx="1">
                  <c:v>6790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EB-43BA-9A8F-0613B2FABF47}"/>
            </c:ext>
          </c:extLst>
        </c:ser>
        <c:ser>
          <c:idx val="10"/>
          <c:order val="10"/>
          <c:tx>
            <c:strRef>
              <c:f>Diagram!$S$8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val>
            <c:numRef>
              <c:f>Diagram!$S$9:$S$10</c:f>
              <c:numCache>
                <c:formatCode>Standard</c:formatCode>
                <c:ptCount val="2"/>
                <c:pt idx="0">
                  <c:v>9878</c:v>
                </c:pt>
                <c:pt idx="1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EB-43BA-9A8F-0613B2FABF47}"/>
            </c:ext>
          </c:extLst>
        </c:ser>
        <c:ser>
          <c:idx val="11"/>
          <c:order val="11"/>
          <c:tx>
            <c:strRef>
              <c:f>Diagram!$T$8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val>
            <c:numRef>
              <c:f>Diagram!$T$9:$T$10</c:f>
              <c:numCache>
                <c:formatCode>Standard</c:formatCode>
                <c:ptCount val="2"/>
                <c:pt idx="0">
                  <c:v>41084</c:v>
                </c:pt>
                <c:pt idx="1">
                  <c:v>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EB-43BA-9A8F-0613B2FABF47}"/>
            </c:ext>
          </c:extLst>
        </c:ser>
        <c:ser>
          <c:idx val="12"/>
          <c:order val="12"/>
          <c:tx>
            <c:strRef>
              <c:f>Diagram!$U$8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val>
            <c:numRef>
              <c:f>Diagram!$U$9:$U$10</c:f>
              <c:numCache>
                <c:formatCode>Standard</c:formatCode>
                <c:ptCount val="2"/>
                <c:pt idx="0">
                  <c:v>51091</c:v>
                </c:pt>
                <c:pt idx="1">
                  <c:v>48254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EB-43BA-9A8F-0613B2FABF47}"/>
            </c:ext>
          </c:extLst>
        </c:ser>
        <c:ser>
          <c:idx val="13"/>
          <c:order val="13"/>
          <c:tx>
            <c:strRef>
              <c:f>Diagram!$V$8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val>
            <c:numRef>
              <c:f>Diagram!$V$9:$V$10</c:f>
              <c:numCache>
                <c:formatCode>Standard</c:formatCode>
                <c:ptCount val="2"/>
                <c:pt idx="0">
                  <c:v>27322</c:v>
                </c:pt>
                <c:pt idx="1">
                  <c:v>5923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2-4093-8FA1-7B06120BF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16472"/>
        <c:axId val="1"/>
      </c:barChart>
      <c:catAx>
        <c:axId val="178416472"/>
        <c:scaling>
          <c:orientation val="minMax"/>
        </c:scaling>
        <c:delete val="0"/>
        <c:axPos val="b"/>
        <c:numFmt formatCode="Standard" sourceLinked="1"/>
        <c:majorTickMark val="out"/>
        <c:minorTickMark val="none"/>
        <c:tickLblPos val="nextTo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67">
              <a:solidFill>
                <a:srgbClr val="000000"/>
              </a:solidFill>
              <a:prstDash val="solid"/>
            </a:ln>
          </c:spPr>
        </c:majorGridlines>
        <c:numFmt formatCode="Standard" sourceLinked="1"/>
        <c:majorTickMark val="out"/>
        <c:minorTickMark val="none"/>
        <c:tickLblPos val="nextTo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sv-SE"/>
          </a:p>
        </c:txPr>
        <c:crossAx val="178416472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layout>
        <c:manualLayout>
          <c:xMode val="edge"/>
          <c:yMode val="edge"/>
          <c:x val="6.0459498447449939E-2"/>
          <c:y val="0.8397369292501512"/>
          <c:w val="0.9337296487463016"/>
          <c:h val="0.14356305617748807"/>
        </c:manualLayout>
      </c:layout>
      <c:overlay val="0"/>
      <c:spPr>
        <a:solidFill>
          <a:srgbClr val="FFFFFF"/>
        </a:solidFill>
        <a:ln w="316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53998214028926E-2"/>
          <c:y val="4.8314782686062548E-2"/>
          <c:w val="0.9285714285714286"/>
          <c:h val="0.79540229885057467"/>
        </c:manualLayout>
      </c:layout>
      <c:lineChart>
        <c:grouping val="standard"/>
        <c:varyColors val="0"/>
        <c:ser>
          <c:idx val="0"/>
          <c:order val="0"/>
          <c:tx>
            <c:strRef>
              <c:f>Blad3!$C$1</c:f>
              <c:strCache>
                <c:ptCount val="1"/>
                <c:pt idx="0">
                  <c:v>SAIDI (minuter)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Blad3!$A$2:$A$32</c:f>
              <c:numCache>
                <c:formatCode>Standard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Blad3!$C$2:$C$32</c:f>
              <c:numCache>
                <c:formatCode>Standard</c:formatCode>
                <c:ptCount val="31"/>
                <c:pt idx="0">
                  <c:v>35.03</c:v>
                </c:pt>
                <c:pt idx="1">
                  <c:v>42.2</c:v>
                </c:pt>
                <c:pt idx="2">
                  <c:v>20.11</c:v>
                </c:pt>
                <c:pt idx="3">
                  <c:v>67</c:v>
                </c:pt>
                <c:pt idx="4">
                  <c:v>46.34</c:v>
                </c:pt>
                <c:pt idx="5">
                  <c:v>21.03</c:v>
                </c:pt>
                <c:pt idx="6">
                  <c:v>26.65</c:v>
                </c:pt>
                <c:pt idx="7">
                  <c:v>379.48</c:v>
                </c:pt>
                <c:pt idx="8">
                  <c:v>25.61</c:v>
                </c:pt>
                <c:pt idx="9">
                  <c:v>120.39</c:v>
                </c:pt>
                <c:pt idx="10">
                  <c:v>73.25</c:v>
                </c:pt>
                <c:pt idx="11">
                  <c:v>146.49</c:v>
                </c:pt>
                <c:pt idx="12">
                  <c:v>24.19</c:v>
                </c:pt>
                <c:pt idx="13">
                  <c:v>18.73</c:v>
                </c:pt>
                <c:pt idx="14">
                  <c:v>29.77</c:v>
                </c:pt>
                <c:pt idx="15">
                  <c:v>63.38</c:v>
                </c:pt>
                <c:pt idx="16">
                  <c:v>29.23</c:v>
                </c:pt>
                <c:pt idx="17" formatCode="#,##0\.00">
                  <c:v>81</c:v>
                </c:pt>
                <c:pt idx="18" formatCode="#,##0\.00">
                  <c:v>12.59</c:v>
                </c:pt>
                <c:pt idx="19">
                  <c:v>11</c:v>
                </c:pt>
                <c:pt idx="20">
                  <c:v>53</c:v>
                </c:pt>
                <c:pt idx="21">
                  <c:v>88</c:v>
                </c:pt>
                <c:pt idx="22">
                  <c:v>23.7547</c:v>
                </c:pt>
                <c:pt idx="23">
                  <c:v>17</c:v>
                </c:pt>
                <c:pt idx="24">
                  <c:v>15.390499999999999</c:v>
                </c:pt>
                <c:pt idx="25">
                  <c:v>19.735700000000001</c:v>
                </c:pt>
                <c:pt idx="26">
                  <c:v>35.930799999999998</c:v>
                </c:pt>
                <c:pt idx="27">
                  <c:v>23.283000000000001</c:v>
                </c:pt>
                <c:pt idx="28">
                  <c:v>42.319299999999998</c:v>
                </c:pt>
                <c:pt idx="29">
                  <c:v>70.754499999999993</c:v>
                </c:pt>
                <c:pt idx="30">
                  <c:v>55.524999999999999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A5-4FE7-91FF-9C631EA5E702}"/>
            </c:ext>
          </c:extLst>
        </c:ser>
        <c:ser>
          <c:idx val="1"/>
          <c:order val="1"/>
          <c:tx>
            <c:strRef>
              <c:f>Blad3!$D$1</c:f>
              <c:strCache>
                <c:ptCount val="1"/>
                <c:pt idx="0">
                  <c:v>CAIDI (minuter)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Blad3!$A$2:$A$32</c:f>
              <c:numCache>
                <c:formatCode>Standard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Blad3!$D$2:$D$32</c:f>
              <c:numCache>
                <c:formatCode>Standard</c:formatCode>
                <c:ptCount val="31"/>
                <c:pt idx="0">
                  <c:v>49.41</c:v>
                </c:pt>
                <c:pt idx="1">
                  <c:v>69</c:v>
                </c:pt>
                <c:pt idx="2">
                  <c:v>117.87</c:v>
                </c:pt>
                <c:pt idx="3">
                  <c:v>93.59</c:v>
                </c:pt>
                <c:pt idx="4">
                  <c:v>86.25</c:v>
                </c:pt>
                <c:pt idx="5">
                  <c:v>30.54</c:v>
                </c:pt>
                <c:pt idx="6">
                  <c:v>38.26</c:v>
                </c:pt>
                <c:pt idx="7">
                  <c:v>193.82</c:v>
                </c:pt>
                <c:pt idx="8">
                  <c:v>70.78</c:v>
                </c:pt>
                <c:pt idx="9">
                  <c:v>185.08</c:v>
                </c:pt>
                <c:pt idx="10">
                  <c:v>92.26</c:v>
                </c:pt>
                <c:pt idx="11">
                  <c:v>171.04</c:v>
                </c:pt>
                <c:pt idx="12">
                  <c:v>38.75</c:v>
                </c:pt>
                <c:pt idx="13">
                  <c:v>51.94</c:v>
                </c:pt>
                <c:pt idx="14">
                  <c:v>48.85</c:v>
                </c:pt>
                <c:pt idx="15">
                  <c:v>54.38</c:v>
                </c:pt>
                <c:pt idx="16">
                  <c:v>37.47</c:v>
                </c:pt>
                <c:pt idx="17">
                  <c:v>49.390243902439025</c:v>
                </c:pt>
                <c:pt idx="18">
                  <c:v>21.34</c:v>
                </c:pt>
                <c:pt idx="19">
                  <c:v>54</c:v>
                </c:pt>
                <c:pt idx="20">
                  <c:v>49</c:v>
                </c:pt>
                <c:pt idx="21">
                  <c:v>50.8399</c:v>
                </c:pt>
                <c:pt idx="22">
                  <c:v>35</c:v>
                </c:pt>
                <c:pt idx="23">
                  <c:v>21</c:v>
                </c:pt>
                <c:pt idx="24">
                  <c:v>17.111999999999998</c:v>
                </c:pt>
                <c:pt idx="25">
                  <c:v>16.028300000000002</c:v>
                </c:pt>
                <c:pt idx="26">
                  <c:v>36.9191</c:v>
                </c:pt>
                <c:pt idx="27">
                  <c:v>32.901000000000003</c:v>
                </c:pt>
                <c:pt idx="28">
                  <c:v>33.5379</c:v>
                </c:pt>
                <c:pt idx="29">
                  <c:v>54.3977</c:v>
                </c:pt>
                <c:pt idx="30">
                  <c:v>48.872900000000001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A5-4FE7-91FF-9C631EA5E702}"/>
            </c:ext>
          </c:extLst>
        </c:ser>
        <c:ser>
          <c:idx val="2"/>
          <c:order val="2"/>
          <c:tx>
            <c:strRef>
              <c:f>Blad3!$E$1</c:f>
              <c:strCache>
                <c:ptCount val="1"/>
                <c:pt idx="0">
                  <c:v>SAIFI*100 (antal)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Blad3!$A$2:$A$32</c:f>
              <c:numCache>
                <c:formatCode>Standard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Blad3!$E$2:$E$32</c:f>
              <c:numCache>
                <c:formatCode>Standard</c:formatCode>
                <c:ptCount val="31"/>
                <c:pt idx="0">
                  <c:v>70.899999999999892</c:v>
                </c:pt>
                <c:pt idx="1">
                  <c:v>60.529999999999895</c:v>
                </c:pt>
                <c:pt idx="2">
                  <c:v>17.1999999999999</c:v>
                </c:pt>
                <c:pt idx="3">
                  <c:v>72.499999999999901</c:v>
                </c:pt>
                <c:pt idx="4">
                  <c:v>53.7</c:v>
                </c:pt>
                <c:pt idx="5">
                  <c:v>68.899999999999892</c:v>
                </c:pt>
                <c:pt idx="6">
                  <c:v>69.699999999999889</c:v>
                </c:pt>
                <c:pt idx="7">
                  <c:v>195.79999999999998</c:v>
                </c:pt>
                <c:pt idx="8">
                  <c:v>36.199999999999896</c:v>
                </c:pt>
                <c:pt idx="9">
                  <c:v>65</c:v>
                </c:pt>
                <c:pt idx="10">
                  <c:v>79.400000000000006</c:v>
                </c:pt>
                <c:pt idx="11">
                  <c:v>85.599999999999895</c:v>
                </c:pt>
                <c:pt idx="12">
                  <c:v>62.4</c:v>
                </c:pt>
                <c:pt idx="13">
                  <c:v>36.059999999999896</c:v>
                </c:pt>
                <c:pt idx="14">
                  <c:v>60.940000000000005</c:v>
                </c:pt>
                <c:pt idx="15">
                  <c:v>116.56</c:v>
                </c:pt>
                <c:pt idx="16">
                  <c:v>78.010000000000005</c:v>
                </c:pt>
                <c:pt idx="17">
                  <c:v>164</c:v>
                </c:pt>
                <c:pt idx="18">
                  <c:v>59</c:v>
                </c:pt>
                <c:pt idx="19">
                  <c:v>21.299999999999901</c:v>
                </c:pt>
                <c:pt idx="20">
                  <c:v>108.27</c:v>
                </c:pt>
                <c:pt idx="21">
                  <c:v>174.18</c:v>
                </c:pt>
                <c:pt idx="22">
                  <c:v>67.179999999999893</c:v>
                </c:pt>
                <c:pt idx="23">
                  <c:v>83.599999999999895</c:v>
                </c:pt>
                <c:pt idx="24">
                  <c:v>89.94</c:v>
                </c:pt>
                <c:pt idx="25">
                  <c:v>123.13000000000001</c:v>
                </c:pt>
                <c:pt idx="26">
                  <c:v>97.32</c:v>
                </c:pt>
                <c:pt idx="27">
                  <c:v>70.77</c:v>
                </c:pt>
                <c:pt idx="28">
                  <c:v>126.18</c:v>
                </c:pt>
                <c:pt idx="29">
                  <c:v>130.07</c:v>
                </c:pt>
                <c:pt idx="30">
                  <c:v>113.61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A5-4FE7-91FF-9C631EA5E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908544"/>
        <c:axId val="90948352"/>
      </c:lineChart>
      <c:catAx>
        <c:axId val="90908544"/>
        <c:scaling>
          <c:orientation val="minMax"/>
        </c:scaling>
        <c:delete val="0"/>
        <c:axPos val="b"/>
        <c:numFmt formatCode="Standard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90948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9483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Standard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9090854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800003024026238"/>
          <c:y val="0.93781082885911315"/>
          <c:w val="0.35935477041584946"/>
          <c:h val="3.042839983985053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65400786813528E-2"/>
          <c:y val="9.4479721137202141E-2"/>
          <c:w val="0.7941168929686625"/>
          <c:h val="0.74866082164003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DARWin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numRef>
              <c:f>Sheet1!$C$1:$V$1</c:f>
              <c:numCache>
                <c:formatCode>Standard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Sheet1!$C$2:$V$2</c:f>
              <c:numCache>
                <c:formatCode>Standard</c:formatCode>
                <c:ptCount val="20"/>
                <c:pt idx="0">
                  <c:v>124.9</c:v>
                </c:pt>
                <c:pt idx="1">
                  <c:v>106.4</c:v>
                </c:pt>
                <c:pt idx="2">
                  <c:v>124.9</c:v>
                </c:pt>
                <c:pt idx="3">
                  <c:v>76.099999999999994</c:v>
                </c:pt>
                <c:pt idx="4">
                  <c:v>1028.3</c:v>
                </c:pt>
                <c:pt idx="5">
                  <c:v>92.9</c:v>
                </c:pt>
                <c:pt idx="6">
                  <c:v>308.2</c:v>
                </c:pt>
                <c:pt idx="7">
                  <c:v>115.16</c:v>
                </c:pt>
                <c:pt idx="8">
                  <c:v>61.17</c:v>
                </c:pt>
                <c:pt idx="9">
                  <c:v>76.78</c:v>
                </c:pt>
                <c:pt idx="10">
                  <c:v>184.78</c:v>
                </c:pt>
                <c:pt idx="11">
                  <c:v>80.400000000000006</c:v>
                </c:pt>
                <c:pt idx="12">
                  <c:v>178.6</c:v>
                </c:pt>
                <c:pt idx="13">
                  <c:v>74.7</c:v>
                </c:pt>
                <c:pt idx="14">
                  <c:v>119</c:v>
                </c:pt>
                <c:pt idx="15">
                  <c:v>60.88</c:v>
                </c:pt>
                <c:pt idx="16">
                  <c:v>62.02</c:v>
                </c:pt>
                <c:pt idx="17">
                  <c:v>77.25</c:v>
                </c:pt>
                <c:pt idx="18">
                  <c:v>144.5</c:v>
                </c:pt>
                <c:pt idx="19">
                  <c:v>73.615600000000001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6-4781-83C1-AB96722FA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0574208"/>
        <c:axId val="130575744"/>
      </c:barChart>
      <c:catAx>
        <c:axId val="130574208"/>
        <c:scaling>
          <c:orientation val="minMax"/>
        </c:scaling>
        <c:delete val="0"/>
        <c:axPos val="b"/>
        <c:numFmt formatCode="Standard" sourceLinked="0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sv-SE"/>
          </a:p>
        </c:txPr>
        <c:crossAx val="130575744"/>
        <c:crosses val="autoZero"/>
        <c:auto val="1"/>
        <c:lblAlgn val="ctr"/>
        <c:lblOffset val="0"/>
        <c:noMultiLvlLbl val="0"/>
      </c:catAx>
      <c:valAx>
        <c:axId val="130575744"/>
        <c:scaling>
          <c:orientation val="minMax"/>
          <c:max val="400"/>
        </c:scaling>
        <c:delete val="0"/>
        <c:axPos val="l"/>
        <c:majorGridlines>
          <c:spPr>
            <a:ln w="12700">
              <a:solidFill>
                <a:srgbClr val="666666"/>
              </a:solidFill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sv-SE"/>
          </a:p>
        </c:txPr>
        <c:crossAx val="1305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2010</c:v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Lit>
              <c:formatCode>Standard</c:formatCode>
              <c:ptCount val="12"/>
              <c:pt idx="0">
                <c:v>8</c:v>
              </c:pt>
              <c:pt idx="1">
                <c:v>5</c:v>
              </c:pt>
              <c:pt idx="2">
                <c:v>3</c:v>
              </c:pt>
              <c:pt idx="3">
                <c:v>2.9169</c:v>
              </c:pt>
              <c:pt idx="4">
                <c:v>4</c:v>
              </c:pt>
              <c:pt idx="5">
                <c:v>7.1025</c:v>
              </c:pt>
              <c:pt idx="6">
                <c:v>9</c:v>
              </c:pt>
              <c:pt idx="7">
                <c:v>5</c:v>
              </c:pt>
              <c:pt idx="8">
                <c:v>3</c:v>
              </c:pt>
              <c:pt idx="9">
                <c:v>7</c:v>
              </c:pt>
              <c:pt idx="10">
                <c:v>8</c:v>
              </c:pt>
              <c:pt idx="11">
                <c:v>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4E37-42AF-9BF8-2E62D8F7B1B1}"/>
            </c:ext>
          </c:extLst>
        </c:ser>
        <c:ser>
          <c:idx val="1"/>
          <c:order val="1"/>
          <c:tx>
            <c:v>2011</c:v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Lit>
              <c:formatCode>Standard</c:formatCode>
              <c:ptCount val="12"/>
              <c:pt idx="0">
                <c:v>6</c:v>
              </c:pt>
              <c:pt idx="1">
                <c:v>11.4527</c:v>
              </c:pt>
              <c:pt idx="2">
                <c:v>4</c:v>
              </c:pt>
              <c:pt idx="3">
                <c:v>13.3104</c:v>
              </c:pt>
              <c:pt idx="4">
                <c:v>5</c:v>
              </c:pt>
              <c:pt idx="5">
                <c:v>12.3157</c:v>
              </c:pt>
              <c:pt idx="6">
                <c:v>6</c:v>
              </c:pt>
              <c:pt idx="7">
                <c:v>7</c:v>
              </c:pt>
              <c:pt idx="8">
                <c:v>5</c:v>
              </c:pt>
              <c:pt idx="9">
                <c:v>3.7355</c:v>
              </c:pt>
              <c:pt idx="10">
                <c:v>28</c:v>
              </c:pt>
              <c:pt idx="11">
                <c:v>81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4E37-42AF-9BF8-2E62D8F7B1B1}"/>
            </c:ext>
          </c:extLst>
        </c:ser>
        <c:ser>
          <c:idx val="2"/>
          <c:order val="2"/>
          <c:tx>
            <c:v>2012</c:v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Lit>
              <c:formatCode>Standard</c:formatCode>
              <c:ptCount val="12"/>
              <c:pt idx="0">
                <c:v>13</c:v>
              </c:pt>
              <c:pt idx="1">
                <c:v>5</c:v>
              </c:pt>
              <c:pt idx="2">
                <c:v>4</c:v>
              </c:pt>
              <c:pt idx="3">
                <c:v>5</c:v>
              </c:pt>
              <c:pt idx="4">
                <c:v>4</c:v>
              </c:pt>
              <c:pt idx="5">
                <c:v>5</c:v>
              </c:pt>
              <c:pt idx="6">
                <c:v>6.1913</c:v>
              </c:pt>
              <c:pt idx="7">
                <c:v>5</c:v>
              </c:pt>
              <c:pt idx="8">
                <c:v>4</c:v>
              </c:pt>
              <c:pt idx="9">
                <c:v>5</c:v>
              </c:pt>
              <c:pt idx="10">
                <c:v>4</c:v>
              </c:pt>
              <c:pt idx="11">
                <c:v>18.9801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4E37-42AF-9BF8-2E62D8F7B1B1}"/>
            </c:ext>
          </c:extLst>
        </c:ser>
        <c:ser>
          <c:idx val="3"/>
          <c:order val="3"/>
          <c:tx>
            <c:v>2013</c:v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Lit>
              <c:formatCode>Standard</c:formatCode>
              <c:ptCount val="12"/>
              <c:pt idx="0">
                <c:v>4.5768000000000004</c:v>
              </c:pt>
              <c:pt idx="1">
                <c:v>4.2611999999999997</c:v>
              </c:pt>
              <c:pt idx="2">
                <c:v>2.8384</c:v>
              </c:pt>
              <c:pt idx="3">
                <c:v>4.8459000000000003</c:v>
              </c:pt>
              <c:pt idx="4">
                <c:v>4.0418000000000003</c:v>
              </c:pt>
              <c:pt idx="5">
                <c:v>8.3287999999999993</c:v>
              </c:pt>
              <c:pt idx="6">
                <c:v>6.0663</c:v>
              </c:pt>
              <c:pt idx="7">
                <c:v>4.7723000000000004</c:v>
              </c:pt>
              <c:pt idx="8">
                <c:v>4.4314999999999998</c:v>
              </c:pt>
              <c:pt idx="9">
                <c:v>31.2135</c:v>
              </c:pt>
              <c:pt idx="10">
                <c:v>32.706200000000003</c:v>
              </c:pt>
              <c:pt idx="11">
                <c:v>70.521500000000003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4E37-42AF-9BF8-2E62D8F7B1B1}"/>
            </c:ext>
          </c:extLst>
        </c:ser>
        <c:ser>
          <c:idx val="4"/>
          <c:order val="4"/>
          <c:tx>
            <c:v>2014</c:v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Summering!$AM$4:$AM$15</c:f>
              <c:numCache>
                <c:formatCode>Standard</c:formatCode>
                <c:ptCount val="12"/>
                <c:pt idx="0">
                  <c:v>4.7176999999999998</c:v>
                </c:pt>
                <c:pt idx="1">
                  <c:v>4.0895000000000001</c:v>
                </c:pt>
                <c:pt idx="2">
                  <c:v>6.2407000000000004</c:v>
                </c:pt>
                <c:pt idx="3">
                  <c:v>2.4496000000000002</c:v>
                </c:pt>
                <c:pt idx="4">
                  <c:v>4.6064999999999996</c:v>
                </c:pt>
                <c:pt idx="5">
                  <c:v>5.4135999999999997</c:v>
                </c:pt>
                <c:pt idx="6">
                  <c:v>13.224299999999999</c:v>
                </c:pt>
                <c:pt idx="7">
                  <c:v>10.1995</c:v>
                </c:pt>
                <c:pt idx="8">
                  <c:v>6.8341000000000003</c:v>
                </c:pt>
                <c:pt idx="9">
                  <c:v>6.4560000000000004</c:v>
                </c:pt>
                <c:pt idx="10">
                  <c:v>3.6859000000000002</c:v>
                </c:pt>
                <c:pt idx="11">
                  <c:v>4.9824000000000002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37-42AF-9BF8-2E62D8F7B1B1}"/>
            </c:ext>
          </c:extLst>
        </c:ser>
        <c:ser>
          <c:idx val="5"/>
          <c:order val="5"/>
          <c:tx>
            <c:v>2015</c:v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Summering!$AV$4:$AV$15</c:f>
              <c:numCache>
                <c:formatCode>Standard</c:formatCode>
                <c:ptCount val="12"/>
                <c:pt idx="0">
                  <c:v>29.773199999999999</c:v>
                </c:pt>
                <c:pt idx="1">
                  <c:v>5.4268999999999998</c:v>
                </c:pt>
                <c:pt idx="2">
                  <c:v>3.7930999999999999</c:v>
                </c:pt>
                <c:pt idx="3">
                  <c:v>4.5662000000000003</c:v>
                </c:pt>
                <c:pt idx="4">
                  <c:v>3.4260999999999999</c:v>
                </c:pt>
                <c:pt idx="5">
                  <c:v>7.8117999999999999</c:v>
                </c:pt>
                <c:pt idx="6">
                  <c:v>8.6911000000000005</c:v>
                </c:pt>
                <c:pt idx="7">
                  <c:v>5.2323000000000004</c:v>
                </c:pt>
                <c:pt idx="8">
                  <c:v>4.5899000000000001</c:v>
                </c:pt>
                <c:pt idx="9">
                  <c:v>6.1889000000000003</c:v>
                </c:pt>
                <c:pt idx="10">
                  <c:v>30.2514</c:v>
                </c:pt>
                <c:pt idx="11">
                  <c:v>20.5014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E37-42AF-9BF8-2E62D8F7B1B1}"/>
            </c:ext>
          </c:extLst>
        </c:ser>
        <c:ser>
          <c:idx val="6"/>
          <c:order val="6"/>
          <c:tx>
            <c:v>2016</c:v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Summering!$BE$4:$BE$15</c:f>
              <c:numCache>
                <c:formatCode>Standard</c:formatCode>
                <c:ptCount val="12"/>
                <c:pt idx="0">
                  <c:v>6.3358999999999996</c:v>
                </c:pt>
                <c:pt idx="1">
                  <c:v>4.1845999999999997</c:v>
                </c:pt>
                <c:pt idx="2">
                  <c:v>2.8050999999999999</c:v>
                </c:pt>
                <c:pt idx="3">
                  <c:v>4.0151000000000003</c:v>
                </c:pt>
                <c:pt idx="4">
                  <c:v>4.8277000000000001</c:v>
                </c:pt>
                <c:pt idx="5">
                  <c:v>12.994300000000001</c:v>
                </c:pt>
                <c:pt idx="6">
                  <c:v>6.9450000000000003</c:v>
                </c:pt>
                <c:pt idx="7">
                  <c:v>8.0683000000000007</c:v>
                </c:pt>
                <c:pt idx="8">
                  <c:v>4.5369999999999999</c:v>
                </c:pt>
                <c:pt idx="9">
                  <c:v>4.7350000000000003</c:v>
                </c:pt>
                <c:pt idx="10">
                  <c:v>9.5328999999999997</c:v>
                </c:pt>
                <c:pt idx="11">
                  <c:v>5.8798000000000004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E37-42AF-9BF8-2E62D8F7B1B1}"/>
            </c:ext>
          </c:extLst>
        </c:ser>
        <c:ser>
          <c:idx val="7"/>
          <c:order val="7"/>
          <c:tx>
            <c:strRef>
              <c:f>Summering!$BM$2</c:f>
              <c:strCache>
                <c:ptCount val="1"/>
                <c:pt idx="0">
                  <c:v>2017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50800">
                <a:solidFill>
                  <a:srgbClr val="FF0000"/>
                </a:solidFill>
                <a:bevel/>
              </a:ln>
            </c:spPr>
          </c:marker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Summering!$BN$4:$BN$15</c:f>
              <c:numCache>
                <c:formatCode>Standard</c:formatCode>
                <c:ptCount val="12"/>
                <c:pt idx="0">
                  <c:v>8.5310000000000006</c:v>
                </c:pt>
                <c:pt idx="1">
                  <c:v>3.2803</c:v>
                </c:pt>
                <c:pt idx="2">
                  <c:v>5.1273999999999997</c:v>
                </c:pt>
                <c:pt idx="3">
                  <c:v>5.5422000000000002</c:v>
                </c:pt>
                <c:pt idx="4">
                  <c:v>5.5174000000000003</c:v>
                </c:pt>
                <c:pt idx="5">
                  <c:v>8.3589000000000002</c:v>
                </c:pt>
                <c:pt idx="6">
                  <c:v>7.1185999999999998</c:v>
                </c:pt>
                <c:pt idx="7">
                  <c:v>6.7614999999999998</c:v>
                </c:pt>
                <c:pt idx="8">
                  <c:v>4.3013000000000003</c:v>
                </c:pt>
                <c:pt idx="9">
                  <c:v>6.6619000000000002</c:v>
                </c:pt>
                <c:pt idx="10">
                  <c:v>8.0525000000000002</c:v>
                </c:pt>
                <c:pt idx="11">
                  <c:v>7.5372000000000003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E37-42AF-9BF8-2E62D8F7B1B1}"/>
            </c:ext>
          </c:extLst>
        </c:ser>
        <c:ser>
          <c:idx val="8"/>
          <c:order val="8"/>
          <c:tx>
            <c:strRef>
              <c:f>Summering!$BV$2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Summering!$BW$4:$BW$15</c:f>
              <c:numCache>
                <c:formatCode>Standard</c:formatCode>
                <c:ptCount val="12"/>
                <c:pt idx="0">
                  <c:v>8.6775000000000002</c:v>
                </c:pt>
                <c:pt idx="1">
                  <c:v>5.2131999999999996</c:v>
                </c:pt>
                <c:pt idx="2">
                  <c:v>3.5577999999999999</c:v>
                </c:pt>
                <c:pt idx="3">
                  <c:v>6.4886999999999997</c:v>
                </c:pt>
                <c:pt idx="4">
                  <c:v>6.5496999999999996</c:v>
                </c:pt>
                <c:pt idx="5">
                  <c:v>8.8701000000000008</c:v>
                </c:pt>
                <c:pt idx="6">
                  <c:v>11.0893</c:v>
                </c:pt>
                <c:pt idx="7">
                  <c:v>13.58</c:v>
                </c:pt>
                <c:pt idx="8">
                  <c:v>11.440899999999999</c:v>
                </c:pt>
                <c:pt idx="9">
                  <c:v>6.6204000000000001</c:v>
                </c:pt>
                <c:pt idx="10">
                  <c:v>5.6448</c:v>
                </c:pt>
                <c:pt idx="11">
                  <c:v>8.3154000000000003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E37-42AF-9BF8-2E62D8F7B1B1}"/>
            </c:ext>
          </c:extLst>
        </c:ser>
        <c:ser>
          <c:idx val="9"/>
          <c:order val="9"/>
          <c:tx>
            <c:strRef>
              <c:f>Summering!$CE$2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Summering!$CF$4:$CF$15</c:f>
              <c:numCache>
                <c:formatCode>Standard</c:formatCode>
                <c:ptCount val="12"/>
                <c:pt idx="0">
                  <c:v>88.216800000000006</c:v>
                </c:pt>
                <c:pt idx="1">
                  <c:v>9.4352999999999998</c:v>
                </c:pt>
                <c:pt idx="2">
                  <c:v>4.8720999999999997</c:v>
                </c:pt>
                <c:pt idx="3">
                  <c:v>3.3877000000000002</c:v>
                </c:pt>
                <c:pt idx="4">
                  <c:v>6.0183</c:v>
                </c:pt>
                <c:pt idx="5">
                  <c:v>8.6660000000000004</c:v>
                </c:pt>
                <c:pt idx="6">
                  <c:v>8.5376999999999992</c:v>
                </c:pt>
                <c:pt idx="7">
                  <c:v>10.764799999999999</c:v>
                </c:pt>
                <c:pt idx="8">
                  <c:v>6.5688000000000004</c:v>
                </c:pt>
                <c:pt idx="9">
                  <c:v>7.1978999999999997</c:v>
                </c:pt>
                <c:pt idx="10">
                  <c:v>4.2061000000000002</c:v>
                </c:pt>
                <c:pt idx="11">
                  <c:v>6.4939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E37-42AF-9BF8-2E62D8F7B1B1}"/>
            </c:ext>
          </c:extLst>
        </c:ser>
        <c:ser>
          <c:idx val="10"/>
          <c:order val="10"/>
          <c:tx>
            <c:strRef>
              <c:f>Summering!$CN$2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Summering!$A$4:$A$15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Summering!$CO$4:$CO$15</c:f>
              <c:numCache>
                <c:formatCode>Standard</c:formatCode>
                <c:ptCount val="12"/>
                <c:pt idx="0">
                  <c:v>3.5720999999999998</c:v>
                </c:pt>
                <c:pt idx="1">
                  <c:v>13.500299999999999</c:v>
                </c:pt>
                <c:pt idx="2">
                  <c:v>6.4935999999999998</c:v>
                </c:pt>
                <c:pt idx="3">
                  <c:v>9.2283000000000008</c:v>
                </c:pt>
                <c:pt idx="4">
                  <c:v>4.0152000000000001</c:v>
                </c:pt>
                <c:pt idx="5">
                  <c:v>7.3541999999999996</c:v>
                </c:pt>
                <c:pt idx="6">
                  <c:v>6.9164000000000003</c:v>
                </c:pt>
                <c:pt idx="7">
                  <c:v>7.6631</c:v>
                </c:pt>
                <c:pt idx="8">
                  <c:v>5.1999000000000004</c:v>
                </c:pt>
                <c:pt idx="9">
                  <c:v>5.5449000000000002</c:v>
                </c:pt>
                <c:pt idx="10">
                  <c:v>9.3702000000000005</c:v>
                </c:pt>
                <c:pt idx="11">
                  <c:v>4.7422000000000004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E37-42AF-9BF8-2E62D8F7B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66304"/>
        <c:axId val="97280384"/>
      </c:lineChart>
      <c:catAx>
        <c:axId val="97266304"/>
        <c:scaling>
          <c:orientation val="minMax"/>
        </c:scaling>
        <c:delete val="0"/>
        <c:axPos val="b"/>
        <c:numFmt formatCode="Standard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97280384"/>
        <c:crosses val="autoZero"/>
        <c:auto val="1"/>
        <c:lblAlgn val="ctr"/>
        <c:lblOffset val="100"/>
        <c:noMultiLvlLbl val="0"/>
      </c:catAx>
      <c:valAx>
        <c:axId val="97280384"/>
        <c:scaling>
          <c:orientation val="minMax"/>
        </c:scaling>
        <c:delete val="0"/>
        <c:axPos val="l"/>
        <c:majorGridlines/>
        <c:numFmt formatCode="Standard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97266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SAIDI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(Blad1!$A$10,Blad1!$A$12,Blad1!$A$14,Blad1!$A$16,Blad1!$A$18,Blad1!$A$20,Blad1!$A$22,Blad1!$A$24,Blad1!$A$26,Blad1!$A$28,Blad1!$A$30,Blad1!$A$32,Blad1!$A$34,Blad1!$A$36,Blad1!$A$38,Blad1!$A$40)</c:f>
              <c:numCache>
                <c:formatCode>Standard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(Blad1!$B$11,Blad1!$B$13,Blad1!$B$15,Blad1!$B$17,Blad1!$B$19,Blad1!$B$21,Blad1!$B$23,Blad1!$B$25,Blad1!$B$27,Blad1!$B$29,Blad1!$B$31,Blad1!$B$33,Blad1!$B$35,Blad1!$B$37,Blad1!$B$39,Blad1!$B$41)</c:f>
              <c:numCache>
                <c:formatCode>Standard</c:formatCode>
                <c:ptCount val="16"/>
                <c:pt idx="0">
                  <c:v>21.470000000000027</c:v>
                </c:pt>
                <c:pt idx="1">
                  <c:v>10.640000000000015</c:v>
                </c:pt>
                <c:pt idx="2">
                  <c:v>17.649999999999977</c:v>
                </c:pt>
                <c:pt idx="3">
                  <c:v>10.030000000000001</c:v>
                </c:pt>
                <c:pt idx="4">
                  <c:v>8.9399999999999977</c:v>
                </c:pt>
                <c:pt idx="5">
                  <c:v>10.030000000000001</c:v>
                </c:pt>
                <c:pt idx="6">
                  <c:v>16.099999999999994</c:v>
                </c:pt>
                <c:pt idx="7">
                  <c:v>12.39</c:v>
                </c:pt>
                <c:pt idx="8">
                  <c:v>21.580000000000013</c:v>
                </c:pt>
                <c:pt idx="9">
                  <c:v>13.699999999999989</c:v>
                </c:pt>
                <c:pt idx="10">
                  <c:v>11.269999999999996</c:v>
                </c:pt>
                <c:pt idx="11">
                  <c:v>13.979999999999997</c:v>
                </c:pt>
                <c:pt idx="12">
                  <c:v>19.78</c:v>
                </c:pt>
                <c:pt idx="13">
                  <c:v>18.799999999999997</c:v>
                </c:pt>
                <c:pt idx="14">
                  <c:v>19.430000000000007</c:v>
                </c:pt>
                <c:pt idx="15">
                  <c:v>9.9847000000000037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4C-41AC-ABB9-2B59337AD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978496"/>
        <c:axId val="1941089584"/>
      </c:lineChart>
      <c:catAx>
        <c:axId val="164978496"/>
        <c:scaling>
          <c:orientation val="minMax"/>
        </c:scaling>
        <c:delete val="0"/>
        <c:axPos val="b"/>
        <c:numFmt formatCode="Standar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41089584"/>
        <c:crosses val="autoZero"/>
        <c:auto val="1"/>
        <c:lblAlgn val="ctr"/>
        <c:lblOffset val="100"/>
        <c:noMultiLvlLbl val="0"/>
      </c:catAx>
      <c:valAx>
        <c:axId val="194108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Standard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497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1331454540573E-2"/>
          <c:y val="5.2390748031496133E-2"/>
          <c:w val="0.92564458120667104"/>
          <c:h val="0.60500147637795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Sheet1!$B$2:$B$10</c:f>
              <c:numCache>
                <c:formatCode>Standard</c:formatCode>
                <c:ptCount val="9"/>
                <c:pt idx="0">
                  <c:v>14.38552926</c:v>
                </c:pt>
                <c:pt idx="1">
                  <c:v>20.13097673</c:v>
                </c:pt>
                <c:pt idx="2">
                  <c:v>8.4453208689999997</c:v>
                </c:pt>
                <c:pt idx="3">
                  <c:v>11.90719642</c:v>
                </c:pt>
                <c:pt idx="4">
                  <c:v>1.1539585160000001</c:v>
                </c:pt>
                <c:pt idx="5">
                  <c:v>6.2493913719999998</c:v>
                </c:pt>
                <c:pt idx="6">
                  <c:v>8.0338883999999999E-2</c:v>
                </c:pt>
                <c:pt idx="7">
                  <c:v>7.4520401209999996</c:v>
                </c:pt>
                <c:pt idx="8">
                  <c:v>30.19524783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6-4257-A4B0-3452A6684D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Sheet1!$C$2:$C$10</c:f>
              <c:numCache>
                <c:formatCode>Standard</c:formatCode>
                <c:ptCount val="9"/>
                <c:pt idx="0">
                  <c:v>13.621980568678135</c:v>
                </c:pt>
                <c:pt idx="1">
                  <c:v>19.221855780372582</c:v>
                </c:pt>
                <c:pt idx="2">
                  <c:v>10.201443978964257</c:v>
                </c:pt>
                <c:pt idx="3">
                  <c:v>17.338889384080577</c:v>
                </c:pt>
                <c:pt idx="4">
                  <c:v>1.343702647294768</c:v>
                </c:pt>
                <c:pt idx="5">
                  <c:v>4.6929316338354576</c:v>
                </c:pt>
                <c:pt idx="6">
                  <c:v>7.3535965772350484E-2</c:v>
                </c:pt>
                <c:pt idx="7">
                  <c:v>11.986362420893128</c:v>
                </c:pt>
                <c:pt idx="8">
                  <c:v>21.519297620108745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6-4257-A4B0-3452A6684D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Sheet1!$D$2:$D$10</c:f>
              <c:numCache>
                <c:formatCode>Standard</c:formatCode>
                <c:ptCount val="9"/>
                <c:pt idx="0">
                  <c:v>8.2654929902586911</c:v>
                </c:pt>
                <c:pt idx="1">
                  <c:v>40.345639494621501</c:v>
                </c:pt>
                <c:pt idx="2">
                  <c:v>7.7222572752035212</c:v>
                </c:pt>
                <c:pt idx="3">
                  <c:v>15.018236099783014</c:v>
                </c:pt>
                <c:pt idx="4">
                  <c:v>0.91257444483772177</c:v>
                </c:pt>
                <c:pt idx="5">
                  <c:v>3.0501223434542402</c:v>
                </c:pt>
                <c:pt idx="6">
                  <c:v>3.6933872978255178E-2</c:v>
                </c:pt>
                <c:pt idx="7">
                  <c:v>7.2636616857235188</c:v>
                </c:pt>
                <c:pt idx="8">
                  <c:v>17.385081793139534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E6-4257-A4B0-3452A6684D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Sheet1!$E$2:$E$10</c:f>
              <c:numCache>
                <c:formatCode>Standard</c:formatCode>
                <c:ptCount val="9"/>
                <c:pt idx="0">
                  <c:v>13.044797633046315</c:v>
                </c:pt>
                <c:pt idx="1">
                  <c:v>16.062284262033909</c:v>
                </c:pt>
                <c:pt idx="2">
                  <c:v>9.9248947388385229</c:v>
                </c:pt>
                <c:pt idx="3">
                  <c:v>22.990554944429693</c:v>
                </c:pt>
                <c:pt idx="4">
                  <c:v>1.3352046428706899</c:v>
                </c:pt>
                <c:pt idx="5">
                  <c:v>4.3868300269316842</c:v>
                </c:pt>
                <c:pt idx="6">
                  <c:v>4.3621742593786747E-2</c:v>
                </c:pt>
                <c:pt idx="7">
                  <c:v>13.166179873307287</c:v>
                </c:pt>
                <c:pt idx="8">
                  <c:v>19.045632135948111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E6-4257-A4B0-3452A6684D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Sheet1!$F$2:$F$10</c:f>
              <c:numCache>
                <c:formatCode>Standard</c:formatCode>
                <c:ptCount val="9"/>
                <c:pt idx="0">
                  <c:v>5.11449335</c:v>
                </c:pt>
                <c:pt idx="1">
                  <c:v>36.229565639999997</c:v>
                </c:pt>
                <c:pt idx="2">
                  <c:v>8.1265140089999992</c:v>
                </c:pt>
                <c:pt idx="3">
                  <c:v>18.26561238</c:v>
                </c:pt>
                <c:pt idx="4">
                  <c:v>1.220348279</c:v>
                </c:pt>
                <c:pt idx="5">
                  <c:v>2.5397260689999999</c:v>
                </c:pt>
                <c:pt idx="6">
                  <c:v>3.3517681000000001E-2</c:v>
                </c:pt>
                <c:pt idx="7">
                  <c:v>11.970382559999999</c:v>
                </c:pt>
                <c:pt idx="8">
                  <c:v>16.499840030000001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6-4257-A4B0-3452A6684D8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Sheet1!$G$2:$G$10</c:f>
              <c:numCache>
                <c:formatCode>Standard</c:formatCode>
                <c:ptCount val="9"/>
                <c:pt idx="0">
                  <c:v>7.116223441677219</c:v>
                </c:pt>
                <c:pt idx="1">
                  <c:v>26.032432812719854</c:v>
                </c:pt>
                <c:pt idx="2">
                  <c:v>8.9841001829182492</c:v>
                </c:pt>
                <c:pt idx="3">
                  <c:v>20.965245532573519</c:v>
                </c:pt>
                <c:pt idx="4">
                  <c:v>1.9399887434923313</c:v>
                </c:pt>
                <c:pt idx="5">
                  <c:v>1.8028000562825381</c:v>
                </c:pt>
                <c:pt idx="6">
                  <c:v>2.4623610524834669E-2</c:v>
                </c:pt>
                <c:pt idx="7">
                  <c:v>12.788448009005208</c:v>
                </c:pt>
                <c:pt idx="8">
                  <c:v>20.346137610806249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E6-4257-A4B0-3452A6684D8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Sheet1!$H$2:$H$10</c:f>
              <c:numCache>
                <c:formatCode>Standard</c:formatCode>
                <c:ptCount val="9"/>
                <c:pt idx="0">
                  <c:v>9.7184321508310596</c:v>
                </c:pt>
                <c:pt idx="1">
                  <c:v>9.5592491524022165</c:v>
                </c:pt>
                <c:pt idx="2">
                  <c:v>10.971223021582734</c:v>
                </c:pt>
                <c:pt idx="3">
                  <c:v>25.816588108823286</c:v>
                </c:pt>
                <c:pt idx="4">
                  <c:v>1.9370710328289094</c:v>
                </c:pt>
                <c:pt idx="5">
                  <c:v>2.7412552716447531</c:v>
                </c:pt>
                <c:pt idx="6">
                  <c:v>5.3750103365583397E-2</c:v>
                </c:pt>
                <c:pt idx="7">
                  <c:v>9.8879517075994379</c:v>
                </c:pt>
                <c:pt idx="8">
                  <c:v>19.004796163069546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E6-4257-A4B0-3452A6684D8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Sheet1!$I$2:$I$10</c:f>
              <c:numCache>
                <c:formatCode>Standard</c:formatCode>
                <c:ptCount val="9"/>
                <c:pt idx="0">
                  <c:v>8.0066980898040185</c:v>
                </c:pt>
                <c:pt idx="1">
                  <c:v>15.182336889109402</c:v>
                </c:pt>
                <c:pt idx="2">
                  <c:v>11.574878028611593</c:v>
                </c:pt>
                <c:pt idx="3">
                  <c:v>25.926155627222357</c:v>
                </c:pt>
                <c:pt idx="4">
                  <c:v>1.885388241131233</c:v>
                </c:pt>
                <c:pt idx="5">
                  <c:v>6.964773009178864</c:v>
                </c:pt>
                <c:pt idx="6">
                  <c:v>5.5817415033490449E-2</c:v>
                </c:pt>
                <c:pt idx="7">
                  <c:v>14.343008351939138</c:v>
                </c:pt>
                <c:pt idx="8">
                  <c:v>29.182171504175969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E6-4257-A4B0-3452A6684D8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Sheet1!$J$2:$J$10</c:f>
              <c:numCache>
                <c:formatCode>Standard</c:formatCode>
                <c:ptCount val="9"/>
                <c:pt idx="0">
                  <c:v>9.7329033325064085</c:v>
                </c:pt>
                <c:pt idx="1">
                  <c:v>32.465062432812367</c:v>
                </c:pt>
                <c:pt idx="2">
                  <c:v>11.680310923674853</c:v>
                </c:pt>
                <c:pt idx="3">
                  <c:v>25.241875465145124</c:v>
                </c:pt>
                <c:pt idx="4">
                  <c:v>1.7634168527247169</c:v>
                </c:pt>
                <c:pt idx="5">
                  <c:v>1.4471181675349376</c:v>
                </c:pt>
                <c:pt idx="6">
                  <c:v>4.3413545026048127E-2</c:v>
                </c:pt>
                <c:pt idx="7">
                  <c:v>10.297279417845035</c:v>
                </c:pt>
                <c:pt idx="8">
                  <c:v>28.413131563714543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E6-4257-A4B0-3452A6684D8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Sheet1!$K$2:$K$10</c:f>
              <c:numCache>
                <c:formatCode>Standard</c:formatCode>
                <c:ptCount val="9"/>
                <c:pt idx="0">
                  <c:v>4.8602497312494828</c:v>
                </c:pt>
                <c:pt idx="1">
                  <c:v>15.258827420821962</c:v>
                </c:pt>
                <c:pt idx="2">
                  <c:v>11.481849003555777</c:v>
                </c:pt>
                <c:pt idx="3">
                  <c:v>24.512114446373936</c:v>
                </c:pt>
                <c:pt idx="4">
                  <c:v>1.5649549326056396</c:v>
                </c:pt>
                <c:pt idx="5">
                  <c:v>1.6621185809972712</c:v>
                </c:pt>
                <c:pt idx="6">
                  <c:v>5.5817415033490449E-2</c:v>
                </c:pt>
                <c:pt idx="7">
                  <c:v>9.9768461093194407</c:v>
                </c:pt>
                <c:pt idx="8">
                  <c:v>27.584139584883815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E6-4257-A4B0-3452A6684D8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Sheet1!$L$2:$L$10</c:f>
              <c:numCache>
                <c:formatCode>Standard</c:formatCode>
                <c:ptCount val="9"/>
                <c:pt idx="0">
                  <c:v>6.1647233936988339</c:v>
                </c:pt>
                <c:pt idx="1">
                  <c:v>22.769370710328289</c:v>
                </c:pt>
                <c:pt idx="2">
                  <c:v>11.039444306623666</c:v>
                </c:pt>
                <c:pt idx="3">
                  <c:v>24.611345406433475</c:v>
                </c:pt>
                <c:pt idx="4">
                  <c:v>1.5690895559414539</c:v>
                </c:pt>
                <c:pt idx="5">
                  <c:v>0.98197304225585047</c:v>
                </c:pt>
                <c:pt idx="6">
                  <c:v>5.78847267013975E-2</c:v>
                </c:pt>
                <c:pt idx="7">
                  <c:v>9.5923261390887298</c:v>
                </c:pt>
                <c:pt idx="8">
                  <c:v>23.213842718928309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E6-4257-A4B0-3452A6684D8B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Sheet1!$M$2:$M$10</c:f>
              <c:numCache>
                <c:formatCode>Standard</c:formatCode>
                <c:ptCount val="9"/>
                <c:pt idx="0">
                  <c:v>14.30266217434632</c:v>
                </c:pt>
                <c:pt idx="1">
                  <c:v>10.468371850234897</c:v>
                </c:pt>
                <c:pt idx="2">
                  <c:v>12.309590471219096</c:v>
                </c:pt>
                <c:pt idx="3">
                  <c:v>21.854980306553408</c:v>
                </c:pt>
                <c:pt idx="4">
                  <c:v>1.5636122051914774</c:v>
                </c:pt>
                <c:pt idx="5">
                  <c:v>1.1507616381151236</c:v>
                </c:pt>
                <c:pt idx="6">
                  <c:v>8.3044654296967682E-2</c:v>
                </c:pt>
                <c:pt idx="7">
                  <c:v>5.4050206425283545</c:v>
                </c:pt>
                <c:pt idx="8">
                  <c:v>32.861956057514355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E6-4257-A4B0-3452A6684D8B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Sheet1!$N$2:$N$10</c:f>
              <c:numCache>
                <c:formatCode>Standard</c:formatCode>
                <c:ptCount val="9"/>
                <c:pt idx="0">
                  <c:v>2.5876010781671162</c:v>
                </c:pt>
                <c:pt idx="1">
                  <c:v>25.341419586702607</c:v>
                </c:pt>
                <c:pt idx="2">
                  <c:v>14.074573225516621</c:v>
                </c:pt>
                <c:pt idx="3">
                  <c:v>24.658580413297397</c:v>
                </c:pt>
                <c:pt idx="4">
                  <c:v>1.7542677448337824</c:v>
                </c:pt>
                <c:pt idx="5">
                  <c:v>1.4555256064690028</c:v>
                </c:pt>
                <c:pt idx="6">
                  <c:v>7.637017070979335E-2</c:v>
                </c:pt>
                <c:pt idx="7">
                  <c:v>3.479335130278526</c:v>
                </c:pt>
                <c:pt idx="8">
                  <c:v>26.572327044025158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E6-4257-A4B0-3452A6684D8B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Sheet1!$O$2:$O$10</c:f>
              <c:numCache>
                <c:formatCode>Standard</c:formatCode>
                <c:ptCount val="9"/>
                <c:pt idx="0">
                  <c:v>4.8264868819901743</c:v>
                </c:pt>
                <c:pt idx="1">
                  <c:v>11.508309814989024</c:v>
                </c:pt>
                <c:pt idx="2">
                  <c:v>18.603010348071496</c:v>
                </c:pt>
                <c:pt idx="3">
                  <c:v>23.884185220027177</c:v>
                </c:pt>
                <c:pt idx="4">
                  <c:v>1.7638758231420508</c:v>
                </c:pt>
                <c:pt idx="5">
                  <c:v>3.1854290791261626</c:v>
                </c:pt>
                <c:pt idx="6">
                  <c:v>4.1810389881885651E-2</c:v>
                </c:pt>
                <c:pt idx="7">
                  <c:v>2.9188878436291419</c:v>
                </c:pt>
                <c:pt idx="8">
                  <c:v>33.268004599142884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C-43BE-9F14-74A71786D2A2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Sheet1!$P$2:$P$10</c:f>
              <c:numCache>
                <c:formatCode>Standard</c:formatCode>
                <c:ptCount val="9"/>
                <c:pt idx="0">
                  <c:v>2.8298051120808827</c:v>
                </c:pt>
                <c:pt idx="1">
                  <c:v>11.56859024747242</c:v>
                </c:pt>
                <c:pt idx="2">
                  <c:v>21.006695036998888</c:v>
                </c:pt>
                <c:pt idx="3">
                  <c:v>25.41674572412111</c:v>
                </c:pt>
                <c:pt idx="4">
                  <c:v>2.4205133765212916</c:v>
                </c:pt>
                <c:pt idx="5">
                  <c:v>2.0979589624047921</c:v>
                </c:pt>
                <c:pt idx="6">
                  <c:v>0.10029002791857534</c:v>
                </c:pt>
                <c:pt idx="7">
                  <c:v>2.8216734881955925</c:v>
                </c:pt>
                <c:pt idx="8">
                  <c:v>31.737728024286447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0-485A-B597-370C7D83F6D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Sheet1!$Q$2:$Q$10</c:f>
              <c:numCache>
                <c:formatCode>Standard</c:formatCode>
                <c:ptCount val="9"/>
                <c:pt idx="0">
                  <c:v>8.3220223956565995</c:v>
                </c:pt>
                <c:pt idx="1">
                  <c:v>14.595351204614863</c:v>
                </c:pt>
                <c:pt idx="2">
                  <c:v>15.749066847641668</c:v>
                </c:pt>
                <c:pt idx="3">
                  <c:v>21.443417034272141</c:v>
                </c:pt>
                <c:pt idx="4">
                  <c:v>1.9468951476077367</c:v>
                </c:pt>
                <c:pt idx="5">
                  <c:v>2.1441296233457754</c:v>
                </c:pt>
                <c:pt idx="6">
                  <c:v>4.6657617916525278E-2</c:v>
                </c:pt>
                <c:pt idx="7">
                  <c:v>2.8948931116389547</c:v>
                </c:pt>
                <c:pt idx="8">
                  <c:v>32.857567017305733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4-4BF4-AD58-E46E087B7CB2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Sheet1!$R$2:$R$10</c:f>
              <c:numCache>
                <c:formatCode>Standard</c:formatCode>
                <c:ptCount val="9"/>
                <c:pt idx="0">
                  <c:v>8.3590195215030079</c:v>
                </c:pt>
                <c:pt idx="1">
                  <c:v>14.853955672978131</c:v>
                </c:pt>
                <c:pt idx="2">
                  <c:v>16.463623464944469</c:v>
                </c:pt>
                <c:pt idx="3">
                  <c:v>23.99089975047703</c:v>
                </c:pt>
                <c:pt idx="4">
                  <c:v>2.2530456480258332</c:v>
                </c:pt>
                <c:pt idx="5">
                  <c:v>1.1668868339938352</c:v>
                </c:pt>
                <c:pt idx="6">
                  <c:v>3.6694554528108034E-2</c:v>
                </c:pt>
                <c:pt idx="7">
                  <c:v>2.7447526787024805</c:v>
                </c:pt>
                <c:pt idx="8">
                  <c:v>30.131121874847107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C-4A70-90E0-19C9AB6D6DD2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Sheet1!$S$2:$S$10</c:f>
              <c:numCache>
                <c:formatCode>Standard</c:formatCode>
                <c:ptCount val="9"/>
                <c:pt idx="0">
                  <c:v>4.7403956995318417</c:v>
                </c:pt>
                <c:pt idx="1">
                  <c:v>15.284541369656763</c:v>
                </c:pt>
                <c:pt idx="2">
                  <c:v>16.663137836121109</c:v>
                </c:pt>
                <c:pt idx="3">
                  <c:v>21.436469287411487</c:v>
                </c:pt>
                <c:pt idx="4">
                  <c:v>2.2419836732773426</c:v>
                </c:pt>
                <c:pt idx="5">
                  <c:v>0.78104782741666079</c:v>
                </c:pt>
                <c:pt idx="6">
                  <c:v>3.0583198061495752E-2</c:v>
                </c:pt>
                <c:pt idx="7">
                  <c:v>2.074952360787635</c:v>
                </c:pt>
                <c:pt idx="8">
                  <c:v>36.746888747735667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2-493D-91D5-3951A5FE9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783680"/>
        <c:axId val="131662592"/>
      </c:barChart>
      <c:catAx>
        <c:axId val="131783680"/>
        <c:scaling>
          <c:orientation val="minMax"/>
        </c:scaling>
        <c:delete val="0"/>
        <c:axPos val="b"/>
        <c:numFmt formatCode="Standard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1662592"/>
        <c:crosses val="autoZero"/>
        <c:auto val="1"/>
        <c:lblAlgn val="ctr"/>
        <c:lblOffset val="0"/>
        <c:noMultiLvlLbl val="0"/>
      </c:catAx>
      <c:valAx>
        <c:axId val="1316625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  <a:round/>
            </a:ln>
            <a:effectLst/>
          </c:spPr>
        </c:majorGridlines>
        <c:numFmt formatCode="Standard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178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1547718250523723E-2"/>
          <c:y val="1.8749999999999999E-2"/>
          <c:w val="0.73070520060225319"/>
          <c:h val="3.971264777269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1331454540573E-2"/>
          <c:y val="5.2390748031496133E-2"/>
          <c:w val="0.92564458120667104"/>
          <c:h val="0.60500147637795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Sheet1!$B$2:$B$10</c:f>
              <c:numCache>
                <c:formatCode>Standard</c:formatCode>
                <c:ptCount val="9"/>
                <c:pt idx="0">
                  <c:v>2.7965</c:v>
                </c:pt>
                <c:pt idx="1">
                  <c:v>100.84650000000001</c:v>
                </c:pt>
                <c:pt idx="2">
                  <c:v>9.7507000000000001</c:v>
                </c:pt>
                <c:pt idx="3">
                  <c:v>31.446100000000001</c:v>
                </c:pt>
                <c:pt idx="4">
                  <c:v>1.7327999999999999</c:v>
                </c:pt>
                <c:pt idx="5">
                  <c:v>0.68200000000000005</c:v>
                </c:pt>
                <c:pt idx="6">
                  <c:v>4.19E-2</c:v>
                </c:pt>
                <c:pt idx="7">
                  <c:v>0.94179999999999997</c:v>
                </c:pt>
                <c:pt idx="8">
                  <c:v>17.622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6-4257-A4B0-3452A6684D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ln w="12700"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Sheet1!$C$2:$C$10</c:f>
              <c:numCache>
                <c:formatCode>Standard</c:formatCode>
                <c:ptCount val="9"/>
                <c:pt idx="0">
                  <c:v>3.2012</c:v>
                </c:pt>
                <c:pt idx="1">
                  <c:v>21.013999999999999</c:v>
                </c:pt>
                <c:pt idx="2">
                  <c:v>7.952</c:v>
                </c:pt>
                <c:pt idx="3">
                  <c:v>15.930300000000001</c:v>
                </c:pt>
                <c:pt idx="4">
                  <c:v>1.2243999999999999</c:v>
                </c:pt>
                <c:pt idx="5">
                  <c:v>0.81540000000000001</c:v>
                </c:pt>
                <c:pt idx="6">
                  <c:v>3.27E-2</c:v>
                </c:pt>
                <c:pt idx="7">
                  <c:v>0.56850000000000001</c:v>
                </c:pt>
                <c:pt idx="8">
                  <c:v>14.9558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6-4257-A4B0-3452A6684D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Sheet1!$D$2:$D$10</c:f>
              <c:numCache>
                <c:formatCode>Standard</c:formatCode>
                <c:ptCount val="9"/>
                <c:pt idx="0">
                  <c:v>2.1067999999999998</c:v>
                </c:pt>
                <c:pt idx="1">
                  <c:v>16.215800000000002</c:v>
                </c:pt>
                <c:pt idx="2">
                  <c:v>9.6582000000000008</c:v>
                </c:pt>
                <c:pt idx="3">
                  <c:v>17.593299999999999</c:v>
                </c:pt>
                <c:pt idx="4">
                  <c:v>1.6614</c:v>
                </c:pt>
                <c:pt idx="5">
                  <c:v>0.40970000000000001</c:v>
                </c:pt>
                <c:pt idx="6">
                  <c:v>5.6099999999999997E-2</c:v>
                </c:pt>
                <c:pt idx="7">
                  <c:v>0.37609999999999999</c:v>
                </c:pt>
                <c:pt idx="8">
                  <c:v>19.3917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E6-4257-A4B0-3452A6684D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Sheet1!$E$2:$E$10</c:f>
              <c:numCache>
                <c:formatCode>Standard</c:formatCode>
                <c:ptCount val="9"/>
                <c:pt idx="0">
                  <c:v>6.8619000000000003</c:v>
                </c:pt>
                <c:pt idx="1">
                  <c:v>25.058700000000002</c:v>
                </c:pt>
                <c:pt idx="2">
                  <c:v>10.0589</c:v>
                </c:pt>
                <c:pt idx="3">
                  <c:v>20.718699999999998</c:v>
                </c:pt>
                <c:pt idx="4">
                  <c:v>1.1907000000000001</c:v>
                </c:pt>
                <c:pt idx="5">
                  <c:v>0.87619999999999998</c:v>
                </c:pt>
                <c:pt idx="6">
                  <c:v>0.1825</c:v>
                </c:pt>
                <c:pt idx="7">
                  <c:v>0.84309999999999996</c:v>
                </c:pt>
                <c:pt idx="8">
                  <c:v>18.555199999999999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E6-4257-A4B0-3452A6684D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Sheet1!$F$2:$F$10</c:f>
              <c:numCache>
                <c:formatCode>Standard</c:formatCode>
                <c:ptCount val="9"/>
                <c:pt idx="0">
                  <c:v>7.4419000000000004</c:v>
                </c:pt>
                <c:pt idx="1">
                  <c:v>92.540599999999998</c:v>
                </c:pt>
                <c:pt idx="2">
                  <c:v>8.9967000000000006</c:v>
                </c:pt>
                <c:pt idx="3">
                  <c:v>19.8672</c:v>
                </c:pt>
                <c:pt idx="4">
                  <c:v>1.2065999999999999</c:v>
                </c:pt>
                <c:pt idx="5">
                  <c:v>0.56969999999999998</c:v>
                </c:pt>
                <c:pt idx="6">
                  <c:v>2.3900000000000001E-2</c:v>
                </c:pt>
                <c:pt idx="7">
                  <c:v>0.7399</c:v>
                </c:pt>
                <c:pt idx="8">
                  <c:v>18.743099999999998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6-4257-A4B0-3452A6684D8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Sheet1!$G$2:$G$10</c:f>
              <c:numCache>
                <c:formatCode>Standard</c:formatCode>
                <c:ptCount val="9"/>
                <c:pt idx="0">
                  <c:v>2.9009</c:v>
                </c:pt>
                <c:pt idx="1">
                  <c:v>27.300699999999999</c:v>
                </c:pt>
                <c:pt idx="2">
                  <c:v>9.1601999999999997</c:v>
                </c:pt>
                <c:pt idx="3">
                  <c:v>16.305399999999999</c:v>
                </c:pt>
                <c:pt idx="4">
                  <c:v>1.6797</c:v>
                </c:pt>
                <c:pt idx="5">
                  <c:v>0.17749999999999999</c:v>
                </c:pt>
                <c:pt idx="6">
                  <c:v>4.1999999999999997E-3</c:v>
                </c:pt>
                <c:pt idx="7">
                  <c:v>0.58279999999999998</c:v>
                </c:pt>
                <c:pt idx="8">
                  <c:v>19.297499999999999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E-4E70-8016-397664355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783680"/>
        <c:axId val="131662592"/>
      </c:barChart>
      <c:catAx>
        <c:axId val="131783680"/>
        <c:scaling>
          <c:orientation val="minMax"/>
        </c:scaling>
        <c:delete val="0"/>
        <c:axPos val="b"/>
        <c:numFmt formatCode="Standard" sourceLinked="1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sv-SE"/>
          </a:p>
        </c:txPr>
        <c:crossAx val="131662592"/>
        <c:crosses val="autoZero"/>
        <c:auto val="1"/>
        <c:lblAlgn val="ctr"/>
        <c:lblOffset val="0"/>
        <c:noMultiLvlLbl val="0"/>
      </c:catAx>
      <c:valAx>
        <c:axId val="131662592"/>
        <c:scaling>
          <c:orientation val="minMax"/>
          <c:max val="110"/>
          <c:min val="0"/>
        </c:scaling>
        <c:delete val="0"/>
        <c:axPos val="l"/>
        <c:majorGridlines>
          <c:spPr>
            <a:ln w="6350">
              <a:solidFill>
                <a:srgbClr val="000000">
                  <a:lumMod val="60000"/>
                  <a:lumOff val="40000"/>
                </a:srgbClr>
              </a:solidFill>
            </a:ln>
            <a:effectLst/>
          </c:spPr>
        </c:majorGridlines>
        <c:numFmt formatCode="Standard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sv-SE"/>
          </a:p>
        </c:txPr>
        <c:crossAx val="131783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955823405402424"/>
          <c:y val="2.0946181029897273E-2"/>
          <c:w val="0.58449325804941121"/>
          <c:h val="7.6869470304354176E-2"/>
        </c:manualLayout>
      </c:layout>
      <c:overlay val="0"/>
      <c:txPr>
        <a:bodyPr/>
        <a:lstStyle/>
        <a:p>
          <a:pPr>
            <a:defRPr sz="2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Blad2!$A$2</c:f>
              <c:strCache>
                <c:ptCount val="1"/>
                <c:pt idx="0">
                  <c:v>Avbrottsminuter pga grävning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Blad2!$B$1:$R$1</c:f>
              <c:numCache>
                <c:formatCode>Standard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Blad2!$B$2:$R$2</c:f>
              <c:numCache>
                <c:formatCode>Standard</c:formatCode>
                <c:ptCount val="17"/>
                <c:pt idx="0">
                  <c:v>2.7132905394521871</c:v>
                </c:pt>
                <c:pt idx="1">
                  <c:v>2.0159723035544652</c:v>
                </c:pt>
                <c:pt idx="2">
                  <c:v>2.5199916179311512</c:v>
                </c:pt>
                <c:pt idx="3">
                  <c:v>2.6448745881642344</c:v>
                </c:pt>
                <c:pt idx="4">
                  <c:v>3.6486407743155631</c:v>
                </c:pt>
                <c:pt idx="5">
                  <c:v>2.8599068099637082</c:v>
                </c:pt>
                <c:pt idx="6">
                  <c:v>2.5103648602958244</c:v>
                </c:pt>
                <c:pt idx="7">
                  <c:v>3.2830746869853282</c:v>
                </c:pt>
                <c:pt idx="8">
                  <c:v>2.7482983273827495</c:v>
                </c:pt>
                <c:pt idx="9">
                  <c:v>2.9935335583613583</c:v>
                </c:pt>
                <c:pt idx="10">
                  <c:v>4.2637885744263704</c:v>
                </c:pt>
                <c:pt idx="11">
                  <c:v>3.9350620847702191</c:v>
                </c:pt>
                <c:pt idx="12">
                  <c:v>5.9129968980000003</c:v>
                </c:pt>
                <c:pt idx="13">
                  <c:v>6.6813827788262836</c:v>
                </c:pt>
                <c:pt idx="14">
                  <c:v>8.2449181013073112</c:v>
                </c:pt>
                <c:pt idx="15">
                  <c:v>6.1</c:v>
                </c:pt>
                <c:pt idx="16">
                  <c:v>6.7975534984916077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0C-4006-8899-39F91FCD3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095624"/>
        <c:axId val="378098904"/>
      </c:lineChart>
      <c:catAx>
        <c:axId val="378095624"/>
        <c:scaling>
          <c:orientation val="minMax"/>
        </c:scaling>
        <c:delete val="0"/>
        <c:axPos val="b"/>
        <c:numFmt formatCode="Standar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8098904"/>
        <c:crosses val="autoZero"/>
        <c:auto val="1"/>
        <c:lblAlgn val="ctr"/>
        <c:lblOffset val="100"/>
        <c:noMultiLvlLbl val="0"/>
      </c:catAx>
      <c:valAx>
        <c:axId val="37809890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Standard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809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Sheet1!$B$2:$B$11</c:f>
              <c:numCache>
                <c:formatCode>Standard</c:formatCode>
                <c:ptCount val="10"/>
                <c:pt idx="0">
                  <c:v>1.6888408856595809</c:v>
                </c:pt>
                <c:pt idx="1">
                  <c:v>4.3595660071677544</c:v>
                </c:pt>
                <c:pt idx="2">
                  <c:v>2.2116942412489569</c:v>
                </c:pt>
                <c:pt idx="3">
                  <c:v>22.98100054003633</c:v>
                </c:pt>
                <c:pt idx="4">
                  <c:v>2.4596200108007267</c:v>
                </c:pt>
                <c:pt idx="5">
                  <c:v>3.505326721979479</c:v>
                </c:pt>
                <c:pt idx="6">
                  <c:v>13.788109381903874</c:v>
                </c:pt>
                <c:pt idx="7">
                  <c:v>5.2309882664833811</c:v>
                </c:pt>
                <c:pt idx="8">
                  <c:v>18.699985271736463</c:v>
                </c:pt>
                <c:pt idx="9">
                  <c:v>25.07486867298346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2-4DE1-9A32-A8CE1F2EB8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Sheet1!$C$2:$C$11</c:f>
              <c:numCache>
                <c:formatCode>Standard</c:formatCode>
                <c:ptCount val="10"/>
                <c:pt idx="0">
                  <c:v>1.8489848277082319</c:v>
                </c:pt>
                <c:pt idx="1">
                  <c:v>5.3987702923873133</c:v>
                </c:pt>
                <c:pt idx="2">
                  <c:v>1.8910072101561464</c:v>
                </c:pt>
                <c:pt idx="3">
                  <c:v>22.402353253417083</c:v>
                </c:pt>
                <c:pt idx="4">
                  <c:v>4.2840713053479007</c:v>
                </c:pt>
                <c:pt idx="5">
                  <c:v>3.2158181094351304</c:v>
                </c:pt>
                <c:pt idx="6">
                  <c:v>14.345114345114347</c:v>
                </c:pt>
                <c:pt idx="7">
                  <c:v>5.4629097182288673</c:v>
                </c:pt>
                <c:pt idx="8">
                  <c:v>18.438979077276947</c:v>
                </c:pt>
                <c:pt idx="9">
                  <c:v>22.711991860928034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2-4DE1-9A32-A8CE1F2EB8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Sheet1!$D$2:$D$11</c:f>
              <c:numCache>
                <c:formatCode>Standard</c:formatCode>
                <c:ptCount val="10"/>
                <c:pt idx="0">
                  <c:v>1.5625476851710562</c:v>
                </c:pt>
                <c:pt idx="1">
                  <c:v>3.6225470748008664</c:v>
                </c:pt>
                <c:pt idx="2">
                  <c:v>1.3229773857844784</c:v>
                </c:pt>
                <c:pt idx="3">
                  <c:v>36.913663136692406</c:v>
                </c:pt>
                <c:pt idx="4">
                  <c:v>4.4785912656025877</c:v>
                </c:pt>
                <c:pt idx="5">
                  <c:v>4.2878505813776062</c:v>
                </c:pt>
                <c:pt idx="6">
                  <c:v>10.21301919614246</c:v>
                </c:pt>
                <c:pt idx="7">
                  <c:v>4.1993469038972133</c:v>
                </c:pt>
                <c:pt idx="8">
                  <c:v>13.90423291726432</c:v>
                </c:pt>
                <c:pt idx="9">
                  <c:v>19.495223853267007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2-4DE1-9A32-A8CE1F2EB8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Sheet1!$E$2:$E$11</c:f>
              <c:numCache>
                <c:formatCode>Standard</c:formatCode>
                <c:ptCount val="10"/>
                <c:pt idx="0">
                  <c:v>1.7357242965465196</c:v>
                </c:pt>
                <c:pt idx="1">
                  <c:v>4.7507816149782585</c:v>
                </c:pt>
                <c:pt idx="2">
                  <c:v>2.2298487080892659</c:v>
                </c:pt>
                <c:pt idx="3">
                  <c:v>19.25468070578934</c:v>
                </c:pt>
                <c:pt idx="4">
                  <c:v>3.5145721781004062</c:v>
                </c:pt>
                <c:pt idx="5">
                  <c:v>2.6125705250296476</c:v>
                </c:pt>
                <c:pt idx="6">
                  <c:v>15.621518668918677</c:v>
                </c:pt>
                <c:pt idx="7">
                  <c:v>5.8396521364142737</c:v>
                </c:pt>
                <c:pt idx="8">
                  <c:v>17.170374097099938</c:v>
                </c:pt>
                <c:pt idx="9">
                  <c:v>27.270277069033671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62-4DE1-9A32-A8CE1F2EB8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Sheet1!$F$2:$F$11</c:f>
              <c:numCache>
                <c:formatCode>Standard</c:formatCode>
                <c:ptCount val="10"/>
                <c:pt idx="0">
                  <c:v>1.57990158</c:v>
                </c:pt>
                <c:pt idx="1">
                  <c:v>3.1674208140000002</c:v>
                </c:pt>
                <c:pt idx="2">
                  <c:v>2.2807258099999999</c:v>
                </c:pt>
                <c:pt idx="3">
                  <c:v>31.503572680000001</c:v>
                </c:pt>
                <c:pt idx="4">
                  <c:v>5.1282051280000003</c:v>
                </c:pt>
                <c:pt idx="5">
                  <c:v>3.9505157149999999</c:v>
                </c:pt>
                <c:pt idx="6">
                  <c:v>12.252235779999999</c:v>
                </c:pt>
                <c:pt idx="7">
                  <c:v>4.3268278560000004</c:v>
                </c:pt>
                <c:pt idx="8">
                  <c:v>9.5632036809999992</c:v>
                </c:pt>
                <c:pt idx="9">
                  <c:v>26.24739095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62-4DE1-9A32-A8CE1F2EB8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Sheet1!$G$2:$G$11</c:f>
              <c:numCache>
                <c:formatCode>Standard</c:formatCode>
                <c:ptCount val="10"/>
                <c:pt idx="0">
                  <c:v>1.1912512537171616</c:v>
                </c:pt>
                <c:pt idx="1">
                  <c:v>2.8734317537963436</c:v>
                </c:pt>
                <c:pt idx="2">
                  <c:v>1.933803733877637</c:v>
                </c:pt>
                <c:pt idx="3">
                  <c:v>23.409758758424097</c:v>
                </c:pt>
                <c:pt idx="4">
                  <c:v>4.0048565043726132</c:v>
                </c:pt>
                <c:pt idx="5">
                  <c:v>2.5725396350583307</c:v>
                </c:pt>
                <c:pt idx="6">
                  <c:v>12.984110784606992</c:v>
                </c:pt>
                <c:pt idx="7">
                  <c:v>5.1556368883179955</c:v>
                </c:pt>
                <c:pt idx="8">
                  <c:v>14.703242948390843</c:v>
                </c:pt>
                <c:pt idx="9">
                  <c:v>31.215357815276874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62-4DE1-9A32-A8CE1F2EB8B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Sheet1!$H$2:$H$11</c:f>
              <c:numCache>
                <c:formatCode>Standard</c:formatCode>
                <c:ptCount val="10"/>
                <c:pt idx="0">
                  <c:v>2.939820364803305</c:v>
                </c:pt>
                <c:pt idx="1">
                  <c:v>4.1404621825491965</c:v>
                </c:pt>
                <c:pt idx="2">
                  <c:v>3.5834824145626234</c:v>
                </c:pt>
                <c:pt idx="3">
                  <c:v>19.481381752457537</c:v>
                </c:pt>
                <c:pt idx="4">
                  <c:v>4.4115748510724622</c:v>
                </c:pt>
                <c:pt idx="5">
                  <c:v>0.82809243650983932</c:v>
                </c:pt>
                <c:pt idx="6">
                  <c:v>16.224341122443334</c:v>
                </c:pt>
                <c:pt idx="7">
                  <c:v>6.6007635418011468</c:v>
                </c:pt>
                <c:pt idx="8">
                  <c:v>15.626786669371645</c:v>
                </c:pt>
                <c:pt idx="9">
                  <c:v>26.163294664428911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62-4DE1-9A32-A8CE1F2EB8B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62-4DE1-9A32-A8CE1F2EB8B2}"/>
              </c:ext>
            </c:extLst>
          </c:dPt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Sheet1!$I$2:$I$11</c:f>
              <c:numCache>
                <c:formatCode>Standard</c:formatCode>
                <c:ptCount val="10"/>
                <c:pt idx="0">
                  <c:v>2.1451913004049596</c:v>
                </c:pt>
                <c:pt idx="1">
                  <c:v>3.8228809981706462</c:v>
                </c:pt>
                <c:pt idx="2">
                  <c:v>3.7634660787716747</c:v>
                </c:pt>
                <c:pt idx="3">
                  <c:v>19.34737401691762</c:v>
                </c:pt>
                <c:pt idx="4">
                  <c:v>1.7996466375846274</c:v>
                </c:pt>
                <c:pt idx="5">
                  <c:v>1.9841455978235378</c:v>
                </c:pt>
                <c:pt idx="6">
                  <c:v>16.869146457776317</c:v>
                </c:pt>
                <c:pt idx="7">
                  <c:v>8.6245446159138162</c:v>
                </c:pt>
                <c:pt idx="8">
                  <c:v>15.830948918804822</c:v>
                </c:pt>
                <c:pt idx="9">
                  <c:v>25.812655377831984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62-4DE1-9A32-A8CE1F2EB8B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Sheet1!$J$2:$J$11</c:f>
              <c:numCache>
                <c:formatCode>Standard</c:formatCode>
                <c:ptCount val="10"/>
                <c:pt idx="0">
                  <c:v>2.2193988962560049</c:v>
                </c:pt>
                <c:pt idx="1">
                  <c:v>3.2913804740540757</c:v>
                </c:pt>
                <c:pt idx="2">
                  <c:v>3.0306639668612112</c:v>
                </c:pt>
                <c:pt idx="3">
                  <c:v>22.592342610606</c:v>
                </c:pt>
                <c:pt idx="4">
                  <c:v>4.0470613146993824</c:v>
                </c:pt>
                <c:pt idx="5">
                  <c:v>2.907584600521433</c:v>
                </c:pt>
                <c:pt idx="6">
                  <c:v>16.175010918330884</c:v>
                </c:pt>
                <c:pt idx="7">
                  <c:v>5.7979645584362309</c:v>
                </c:pt>
                <c:pt idx="8">
                  <c:v>10.909066846653696</c:v>
                </c:pt>
                <c:pt idx="9">
                  <c:v>29.029525813581081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62-4DE1-9A32-A8CE1F2EB8B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Sheet1!$K$2:$K$11</c:f>
              <c:numCache>
                <c:formatCode>Standard</c:formatCode>
                <c:ptCount val="10"/>
                <c:pt idx="0">
                  <c:v>1.8123469301579258</c:v>
                </c:pt>
                <c:pt idx="1">
                  <c:v>2.981167131154463</c:v>
                </c:pt>
                <c:pt idx="2">
                  <c:v>3.574022464318892</c:v>
                </c:pt>
                <c:pt idx="3">
                  <c:v>19.312558060974581</c:v>
                </c:pt>
                <c:pt idx="4">
                  <c:v>3.1196689468794863</c:v>
                </c:pt>
                <c:pt idx="5">
                  <c:v>2.8325310362300482</c:v>
                </c:pt>
                <c:pt idx="6">
                  <c:v>19.505109365763026</c:v>
                </c:pt>
                <c:pt idx="7">
                  <c:v>6.7291613883962498</c:v>
                </c:pt>
                <c:pt idx="8">
                  <c:v>12.483742927117641</c:v>
                </c:pt>
                <c:pt idx="9">
                  <c:v>27.649691749007687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62-4DE1-9A32-A8CE1F2EB8B2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Sheet1!$L$2:$L$11</c:f>
              <c:numCache>
                <c:formatCode>Standard</c:formatCode>
                <c:ptCount val="10"/>
                <c:pt idx="0">
                  <c:v>1.7042285864252205</c:v>
                </c:pt>
                <c:pt idx="1">
                  <c:v>2.9426237575041827</c:v>
                </c:pt>
                <c:pt idx="2">
                  <c:v>2.4866318931863662</c:v>
                </c:pt>
                <c:pt idx="3">
                  <c:v>20.952662139553194</c:v>
                </c:pt>
                <c:pt idx="4">
                  <c:v>4.9470196502968866</c:v>
                </c:pt>
                <c:pt idx="5">
                  <c:v>2.9672276350752878</c:v>
                </c:pt>
                <c:pt idx="6">
                  <c:v>20.657415608699932</c:v>
                </c:pt>
                <c:pt idx="7">
                  <c:v>6.0689564675392838</c:v>
                </c:pt>
                <c:pt idx="8">
                  <c:v>11.601548404028476</c:v>
                </c:pt>
                <c:pt idx="9">
                  <c:v>25.671685857691173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62-4DE1-9A32-A8CE1F2EB8B2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Sheet1!$M$2:$M$11</c:f>
              <c:numCache>
                <c:formatCode>Standard</c:formatCode>
                <c:ptCount val="10"/>
                <c:pt idx="0">
                  <c:v>3.4621601763409262</c:v>
                </c:pt>
                <c:pt idx="1">
                  <c:v>5.5929463629684051</c:v>
                </c:pt>
                <c:pt idx="2">
                  <c:v>4.8288023512123441</c:v>
                </c:pt>
                <c:pt idx="3">
                  <c:v>14.736223365172668</c:v>
                </c:pt>
                <c:pt idx="4">
                  <c:v>3.8883174136664214</c:v>
                </c:pt>
                <c:pt idx="5">
                  <c:v>2.8155767817781046</c:v>
                </c:pt>
                <c:pt idx="6">
                  <c:v>21.246142542248347</c:v>
                </c:pt>
                <c:pt idx="7">
                  <c:v>10.833210874357091</c:v>
                </c:pt>
                <c:pt idx="8">
                  <c:v>16.649522409992652</c:v>
                </c:pt>
                <c:pt idx="9">
                  <c:v>21.063923585598822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62-4DE1-9A32-A8CE1F2EB8B2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Sheet1!$N$2:$N$11</c:f>
              <c:numCache>
                <c:formatCode>Standard</c:formatCode>
                <c:ptCount val="10"/>
                <c:pt idx="0">
                  <c:v>1.8884100805450894</c:v>
                </c:pt>
                <c:pt idx="1">
                  <c:v>3.4902872098007807</c:v>
                </c:pt>
                <c:pt idx="2">
                  <c:v>2.8089253886244161</c:v>
                </c:pt>
                <c:pt idx="3">
                  <c:v>17.128804458181982</c:v>
                </c:pt>
                <c:pt idx="4">
                  <c:v>5.9923741623987548</c:v>
                </c:pt>
                <c:pt idx="5">
                  <c:v>4.0182298129639236</c:v>
                </c:pt>
                <c:pt idx="6">
                  <c:v>17.471741533740946</c:v>
                </c:pt>
                <c:pt idx="7">
                  <c:v>9.295399679624575</c:v>
                </c:pt>
                <c:pt idx="8">
                  <c:v>7.7228526949890579</c:v>
                </c:pt>
                <c:pt idx="9">
                  <c:v>30.182974979130471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E62-4DE1-9A32-A8CE1F2EB8B2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Sheet1!$O$2:$O$11</c:f>
              <c:numCache>
                <c:formatCode>Standard</c:formatCode>
                <c:ptCount val="10"/>
                <c:pt idx="0">
                  <c:v>1.666404241</c:v>
                </c:pt>
                <c:pt idx="1">
                  <c:v>3.4036634650000002</c:v>
                </c:pt>
                <c:pt idx="2">
                  <c:v>3.0074004090000002</c:v>
                </c:pt>
                <c:pt idx="3">
                  <c:v>11.00089225</c:v>
                </c:pt>
                <c:pt idx="4">
                  <c:v>3.7028289509999999</c:v>
                </c:pt>
                <c:pt idx="5">
                  <c:v>2.8289508209999998</c:v>
                </c:pt>
                <c:pt idx="6">
                  <c:v>21.450690179999999</c:v>
                </c:pt>
                <c:pt idx="7">
                  <c:v>10.024668030000001</c:v>
                </c:pt>
                <c:pt idx="8">
                  <c:v>11.3971553</c:v>
                </c:pt>
                <c:pt idx="9">
                  <c:v>31.51734635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6-416E-A266-4C66C45E50C8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Sheet1!$P$2:$P$11</c:f>
              <c:numCache>
                <c:formatCode>Standard</c:formatCode>
                <c:ptCount val="10"/>
                <c:pt idx="0">
                  <c:v>1.6331828137252251</c:v>
                </c:pt>
                <c:pt idx="1">
                  <c:v>3.2393261768920856</c:v>
                </c:pt>
                <c:pt idx="2">
                  <c:v>3.2122867263337205</c:v>
                </c:pt>
                <c:pt idx="3">
                  <c:v>11.180812805883784</c:v>
                </c:pt>
                <c:pt idx="4">
                  <c:v>3.3555958142930531</c:v>
                </c:pt>
                <c:pt idx="5">
                  <c:v>3.2095827812778843</c:v>
                </c:pt>
                <c:pt idx="6">
                  <c:v>23.88935456831517</c:v>
                </c:pt>
                <c:pt idx="7">
                  <c:v>10.372333234188682</c:v>
                </c:pt>
                <c:pt idx="8">
                  <c:v>13.314225454938756</c:v>
                </c:pt>
                <c:pt idx="9">
                  <c:v>26.349944569126354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6-40DB-B587-634DD5796DA7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Sheet1!$Q$2:$Q$11</c:f>
              <c:numCache>
                <c:formatCode>Standard</c:formatCode>
                <c:ptCount val="10"/>
                <c:pt idx="0">
                  <c:v>2.2183576518493382</c:v>
                </c:pt>
                <c:pt idx="1">
                  <c:v>3.0242619613165935</c:v>
                </c:pt>
                <c:pt idx="2">
                  <c:v>2.9500339328130303</c:v>
                </c:pt>
                <c:pt idx="3">
                  <c:v>13.54131319986427</c:v>
                </c:pt>
                <c:pt idx="4">
                  <c:v>4.6381913810654902</c:v>
                </c:pt>
                <c:pt idx="5">
                  <c:v>2.2819816762809637</c:v>
                </c:pt>
                <c:pt idx="6">
                  <c:v>20.363929419748896</c:v>
                </c:pt>
                <c:pt idx="7">
                  <c:v>8.0123854767560232</c:v>
                </c:pt>
                <c:pt idx="8">
                  <c:v>10.928486596538853</c:v>
                </c:pt>
                <c:pt idx="9">
                  <c:v>32.017729894808276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99-43E4-B9BF-051D65E44D30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Sheet1!$R$2:$R$11</c:f>
              <c:numCache>
                <c:formatCode>Standard</c:formatCode>
                <c:ptCount val="10"/>
                <c:pt idx="0">
                  <c:v>1.5142619501932579</c:v>
                </c:pt>
                <c:pt idx="1">
                  <c:v>3.1826410294045697</c:v>
                </c:pt>
                <c:pt idx="2">
                  <c:v>4.3617593815744415</c:v>
                </c:pt>
                <c:pt idx="3">
                  <c:v>9.6213121972699245</c:v>
                </c:pt>
                <c:pt idx="4">
                  <c:v>9.5185674445912216</c:v>
                </c:pt>
                <c:pt idx="5">
                  <c:v>1.0176623122461961</c:v>
                </c:pt>
                <c:pt idx="6">
                  <c:v>21.529918293458582</c:v>
                </c:pt>
                <c:pt idx="7">
                  <c:v>9.4745339791574921</c:v>
                </c:pt>
                <c:pt idx="8">
                  <c:v>11.211409560154607</c:v>
                </c:pt>
                <c:pt idx="9">
                  <c:v>28.567933851949707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D0-4592-B388-A1F42CE14A58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Sheet1!$S$2:$S$11</c:f>
              <c:numCache>
                <c:formatCode>Standard</c:formatCode>
                <c:ptCount val="10"/>
                <c:pt idx="0">
                  <c:v>1.0498216073307836</c:v>
                </c:pt>
                <c:pt idx="1">
                  <c:v>1.9636027618778715</c:v>
                </c:pt>
                <c:pt idx="2">
                  <c:v>3.7783310659924538</c:v>
                </c:pt>
                <c:pt idx="3">
                  <c:v>8.4037064606381069</c:v>
                </c:pt>
                <c:pt idx="4">
                  <c:v>9.0377063066300476</c:v>
                </c:pt>
                <c:pt idx="5">
                  <c:v>1.1242588362124284</c:v>
                </c:pt>
                <c:pt idx="6">
                  <c:v>21.063168972509562</c:v>
                </c:pt>
                <c:pt idx="7">
                  <c:v>8.498678097487101</c:v>
                </c:pt>
                <c:pt idx="8">
                  <c:v>9.8770502322954901</c:v>
                </c:pt>
                <c:pt idx="9">
                  <c:v>35.20367565902616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D5-41C0-955D-EE25ACB0B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50240"/>
        <c:axId val="131851776"/>
      </c:barChart>
      <c:catAx>
        <c:axId val="131850240"/>
        <c:scaling>
          <c:orientation val="minMax"/>
        </c:scaling>
        <c:delete val="0"/>
        <c:axPos val="b"/>
        <c:numFmt formatCode="Standard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1851776"/>
        <c:crosses val="autoZero"/>
        <c:auto val="1"/>
        <c:lblAlgn val="ctr"/>
        <c:lblOffset val="0"/>
        <c:noMultiLvlLbl val="0"/>
      </c:catAx>
      <c:valAx>
        <c:axId val="1318517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  <a:round/>
            </a:ln>
            <a:effectLst/>
          </c:spPr>
        </c:majorGridlines>
        <c:numFmt formatCode="Standard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185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35307171969357"/>
          <c:y val="0.10592488822332792"/>
          <c:w val="0.86177339621165261"/>
          <c:h val="0.7282009994149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Sheet1!$B$2:$B$9</c:f>
              <c:numCache>
                <c:formatCode>Standard</c:formatCode>
                <c:ptCount val="8"/>
                <c:pt idx="0">
                  <c:v>787</c:v>
                </c:pt>
                <c:pt idx="1">
                  <c:v>1821</c:v>
                </c:pt>
                <c:pt idx="2">
                  <c:v>5241</c:v>
                </c:pt>
                <c:pt idx="3">
                  <c:v>12702</c:v>
                </c:pt>
                <c:pt idx="4">
                  <c:v>13518</c:v>
                </c:pt>
                <c:pt idx="5">
                  <c:v>2141</c:v>
                </c:pt>
                <c:pt idx="6">
                  <c:v>1443</c:v>
                </c:pt>
                <c:pt idx="7">
                  <c:v>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3-4764-99BC-80761B4412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Sheet1!$C$2:$C$9</c:f>
              <c:numCache>
                <c:formatCode>Standard</c:formatCode>
                <c:ptCount val="8"/>
                <c:pt idx="0">
                  <c:v>1064</c:v>
                </c:pt>
                <c:pt idx="1">
                  <c:v>2508</c:v>
                </c:pt>
                <c:pt idx="2">
                  <c:v>5098</c:v>
                </c:pt>
                <c:pt idx="3">
                  <c:v>12919</c:v>
                </c:pt>
                <c:pt idx="4">
                  <c:v>14706</c:v>
                </c:pt>
                <c:pt idx="5">
                  <c:v>2077</c:v>
                </c:pt>
                <c:pt idx="6">
                  <c:v>1061</c:v>
                </c:pt>
                <c:pt idx="7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3-4764-99BC-80761B4412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Sheet1!$D$2:$D$9</c:f>
              <c:numCache>
                <c:formatCode>Standard</c:formatCode>
                <c:ptCount val="8"/>
                <c:pt idx="0">
                  <c:v>1713</c:v>
                </c:pt>
                <c:pt idx="1">
                  <c:v>3404</c:v>
                </c:pt>
                <c:pt idx="2">
                  <c:v>5650</c:v>
                </c:pt>
                <c:pt idx="3">
                  <c:v>14401</c:v>
                </c:pt>
                <c:pt idx="4">
                  <c:v>18827</c:v>
                </c:pt>
                <c:pt idx="5">
                  <c:v>3491</c:v>
                </c:pt>
                <c:pt idx="6">
                  <c:v>3377</c:v>
                </c:pt>
                <c:pt idx="7">
                  <c:v>10888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3-4764-99BC-80761B4412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Sheet1!$E$2:$E$9</c:f>
              <c:numCache>
                <c:formatCode>Standard</c:formatCode>
                <c:ptCount val="8"/>
                <c:pt idx="0">
                  <c:v>1467</c:v>
                </c:pt>
                <c:pt idx="1">
                  <c:v>2901</c:v>
                </c:pt>
                <c:pt idx="2">
                  <c:v>5504</c:v>
                </c:pt>
                <c:pt idx="3">
                  <c:v>15095</c:v>
                </c:pt>
                <c:pt idx="4">
                  <c:v>19166</c:v>
                </c:pt>
                <c:pt idx="5">
                  <c:v>2920</c:v>
                </c:pt>
                <c:pt idx="6">
                  <c:v>1254</c:v>
                </c:pt>
                <c:pt idx="7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3-4764-99BC-80761B4412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Sheet1!$F$2:$F$9</c:f>
              <c:numCache>
                <c:formatCode>Standard</c:formatCode>
                <c:ptCount val="8"/>
                <c:pt idx="0">
                  <c:v>1889</c:v>
                </c:pt>
                <c:pt idx="1">
                  <c:v>3492</c:v>
                </c:pt>
                <c:pt idx="2">
                  <c:v>5954</c:v>
                </c:pt>
                <c:pt idx="3">
                  <c:v>15556</c:v>
                </c:pt>
                <c:pt idx="4">
                  <c:v>20924</c:v>
                </c:pt>
                <c:pt idx="5">
                  <c:v>4076</c:v>
                </c:pt>
                <c:pt idx="6">
                  <c:v>3256</c:v>
                </c:pt>
                <c:pt idx="7">
                  <c:v>6076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3-4764-99BC-80761B44129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Sheet1!$G$2:$G$9</c:f>
              <c:numCache>
                <c:formatCode>Standard</c:formatCode>
                <c:ptCount val="8"/>
                <c:pt idx="0">
                  <c:v>1693</c:v>
                </c:pt>
                <c:pt idx="1">
                  <c:v>3183</c:v>
                </c:pt>
                <c:pt idx="2">
                  <c:v>5583</c:v>
                </c:pt>
                <c:pt idx="3">
                  <c:v>15434</c:v>
                </c:pt>
                <c:pt idx="4">
                  <c:v>20338</c:v>
                </c:pt>
                <c:pt idx="5">
                  <c:v>3327</c:v>
                </c:pt>
                <c:pt idx="6">
                  <c:v>2045</c:v>
                </c:pt>
                <c:pt idx="7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A3-4764-99BC-80761B44129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Sheet1!$H$2:$H$9</c:f>
              <c:numCache>
                <c:formatCode>Standard</c:formatCode>
                <c:ptCount val="8"/>
                <c:pt idx="0">
                  <c:v>1603</c:v>
                </c:pt>
                <c:pt idx="1">
                  <c:v>2679</c:v>
                </c:pt>
                <c:pt idx="2">
                  <c:v>5186</c:v>
                </c:pt>
                <c:pt idx="3">
                  <c:v>15093</c:v>
                </c:pt>
                <c:pt idx="4">
                  <c:v>18413</c:v>
                </c:pt>
                <c:pt idx="5">
                  <c:v>2192</c:v>
                </c:pt>
                <c:pt idx="6">
                  <c:v>954</c:v>
                </c:pt>
                <c:pt idx="7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A3-4764-99BC-80761B44129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Sheet1!$I$2:$I$9</c:f>
              <c:numCache>
                <c:formatCode>Standard</c:formatCode>
                <c:ptCount val="8"/>
                <c:pt idx="0">
                  <c:v>2222</c:v>
                </c:pt>
                <c:pt idx="1">
                  <c:v>3597</c:v>
                </c:pt>
                <c:pt idx="2">
                  <c:v>6179</c:v>
                </c:pt>
                <c:pt idx="3">
                  <c:v>18448</c:v>
                </c:pt>
                <c:pt idx="4">
                  <c:v>23707</c:v>
                </c:pt>
                <c:pt idx="5">
                  <c:v>3030</c:v>
                </c:pt>
                <c:pt idx="6">
                  <c:v>919</c:v>
                </c:pt>
                <c:pt idx="7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A3-4764-99BC-80761B44129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Sheet1!$J$2:$J$9</c:f>
              <c:numCache>
                <c:formatCode>Standard</c:formatCode>
                <c:ptCount val="8"/>
                <c:pt idx="0">
                  <c:v>2540</c:v>
                </c:pt>
                <c:pt idx="1">
                  <c:v>3821</c:v>
                </c:pt>
                <c:pt idx="2">
                  <c:v>5583</c:v>
                </c:pt>
                <c:pt idx="3">
                  <c:v>15956</c:v>
                </c:pt>
                <c:pt idx="4">
                  <c:v>23562</c:v>
                </c:pt>
                <c:pt idx="5">
                  <c:v>4444</c:v>
                </c:pt>
                <c:pt idx="6">
                  <c:v>2653</c:v>
                </c:pt>
                <c:pt idx="7">
                  <c:v>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3-4764-99BC-80761B44129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Sheet1!$K$2:$K$9</c:f>
              <c:numCache>
                <c:formatCode>Standard</c:formatCode>
                <c:ptCount val="8"/>
                <c:pt idx="0">
                  <c:v>1952</c:v>
                </c:pt>
                <c:pt idx="1">
                  <c:v>3141</c:v>
                </c:pt>
                <c:pt idx="2">
                  <c:v>5094</c:v>
                </c:pt>
                <c:pt idx="3">
                  <c:v>15347</c:v>
                </c:pt>
                <c:pt idx="4">
                  <c:v>20081</c:v>
                </c:pt>
                <c:pt idx="5">
                  <c:v>2769</c:v>
                </c:pt>
                <c:pt idx="6">
                  <c:v>826</c:v>
                </c:pt>
                <c:pt idx="7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A3-4764-99BC-80761B44129D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Sheet1!$L$2:$L$9</c:f>
              <c:numCache>
                <c:formatCode>Standard</c:formatCode>
                <c:ptCount val="8"/>
                <c:pt idx="0">
                  <c:v>2077</c:v>
                </c:pt>
                <c:pt idx="1">
                  <c:v>3118</c:v>
                </c:pt>
                <c:pt idx="2">
                  <c:v>5110</c:v>
                </c:pt>
                <c:pt idx="3">
                  <c:v>14854</c:v>
                </c:pt>
                <c:pt idx="4">
                  <c:v>18983</c:v>
                </c:pt>
                <c:pt idx="5">
                  <c:v>2865</c:v>
                </c:pt>
                <c:pt idx="6">
                  <c:v>2062</c:v>
                </c:pt>
                <c:pt idx="7">
                  <c:v>3203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3-4764-99BC-80761B44129D}"/>
            </c:ext>
          </c:extLst>
        </c:ser>
        <c:ser>
          <c:idx val="11"/>
          <c:order val="11"/>
          <c:tx>
            <c:v>2014</c:v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Sheet1!$M$2:$M$9</c:f>
              <c:numCache>
                <c:formatCode>Standard</c:formatCode>
                <c:ptCount val="8"/>
                <c:pt idx="0">
                  <c:v>1788</c:v>
                </c:pt>
                <c:pt idx="1">
                  <c:v>2571</c:v>
                </c:pt>
                <c:pt idx="2">
                  <c:v>4048</c:v>
                </c:pt>
                <c:pt idx="3">
                  <c:v>13105</c:v>
                </c:pt>
                <c:pt idx="4">
                  <c:v>19055</c:v>
                </c:pt>
                <c:pt idx="5">
                  <c:v>2775</c:v>
                </c:pt>
                <c:pt idx="6">
                  <c:v>879</c:v>
                </c:pt>
                <c:pt idx="7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A3-4764-99BC-80761B44129D}"/>
            </c:ext>
          </c:extLst>
        </c:ser>
        <c:ser>
          <c:idx val="12"/>
          <c:order val="12"/>
          <c:tx>
            <c:v>2015</c:v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Sheet1!$N$2:$N$9</c:f>
              <c:numCache>
                <c:formatCode>Standard</c:formatCode>
                <c:ptCount val="8"/>
                <c:pt idx="0">
                  <c:v>1351</c:v>
                </c:pt>
                <c:pt idx="1">
                  <c:v>2273</c:v>
                </c:pt>
                <c:pt idx="2">
                  <c:v>4184</c:v>
                </c:pt>
                <c:pt idx="3">
                  <c:v>13155</c:v>
                </c:pt>
                <c:pt idx="4">
                  <c:v>19302</c:v>
                </c:pt>
                <c:pt idx="5">
                  <c:v>3040</c:v>
                </c:pt>
                <c:pt idx="6">
                  <c:v>1829</c:v>
                </c:pt>
                <c:pt idx="7">
                  <c:v>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A3-4764-99BC-80761B44129D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Sheet1!$O$2:$O$9</c:f>
              <c:numCache>
                <c:formatCode>Standard</c:formatCode>
                <c:ptCount val="8"/>
                <c:pt idx="0">
                  <c:v>1369</c:v>
                </c:pt>
                <c:pt idx="1">
                  <c:v>1908</c:v>
                </c:pt>
                <c:pt idx="2">
                  <c:v>3777</c:v>
                </c:pt>
                <c:pt idx="3">
                  <c:v>12646</c:v>
                </c:pt>
                <c:pt idx="4">
                  <c:v>17347</c:v>
                </c:pt>
                <c:pt idx="5">
                  <c:v>2153</c:v>
                </c:pt>
                <c:pt idx="6">
                  <c:v>659</c:v>
                </c:pt>
                <c:pt idx="7">
                  <c:v>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C-4CBD-BAAC-2705D75D77F0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Sheet1!$P$2:$P$9</c:f>
              <c:numCache>
                <c:formatCode>Standard</c:formatCode>
                <c:ptCount val="8"/>
                <c:pt idx="0">
                  <c:v>1449</c:v>
                </c:pt>
                <c:pt idx="1">
                  <c:v>2260</c:v>
                </c:pt>
                <c:pt idx="2">
                  <c:v>4073</c:v>
                </c:pt>
                <c:pt idx="3">
                  <c:v>13034</c:v>
                </c:pt>
                <c:pt idx="4">
                  <c:v>19142</c:v>
                </c:pt>
                <c:pt idx="5">
                  <c:v>2611</c:v>
                </c:pt>
                <c:pt idx="6">
                  <c:v>1007</c:v>
                </c:pt>
                <c:pt idx="7">
                  <c:v>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2-42D0-98E6-BBCB8DE1E143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Sheet1!$Q$2:$Q$9</c:f>
              <c:numCache>
                <c:formatCode>Standard</c:formatCode>
                <c:ptCount val="8"/>
                <c:pt idx="0">
                  <c:v>1758</c:v>
                </c:pt>
                <c:pt idx="1">
                  <c:v>2508</c:v>
                </c:pt>
                <c:pt idx="2">
                  <c:v>4527</c:v>
                </c:pt>
                <c:pt idx="3">
                  <c:v>13345</c:v>
                </c:pt>
                <c:pt idx="4">
                  <c:v>20811</c:v>
                </c:pt>
                <c:pt idx="5">
                  <c:v>3321</c:v>
                </c:pt>
                <c:pt idx="6">
                  <c:v>1600</c:v>
                </c:pt>
                <c:pt idx="7">
                  <c:v>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1-4322-A902-CD42E8301B22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Sheet1!$R$2:$R$9</c:f>
              <c:numCache>
                <c:formatCode>Standard</c:formatCode>
                <c:ptCount val="8"/>
                <c:pt idx="0">
                  <c:v>1984</c:v>
                </c:pt>
                <c:pt idx="1">
                  <c:v>2922</c:v>
                </c:pt>
                <c:pt idx="2">
                  <c:v>4673</c:v>
                </c:pt>
                <c:pt idx="3">
                  <c:v>13505</c:v>
                </c:pt>
                <c:pt idx="4">
                  <c:v>19715</c:v>
                </c:pt>
                <c:pt idx="5">
                  <c:v>3121</c:v>
                </c:pt>
                <c:pt idx="6">
                  <c:v>1725</c:v>
                </c:pt>
                <c:pt idx="7">
                  <c:v>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2-404A-B76C-9E5E7980C814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Sheet1!$S$2:$S$9</c:f>
              <c:numCache>
                <c:formatCode>Standard</c:formatCode>
                <c:ptCount val="8"/>
                <c:pt idx="0">
                  <c:v>1491</c:v>
                </c:pt>
                <c:pt idx="1">
                  <c:v>3607</c:v>
                </c:pt>
                <c:pt idx="2">
                  <c:v>4311</c:v>
                </c:pt>
                <c:pt idx="3">
                  <c:v>13107</c:v>
                </c:pt>
                <c:pt idx="4">
                  <c:v>18894</c:v>
                </c:pt>
                <c:pt idx="5">
                  <c:v>2816</c:v>
                </c:pt>
                <c:pt idx="6">
                  <c:v>1485</c:v>
                </c:pt>
                <c:pt idx="7">
                  <c:v>2048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8-4D5C-9D17-86AAD43CF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71744"/>
        <c:axId val="133964928"/>
      </c:barChart>
      <c:catAx>
        <c:axId val="134671744"/>
        <c:scaling>
          <c:orientation val="minMax"/>
        </c:scaling>
        <c:delete val="0"/>
        <c:axPos val="b"/>
        <c:numFmt formatCode="Standard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964928"/>
        <c:crosses val="autoZero"/>
        <c:auto val="1"/>
        <c:lblAlgn val="ctr"/>
        <c:lblOffset val="0"/>
        <c:noMultiLvlLbl val="0"/>
      </c:catAx>
      <c:valAx>
        <c:axId val="1339649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666666"/>
              </a:solidFill>
              <a:prstDash val="solid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467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64F7B-2609-4215-B6E3-D19518A1DFD0}" type="datetimeFigureOut">
              <a:rPr lang="sv-SE" smtClean="0"/>
              <a:pPr/>
              <a:t>2021-11-30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DFB4B-A6E4-429A-B614-9FCD66E123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516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3" y="407988"/>
            <a:ext cx="2735262" cy="153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1043" y="2040849"/>
            <a:ext cx="6072414" cy="7145696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24844" y="9391174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028906E9-0A84-4AE6-AE4C-FB9A6749B6E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4997"/>
            <a:ext cx="5192486" cy="5754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74328" y="9418465"/>
            <a:ext cx="1082126" cy="332083"/>
            <a:chOff x="214312" y="6751638"/>
            <a:chExt cx="8489951" cy="2598737"/>
          </a:xfrm>
          <a:solidFill>
            <a:srgbClr val="00B9E4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6630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407988"/>
            <a:ext cx="2735262" cy="153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66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407988"/>
            <a:ext cx="2735262" cy="153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56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BA534-BE2D-4E3D-9E05-8239D82791A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6125"/>
            <a:ext cx="6635750" cy="37338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4" y="4729233"/>
            <a:ext cx="4982421" cy="4480828"/>
          </a:xfrm>
          <a:noFill/>
          <a:ln/>
        </p:spPr>
        <p:txBody>
          <a:bodyPr lIns="87284" tIns="43642" rIns="87284" bIns="43642"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716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E96B1-D5F8-48DA-80A8-888AD2CCEE8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6125"/>
            <a:ext cx="6635750" cy="37338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4" y="4729233"/>
            <a:ext cx="4982421" cy="4480828"/>
          </a:xfrm>
          <a:noFill/>
          <a:ln/>
        </p:spPr>
        <p:txBody>
          <a:bodyPr lIns="87284" tIns="43642" rIns="87284" bIns="43642"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34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DEB10-1E78-4E03-AC3F-DC2495C3C5B8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6125"/>
            <a:ext cx="6635750" cy="37338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4" y="4729233"/>
            <a:ext cx="4982421" cy="4480828"/>
          </a:xfrm>
          <a:noFill/>
          <a:ln/>
        </p:spPr>
        <p:txBody>
          <a:bodyPr lIns="87284" tIns="43642" rIns="87284" bIns="43642"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24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5C70B-34AB-444D-B0B4-A894F728FACC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6125"/>
            <a:ext cx="6637338" cy="37338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4" y="4729233"/>
            <a:ext cx="4982421" cy="4480828"/>
          </a:xfrm>
          <a:noFill/>
          <a:ln/>
        </p:spPr>
        <p:txBody>
          <a:bodyPr lIns="87363" tIns="43681" rIns="87363" bIns="43681"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219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407988"/>
            <a:ext cx="2735262" cy="153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21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foto 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375" y="4373008"/>
            <a:ext cx="11017250" cy="973732"/>
          </a:xfrm>
          <a:noFill/>
        </p:spPr>
        <p:txBody>
          <a:bodyPr lIns="180000" rIns="180000" anchor="b" anchorCtr="0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75" y="5418441"/>
            <a:ext cx="11017250" cy="590052"/>
          </a:xfrm>
          <a:noFill/>
        </p:spPr>
        <p:txBody>
          <a:bodyPr lIns="180000" rIns="18000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sv-SE" noProof="0" dirty="0"/>
          </a:p>
        </p:txBody>
      </p:sp>
      <p:pic>
        <p:nvPicPr>
          <p:cNvPr id="25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301" y="1191940"/>
            <a:ext cx="3061398" cy="11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tfallande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F836EE-7347-4F8E-BF16-9DD6AC4002B2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0" y="1368185"/>
            <a:ext cx="5797899" cy="1447800"/>
          </a:xfrm>
          <a:solidFill>
            <a:schemeClr val="accent2"/>
          </a:solidFill>
        </p:spPr>
        <p:txBody>
          <a:bodyPr lIns="180000" rIns="288000" anchor="ctr" anchorCtr="0"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7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t foto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D135-009D-40C1-9A3B-C6D5EA2432C5}" type="datetime1">
              <a:rPr lang="sv-SE" smtClean="0"/>
              <a:t>2021-11-30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2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eget foto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F8D1-4A7B-4701-9E04-BC3E0CA6F0DF}" type="datetime1">
              <a:rPr lang="sv-SE" smtClean="0"/>
              <a:t>2021-11-30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89B-C378-46F7-A74F-5FC36A9571A6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01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A3CD-F8E8-4876-945D-EBF54C37FF13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5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9F21-7DCA-45B9-8D72-634766602934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85FF-0710-4F2F-8720-EF57398E94A0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3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224E-3868-4D10-B418-2ACA21E9CC35}" type="datetime1">
              <a:rPr lang="sv-SE" smtClean="0"/>
              <a:t>2021-11-30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0" y="5028660"/>
            <a:ext cx="12192000" cy="655638"/>
          </a:xfrm>
          <a:solidFill>
            <a:schemeClr val="accent2">
              <a:alpha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noProof="0"/>
              <a:t>Kontaktinformation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D9D-EFE3-40B3-862F-FD5D57A229DC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2087713"/>
            <a:ext cx="6765560" cy="1447800"/>
          </a:xfrm>
          <a:solidFill>
            <a:schemeClr val="accent1"/>
          </a:solidFill>
        </p:spPr>
        <p:txBody>
          <a:bodyPr lIns="576000" rIns="108000" anchor="ctr" anchorCtr="0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4077072"/>
            <a:ext cx="6765560" cy="1447800"/>
          </a:xfrm>
          <a:solidFill>
            <a:schemeClr val="accent1"/>
          </a:solidFill>
        </p:spPr>
        <p:txBody>
          <a:bodyPr lIns="576000" rIns="108000" anchor="ctr" anchorCtr="0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5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713" y="3245351"/>
            <a:ext cx="2296134" cy="8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A552-F1AA-47CF-897D-60F4D4991540}" type="datetime1">
              <a:rPr lang="sv-SE" smtClean="0"/>
              <a:t>2021-11-30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21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622" y="2178658"/>
            <a:ext cx="5770756" cy="20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ärga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5937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5553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6E6B-04E3-48E1-BF95-0C3CA7FD5824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DARWin 2020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6514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988087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7D808E-48FF-4D46-A946-27E32BD4857B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med foto gul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7979833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20152" y="1"/>
            <a:ext cx="3371849" cy="6157912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8972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4EFD5B-7C2D-43A3-8A68-10E3D458D061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72" y="188640"/>
            <a:ext cx="797983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i två kolumner med horisontal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5296524" cy="18613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3428999"/>
            <a:ext cx="12192000" cy="2728913"/>
          </a:xfrm>
        </p:spPr>
        <p:txBody>
          <a:bodyPr tIns="684000" anchor="ctr" anchorCtr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372661" y="1484785"/>
            <a:ext cx="5296524" cy="18613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BF724A-33BE-4021-B2BE-91705AB3A6FA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72" y="1483201"/>
            <a:ext cx="5384800" cy="4358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3201"/>
            <a:ext cx="5384800" cy="4358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5BAC3F8-8973-4D76-AA17-22EFBBF621AB}" type="datetime1">
              <a:rPr lang="sv-SE" smtClean="0"/>
              <a:t>2021-11-30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DARWin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12795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2" y="1481138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72" y="2120901"/>
            <a:ext cx="5386917" cy="3667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81138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20901"/>
            <a:ext cx="5389033" cy="3667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CE58FFF-C172-41A6-83A5-370DD713621B}" type="datetime1">
              <a:rPr lang="sv-SE" smtClean="0"/>
              <a:t>2021-11-30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DARWin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15542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98C3E1C9-D67C-48FD-8145-9178C91A74BC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DARWin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7906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n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13B48F7-1ADB-47E4-8738-8BE1133ACFA6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DARWin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7375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16425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245474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7375" y="4075739"/>
            <a:ext cx="3360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7" name="Rectangle 6"/>
          <p:cNvSpPr/>
          <p:nvPr userDrawn="1"/>
        </p:nvSpPr>
        <p:spPr>
          <a:xfrm>
            <a:off x="4415576" y="4075739"/>
            <a:ext cx="336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244625" y="4075739"/>
            <a:ext cx="336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87375" y="4196701"/>
            <a:ext cx="3359151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15576" y="4196701"/>
            <a:ext cx="3360000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244625" y="4196701"/>
            <a:ext cx="3360000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34175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2" y="1484785"/>
            <a:ext cx="109728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/>
              <a:t>Click to edit Master text styles</a:t>
            </a:r>
          </a:p>
          <a:p>
            <a:pPr lvl="1"/>
            <a:r>
              <a:rPr lang="sv-SE" noProof="0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9585" y="6330293"/>
            <a:ext cx="143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06DB68-E502-4984-A9ED-E64499652E8A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7806" y="6324393"/>
            <a:ext cx="617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429" y="6324393"/>
            <a:ext cx="600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5" name="Rak 8"/>
          <p:cNvCxnSpPr/>
          <p:nvPr userDrawn="1"/>
        </p:nvCxnSpPr>
        <p:spPr>
          <a:xfrm>
            <a:off x="0" y="6166131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" y="6302394"/>
            <a:ext cx="1023082" cy="3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50" r:id="rId3"/>
    <p:sldLayoutId id="2147483660" r:id="rId4"/>
    <p:sldLayoutId id="2147483663" r:id="rId5"/>
    <p:sldLayoutId id="2147483652" r:id="rId6"/>
    <p:sldLayoutId id="2147483653" r:id="rId7"/>
    <p:sldLayoutId id="2147483654" r:id="rId8"/>
    <p:sldLayoutId id="2147483666" r:id="rId9"/>
    <p:sldLayoutId id="2147483651" r:id="rId10"/>
    <p:sldLayoutId id="2147483655" r:id="rId11"/>
    <p:sldLayoutId id="2147483681" r:id="rId12"/>
    <p:sldLayoutId id="2147483675" r:id="rId13"/>
    <p:sldLayoutId id="2147483667" r:id="rId14"/>
    <p:sldLayoutId id="2147483676" r:id="rId15"/>
    <p:sldLayoutId id="2147483677" r:id="rId16"/>
    <p:sldLayoutId id="2147483664" r:id="rId17"/>
    <p:sldLayoutId id="2147483682" r:id="rId18"/>
    <p:sldLayoutId id="2147483665" r:id="rId19"/>
    <p:sldLayoutId id="214748368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879" userDrawn="1">
          <p15:clr>
            <a:srgbClr val="F26B43"/>
          </p15:clr>
        </p15:guide>
        <p15:guide id="4" pos="370" userDrawn="1">
          <p15:clr>
            <a:srgbClr val="F26B43"/>
          </p15:clr>
        </p15:guide>
        <p15:guide id="5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1"/>
                </a:solidFill>
              </a:rPr>
              <a:t>DARWin</a:t>
            </a:r>
            <a:r>
              <a:rPr lang="sv-SE" dirty="0">
                <a:solidFill>
                  <a:schemeClr val="tx1"/>
                </a:solidFill>
              </a:rPr>
              <a:t> 2020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Matz Tapper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3D24C78-5A37-4531-B164-6B4D859A7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3" r="15703"/>
          <a:stretch/>
        </p:blipFill>
        <p:spPr>
          <a:xfrm>
            <a:off x="8434676" y="3118224"/>
            <a:ext cx="3421702" cy="30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93EE85-5E7E-4E4D-95EE-C0455807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621405"/>
          </a:xfrm>
        </p:spPr>
        <p:txBody>
          <a:bodyPr/>
          <a:lstStyle/>
          <a:p>
            <a:r>
              <a:rPr lang="sv-SE" dirty="0"/>
              <a:t>Avbrottsminuter </a:t>
            </a:r>
            <a:r>
              <a:rPr lang="sv-SE" dirty="0" err="1"/>
              <a:t>pga</a:t>
            </a:r>
            <a:r>
              <a:rPr lang="sv-SE" dirty="0"/>
              <a:t> grävning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50BF0C-B70B-4918-BEE8-B90CA4B0C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17F89D-49BF-45F1-82F3-2AF08DD4F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070668"/>
              </p:ext>
            </p:extLst>
          </p:nvPr>
        </p:nvGraphicFramePr>
        <p:xfrm>
          <a:off x="86264" y="733245"/>
          <a:ext cx="12007970" cy="513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9E064-97C1-4930-9C54-381A69EC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55BB-7B43-4720-8029-A854167E7BCE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A0CC4D-8EE0-492D-9DD8-56963793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F713B1-9CFD-4178-B407-F4DA49B8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57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36100995"/>
              </p:ext>
            </p:extLst>
          </p:nvPr>
        </p:nvGraphicFramePr>
        <p:xfrm>
          <a:off x="137160" y="877824"/>
          <a:ext cx="11914632" cy="517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698328"/>
          </a:xfrm>
        </p:spPr>
        <p:txBody>
          <a:bodyPr/>
          <a:lstStyle/>
          <a:p>
            <a:r>
              <a:rPr lang="sv-SE" dirty="0"/>
              <a:t>Procentuell fördelning mellan olika anläggningsdelar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BFA8-01E2-43A4-B80A-CD64166917C3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287" y="942252"/>
            <a:ext cx="3497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89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72" y="188640"/>
            <a:ext cx="10972800" cy="570312"/>
          </a:xfrm>
        </p:spPr>
        <p:txBody>
          <a:bodyPr>
            <a:normAutofit/>
          </a:bodyPr>
          <a:lstStyle/>
          <a:p>
            <a:pPr eaLnBrk="1" hangingPunct="1"/>
            <a:r>
              <a:rPr lang="sv-SE" dirty="0"/>
              <a:t>Driftstörningarnas varaktighetsfördelning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9EB1-C85E-4476-9517-DF5E18C72C15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54223807"/>
              </p:ext>
            </p:extLst>
          </p:nvPr>
        </p:nvGraphicFramePr>
        <p:xfrm>
          <a:off x="128016" y="731520"/>
          <a:ext cx="11951208" cy="532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7"/>
          <p:cNvSpPr txBox="1"/>
          <p:nvPr/>
        </p:nvSpPr>
        <p:spPr>
          <a:xfrm>
            <a:off x="691023" y="814236"/>
            <a:ext cx="6750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Antal</a:t>
            </a:r>
          </a:p>
        </p:txBody>
      </p:sp>
    </p:spTree>
    <p:extLst>
      <p:ext uri="{BB962C8B-B14F-4D97-AF65-F5344CB8AC3E}">
        <p14:creationId xmlns:p14="http://schemas.microsoft.com/office/powerpoint/2010/main" val="5507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72" y="34093"/>
            <a:ext cx="10972800" cy="621405"/>
          </a:xfrm>
        </p:spPr>
        <p:txBody>
          <a:bodyPr/>
          <a:lstStyle/>
          <a:p>
            <a:pPr eaLnBrk="1" hangingPunct="1"/>
            <a:r>
              <a:rPr lang="sv-SE" dirty="0"/>
              <a:t>Antal ersatta kunder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5713-512E-4233-B352-1B328C321651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Energimarknadsinspektionen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65992" y="947505"/>
            <a:ext cx="732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sv-SE" sz="2000" dirty="0"/>
              <a:t>Antal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501634" y="1162949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Verdana" pitchFamily="34" charset="0"/>
              </a:rPr>
              <a:t>12 – 24 timmar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927332" y="116294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Verdana" pitchFamily="34" charset="0"/>
              </a:rPr>
              <a:t>&gt; 24 timmar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C013AA1-191A-4493-A467-696FD7C55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199841"/>
              </p:ext>
            </p:extLst>
          </p:nvPr>
        </p:nvGraphicFramePr>
        <p:xfrm>
          <a:off x="632086" y="1347616"/>
          <a:ext cx="10927828" cy="456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87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88640"/>
            <a:ext cx="7979832" cy="1143000"/>
          </a:xfrm>
        </p:spPr>
        <p:txBody>
          <a:bodyPr/>
          <a:lstStyle/>
          <a:p>
            <a:r>
              <a:rPr lang="sv-SE" dirty="0"/>
              <a:t>En trendanalys för </a:t>
            </a:r>
            <a:br>
              <a:rPr lang="sv-SE" dirty="0"/>
            </a:br>
            <a:r>
              <a:rPr lang="sv-SE" dirty="0"/>
              <a:t>ett enskilt företag 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mindre elnätsföretag i Mellansverige</a:t>
            </a:r>
          </a:p>
          <a:p>
            <a:endParaRPr lang="sv-SE" dirty="0"/>
          </a:p>
          <a:p>
            <a:r>
              <a:rPr lang="sv-SE" dirty="0"/>
              <a:t>Tätort med omgivande landsbygd</a:t>
            </a:r>
          </a:p>
          <a:p>
            <a:endParaRPr lang="sv-SE" dirty="0"/>
          </a:p>
          <a:p>
            <a:r>
              <a:rPr lang="sv-SE" dirty="0"/>
              <a:t>Lång tradition med avbrottsstatistik</a:t>
            </a:r>
          </a:p>
          <a:p>
            <a:pPr lvl="1"/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4294967295"/>
          </p:nvPr>
        </p:nvSpPr>
        <p:spPr>
          <a:xfrm>
            <a:off x="6895607" y="6492876"/>
            <a:ext cx="1432956" cy="365125"/>
          </a:xfrm>
          <a:prstGeom prst="rect">
            <a:avLst/>
          </a:prstGeom>
        </p:spPr>
        <p:txBody>
          <a:bodyPr/>
          <a:lstStyle/>
          <a:p>
            <a:fld id="{06729487-86AA-4887-B814-FBFC7C35A2DD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1583378" y="6486976"/>
            <a:ext cx="4800655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r="66971"/>
          <a:stretch/>
        </p:blipFill>
        <p:spPr/>
      </p:pic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654117" y="6486976"/>
            <a:ext cx="855023" cy="365125"/>
          </a:xfrm>
          <a:prstGeom prst="rect">
            <a:avLst/>
          </a:prstGeom>
        </p:spPr>
        <p:txBody>
          <a:bodyPr/>
          <a:lstStyle/>
          <a:p>
            <a:fld id="{B7295A05-A32E-4B88-81C7-6C90751D1EF7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endParaRPr lang="sv-SE"/>
          </a:p>
          <a:p>
            <a:endParaRPr lang="sv-SE" dirty="0"/>
          </a:p>
        </p:txBody>
      </p:sp>
      <p:graphicFrame>
        <p:nvGraphicFramePr>
          <p:cNvPr id="1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966494"/>
              </p:ext>
            </p:extLst>
          </p:nvPr>
        </p:nvGraphicFramePr>
        <p:xfrm>
          <a:off x="904712" y="3663393"/>
          <a:ext cx="6800189" cy="1818109"/>
        </p:xfrm>
        <a:graphic>
          <a:graphicData uri="http://schemas.openxmlformats.org/drawingml/2006/table">
            <a:tbl>
              <a:tblPr/>
              <a:tblGrid>
                <a:gridCol w="4168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033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1" i="0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Medelvärden</a:t>
                      </a:r>
                      <a:endParaRPr lang="sv-SE" sz="1800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84000" marR="384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1990-2020</a:t>
                      </a:r>
                    </a:p>
                  </a:txBody>
                  <a:tcPr marL="384000" marR="384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92">
                <a:tc>
                  <a:txBody>
                    <a:bodyPr/>
                    <a:lstStyle/>
                    <a:p>
                      <a:pPr rtl="0" fontAlgn="b"/>
                      <a:r>
                        <a:rPr lang="sv-SE" sz="1800" b="0" i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SAIFI</a:t>
                      </a:r>
                    </a:p>
                  </a:txBody>
                  <a:tcPr marL="384000" marR="384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384000" marR="384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92">
                <a:tc>
                  <a:txBody>
                    <a:bodyPr/>
                    <a:lstStyle/>
                    <a:p>
                      <a:pPr rtl="0" fontAlgn="b"/>
                      <a:r>
                        <a:rPr lang="sv-SE" sz="1800" b="0" i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SAIDI</a:t>
                      </a:r>
                    </a:p>
                  </a:txBody>
                  <a:tcPr marL="384000" marR="384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55,42</a:t>
                      </a:r>
                    </a:p>
                  </a:txBody>
                  <a:tcPr marL="384000" marR="384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92">
                <a:tc>
                  <a:txBody>
                    <a:bodyPr/>
                    <a:lstStyle/>
                    <a:p>
                      <a:pPr rtl="0" fontAlgn="b"/>
                      <a:r>
                        <a:rPr lang="sv-SE" sz="1800" b="0" i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CAIDI</a:t>
                      </a:r>
                    </a:p>
                  </a:txBody>
                  <a:tcPr marL="384000" marR="384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62,89</a:t>
                      </a:r>
                    </a:p>
                  </a:txBody>
                  <a:tcPr marL="384000" marR="384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9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72" y="188640"/>
            <a:ext cx="10972800" cy="621405"/>
          </a:xfrm>
        </p:spPr>
        <p:txBody>
          <a:bodyPr/>
          <a:lstStyle/>
          <a:p>
            <a:r>
              <a:rPr lang="sv-SE" dirty="0"/>
              <a:t>Trendkurva för avbrottsfrekvens och avbrottstid (enskilt företag)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5E3B-7E6A-489F-A133-2DF6155AE48C}" type="datetime1">
              <a:rPr lang="sv-SE" smtClean="0"/>
              <a:t>2021-11-30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5A05-A32E-4B88-81C7-6C90751D1EF7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9495"/>
              </p:ext>
            </p:extLst>
          </p:nvPr>
        </p:nvGraphicFramePr>
        <p:xfrm>
          <a:off x="258792" y="618191"/>
          <a:ext cx="11671540" cy="562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2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727F-BC69-4E4B-B59C-45B1CB98F512}" type="datetime1">
              <a:rPr lang="sv-SE" smtClean="0"/>
              <a:t>2021-11-30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</p:spTree>
    <p:extLst>
      <p:ext uri="{BB962C8B-B14F-4D97-AF65-F5344CB8AC3E}">
        <p14:creationId xmlns:p14="http://schemas.microsoft.com/office/powerpoint/2010/main" val="10527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54 elnätsföretag lämnade data</a:t>
            </a:r>
          </a:p>
          <a:p>
            <a:r>
              <a:rPr lang="sv-SE" dirty="0"/>
              <a:t>80 % av kundunderlaget ingår</a:t>
            </a:r>
          </a:p>
          <a:p>
            <a:r>
              <a:rPr lang="sv-SE" dirty="0"/>
              <a:t>Leveranssäkerheten var 99,98 %</a:t>
            </a:r>
          </a:p>
          <a:p>
            <a:r>
              <a:rPr lang="sv-SE" dirty="0"/>
              <a:t>Grävskadorna ökade lite igen</a:t>
            </a:r>
          </a:p>
          <a:p>
            <a:pPr lvl="1"/>
            <a:r>
              <a:rPr lang="sv-SE" dirty="0"/>
              <a:t>6,8 minuters avbrott för medelkunden (6,1 2019)</a:t>
            </a:r>
          </a:p>
          <a:p>
            <a:r>
              <a:rPr lang="sv-SE" dirty="0"/>
              <a:t>Lugn sommar (lite åska)</a:t>
            </a:r>
          </a:p>
          <a:p>
            <a:r>
              <a:rPr lang="sv-SE" dirty="0"/>
              <a:t>Februari, april, juni och november var ”sämst”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2"/>
          </p:nvPr>
        </p:nvSpPr>
        <p:spPr>
          <a:prstGeom prst="rect">
            <a:avLst/>
          </a:prstGeom>
        </p:spPr>
        <p:txBody>
          <a:bodyPr/>
          <a:lstStyle/>
          <a:p>
            <a:fld id="{D3336763-BCF3-41C1-9412-768F067EB44F}" type="datetime1">
              <a:rPr lang="sv-SE" smtClean="0"/>
              <a:t>2021-11-30</a:t>
            </a:fld>
            <a:endParaRPr lang="sv-SE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1155666F-BC26-4DD3-BEF1-AFEA783DB43A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2020 – Ett ”normalår”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ABE34D-B865-4669-8BC8-136EBFE6E9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05245C13-87D1-4B42-9C0A-448F03E67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9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597744"/>
          </a:xfrm>
        </p:spPr>
        <p:txBody>
          <a:bodyPr/>
          <a:lstStyle/>
          <a:p>
            <a:r>
              <a:rPr lang="sv-SE" dirty="0"/>
              <a:t>Leveranssäkerhet i de svenska elnäten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235E-97C9-49A5-A421-39A2E9C61712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AF288B-BB12-4B9E-9155-5EC2F168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12" y="786385"/>
            <a:ext cx="10801603" cy="51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/>
              <a:t>Genomsnittlig avbrottsfrekvens</a:t>
            </a:r>
            <a:br>
              <a:rPr lang="sv-SE" dirty="0"/>
            </a:br>
            <a:r>
              <a:rPr lang="sv-SE" dirty="0"/>
              <a:t>i lokalnät, SAIFI, driftstörningar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0763-975D-4EA1-9279-BEA2E5617AB7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44363"/>
              </p:ext>
            </p:extLst>
          </p:nvPr>
        </p:nvGraphicFramePr>
        <p:xfrm>
          <a:off x="787400" y="1572769"/>
          <a:ext cx="11336867" cy="429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07136" y="1555250"/>
            <a:ext cx="365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600" dirty="0"/>
              <a:t>Avbrott per år</a:t>
            </a:r>
          </a:p>
        </p:txBody>
      </p:sp>
    </p:spTree>
    <p:extLst>
      <p:ext uri="{BB962C8B-B14F-4D97-AF65-F5344CB8AC3E}">
        <p14:creationId xmlns:p14="http://schemas.microsoft.com/office/powerpoint/2010/main" val="17902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Genomsnittlig avbrottstid i lokalnät, </a:t>
            </a:r>
            <a:br>
              <a:rPr lang="sv-SE" dirty="0"/>
            </a:br>
            <a:r>
              <a:rPr lang="sv-SE" dirty="0"/>
              <a:t>SAIDI, driftstörningar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85675"/>
              </p:ext>
            </p:extLst>
          </p:nvPr>
        </p:nvGraphicFramePr>
        <p:xfrm>
          <a:off x="855133" y="1517904"/>
          <a:ext cx="11336867" cy="461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05239" y="1559144"/>
            <a:ext cx="1407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1600" dirty="0"/>
              <a:t>Minuter per år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E17C-8EF8-4B01-B5EE-7A55D4259076}" type="datetime1">
              <a:rPr lang="sv-SE" smtClean="0"/>
              <a:t>2021-11-30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0693" y="1313953"/>
            <a:ext cx="15420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600" dirty="0"/>
              <a:t>1028 minuter!</a:t>
            </a:r>
          </a:p>
        </p:txBody>
      </p:sp>
      <p:cxnSp>
        <p:nvCxnSpPr>
          <p:cNvPr id="13" name="Rak pil 12"/>
          <p:cNvCxnSpPr>
            <a:cxnSpLocks/>
          </p:cNvCxnSpPr>
          <p:nvPr/>
        </p:nvCxnSpPr>
        <p:spPr>
          <a:xfrm flipH="1">
            <a:off x="3950898" y="1483230"/>
            <a:ext cx="983977" cy="414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945" y="-140947"/>
            <a:ext cx="10972800" cy="780176"/>
          </a:xfrm>
        </p:spPr>
        <p:txBody>
          <a:bodyPr/>
          <a:lstStyle/>
          <a:p>
            <a:r>
              <a:rPr lang="sv-SE" dirty="0"/>
              <a:t>Fördelningen av SAIDI över året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0C77-A07B-4A1C-93A5-7FD16173DD6E}" type="datetime1">
              <a:rPr lang="sv-SE" smtClean="0"/>
              <a:t>2021-11-30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5A05-A32E-4B88-81C7-6C90751D1EF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01" y="327445"/>
            <a:ext cx="9484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Minuter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511B8486-C056-4BEA-B990-7850C11F20E2}"/>
              </a:ext>
            </a:extLst>
          </p:cNvPr>
          <p:cNvSpPr txBox="1"/>
          <p:nvPr/>
        </p:nvSpPr>
        <p:spPr>
          <a:xfrm>
            <a:off x="1605159" y="901817"/>
            <a:ext cx="101502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2400" dirty="0">
                <a:solidFill>
                  <a:schemeClr val="accent6"/>
                </a:solidFill>
              </a:rPr>
              <a:t>Alfrida</a:t>
            </a:r>
          </a:p>
        </p:txBody>
      </p:sp>
      <p:cxnSp>
        <p:nvCxnSpPr>
          <p:cNvPr id="15" name="Rak pil 12">
            <a:extLst>
              <a:ext uri="{FF2B5EF4-FFF2-40B4-BE49-F238E27FC236}">
                <a16:creationId xmlns:a16="http://schemas.microsoft.com/office/drawing/2014/main" id="{F50CAB70-D85E-4772-8E66-1884B373C641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113171" y="1114183"/>
            <a:ext cx="491988" cy="1959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7">
            <a:extLst>
              <a:ext uri="{FF2B5EF4-FFF2-40B4-BE49-F238E27FC236}">
                <a16:creationId xmlns:a16="http://schemas.microsoft.com/office/drawing/2014/main" id="{2CD5ADAA-1BF0-4612-822F-0F82A5B2E17B}"/>
              </a:ext>
            </a:extLst>
          </p:cNvPr>
          <p:cNvSpPr txBox="1"/>
          <p:nvPr/>
        </p:nvSpPr>
        <p:spPr>
          <a:xfrm>
            <a:off x="9265036" y="1212145"/>
            <a:ext cx="1583497" cy="53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Dagmar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462356"/>
              </p:ext>
            </p:extLst>
          </p:nvPr>
        </p:nvGraphicFramePr>
        <p:xfrm>
          <a:off x="75501" y="596891"/>
          <a:ext cx="12116499" cy="535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Rak pil 12">
            <a:extLst>
              <a:ext uri="{FF2B5EF4-FFF2-40B4-BE49-F238E27FC236}">
                <a16:creationId xmlns:a16="http://schemas.microsoft.com/office/drawing/2014/main" id="{A0D52909-C084-4D15-814A-AE0BF899FA46}"/>
              </a:ext>
            </a:extLst>
          </p:cNvPr>
          <p:cNvCxnSpPr>
            <a:cxnSpLocks/>
          </p:cNvCxnSpPr>
          <p:nvPr/>
        </p:nvCxnSpPr>
        <p:spPr>
          <a:xfrm>
            <a:off x="10404628" y="1472315"/>
            <a:ext cx="443905" cy="1959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7">
            <a:extLst>
              <a:ext uri="{FF2B5EF4-FFF2-40B4-BE49-F238E27FC236}">
                <a16:creationId xmlns:a16="http://schemas.microsoft.com/office/drawing/2014/main" id="{22D8620E-1D99-413E-BF0E-09AEF1A7A0CF}"/>
              </a:ext>
            </a:extLst>
          </p:cNvPr>
          <p:cNvSpPr txBox="1"/>
          <p:nvPr/>
        </p:nvSpPr>
        <p:spPr>
          <a:xfrm>
            <a:off x="2741675" y="3648638"/>
            <a:ext cx="198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”Sämst” 2020</a:t>
            </a:r>
          </a:p>
        </p:txBody>
      </p:sp>
      <p:cxnSp>
        <p:nvCxnSpPr>
          <p:cNvPr id="18" name="Rak pil 12">
            <a:extLst>
              <a:ext uri="{FF2B5EF4-FFF2-40B4-BE49-F238E27FC236}">
                <a16:creationId xmlns:a16="http://schemas.microsoft.com/office/drawing/2014/main" id="{41731FBA-4E8E-4B86-90F3-770C6E73CE12}"/>
              </a:ext>
            </a:extLst>
          </p:cNvPr>
          <p:cNvCxnSpPr>
            <a:cxnSpLocks/>
          </p:cNvCxnSpPr>
          <p:nvPr/>
        </p:nvCxnSpPr>
        <p:spPr>
          <a:xfrm>
            <a:off x="4593549" y="4058227"/>
            <a:ext cx="962425" cy="832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2">
            <a:extLst>
              <a:ext uri="{FF2B5EF4-FFF2-40B4-BE49-F238E27FC236}">
                <a16:creationId xmlns:a16="http://schemas.microsoft.com/office/drawing/2014/main" id="{D22F7C60-9A81-4D40-BE08-A260AB577216}"/>
              </a:ext>
            </a:extLst>
          </p:cNvPr>
          <p:cNvCxnSpPr>
            <a:cxnSpLocks/>
          </p:cNvCxnSpPr>
          <p:nvPr/>
        </p:nvCxnSpPr>
        <p:spPr>
          <a:xfrm flipH="1">
            <a:off x="2017643" y="4058227"/>
            <a:ext cx="768210" cy="7899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2">
            <a:extLst>
              <a:ext uri="{FF2B5EF4-FFF2-40B4-BE49-F238E27FC236}">
                <a16:creationId xmlns:a16="http://schemas.microsoft.com/office/drawing/2014/main" id="{8B465B19-36E6-4BCA-8FB3-07B03F0D7266}"/>
              </a:ext>
            </a:extLst>
          </p:cNvPr>
          <p:cNvCxnSpPr>
            <a:cxnSpLocks/>
          </p:cNvCxnSpPr>
          <p:nvPr/>
        </p:nvCxnSpPr>
        <p:spPr>
          <a:xfrm>
            <a:off x="3736404" y="4063049"/>
            <a:ext cx="32304" cy="1023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12">
            <a:extLst>
              <a:ext uri="{FF2B5EF4-FFF2-40B4-BE49-F238E27FC236}">
                <a16:creationId xmlns:a16="http://schemas.microsoft.com/office/drawing/2014/main" id="{89D3BD3C-F101-4E8A-B6B9-A493B849D7AD}"/>
              </a:ext>
            </a:extLst>
          </p:cNvPr>
          <p:cNvCxnSpPr>
            <a:cxnSpLocks/>
          </p:cNvCxnSpPr>
          <p:nvPr/>
        </p:nvCxnSpPr>
        <p:spPr>
          <a:xfrm>
            <a:off x="4727995" y="3963568"/>
            <a:ext cx="5250892" cy="10969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1742E-5AC5-466A-B686-71B6C4A6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621405"/>
          </a:xfrm>
        </p:spPr>
        <p:txBody>
          <a:bodyPr/>
          <a:lstStyle/>
          <a:p>
            <a:r>
              <a:rPr lang="sv-SE" dirty="0"/>
              <a:t>Avbrottsminuter </a:t>
            </a:r>
            <a:r>
              <a:rPr lang="sv-SE" dirty="0" err="1"/>
              <a:t>pga</a:t>
            </a:r>
            <a:r>
              <a:rPr lang="sv-SE" dirty="0"/>
              <a:t> fel i Region- och stamnät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91D114-D03F-47B4-A605-944037BB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E1C9-D67C-48FD-8145-9178C91A74BC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671C2A2-ED2C-46C5-AB91-559C2310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B5FD49-2C44-43AC-A327-27387956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8616003-0060-4555-BAF9-5F844BF44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2D245D-046D-49AE-A982-A4ECD1364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825263"/>
              </p:ext>
            </p:extLst>
          </p:nvPr>
        </p:nvGraphicFramePr>
        <p:xfrm>
          <a:off x="478971" y="944218"/>
          <a:ext cx="11224963" cy="492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8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9970685"/>
              </p:ext>
            </p:extLst>
          </p:nvPr>
        </p:nvGraphicFramePr>
        <p:xfrm>
          <a:off x="310897" y="886969"/>
          <a:ext cx="11737256" cy="578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533736"/>
          </a:xfrm>
        </p:spPr>
        <p:txBody>
          <a:bodyPr/>
          <a:lstStyle/>
          <a:p>
            <a:r>
              <a:rPr lang="sv-SE" dirty="0"/>
              <a:t>Procentuell fördelning mellan olika felorsaker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223E-5B2D-4829-B166-61DFDC7BBB71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841" y="743884"/>
            <a:ext cx="3497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522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544395031"/>
              </p:ext>
            </p:extLst>
          </p:nvPr>
        </p:nvGraphicFramePr>
        <p:xfrm>
          <a:off x="310897" y="886969"/>
          <a:ext cx="11737256" cy="578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533736"/>
          </a:xfrm>
        </p:spPr>
        <p:txBody>
          <a:bodyPr/>
          <a:lstStyle/>
          <a:p>
            <a:r>
              <a:rPr lang="sv-SE" dirty="0"/>
              <a:t>Fördelning av SAIDI mellan olika felorsaker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0CC-5A5D-45DC-93DF-57B2776B3221}" type="datetime1">
              <a:rPr lang="sv-SE" smtClean="0"/>
              <a:t>2021-11-30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841" y="743884"/>
            <a:ext cx="156235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Minuter per år</a:t>
            </a:r>
          </a:p>
        </p:txBody>
      </p:sp>
    </p:spTree>
    <p:extLst>
      <p:ext uri="{BB962C8B-B14F-4D97-AF65-F5344CB8AC3E}">
        <p14:creationId xmlns:p14="http://schemas.microsoft.com/office/powerpoint/2010/main" val="36212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</p:tagLst>
</file>

<file path=ppt/theme/theme1.xml><?xml version="1.0" encoding="utf-8"?>
<a:theme xmlns:a="http://schemas.openxmlformats.org/drawingml/2006/main" name="Energiföretagen_mall_v1">
  <a:themeElements>
    <a:clrScheme name="ENERGI FÖRETAGEN colo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6007E"/>
      </a:accent1>
      <a:accent2>
        <a:srgbClr val="009FE3"/>
      </a:accent2>
      <a:accent3>
        <a:srgbClr val="66CC33"/>
      </a:accent3>
      <a:accent4>
        <a:srgbClr val="FF671F"/>
      </a:accent4>
      <a:accent5>
        <a:srgbClr val="9B26B6"/>
      </a:accent5>
      <a:accent6>
        <a:srgbClr val="000000"/>
      </a:accent6>
      <a:hlink>
        <a:srgbClr val="FFE500"/>
      </a:hlink>
      <a:folHlink>
        <a:srgbClr val="8E8E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venskEnergi färger ver1.1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7AB800"/>
    </a:accent1>
    <a:accent2>
      <a:srgbClr val="00B9E4"/>
    </a:accent2>
    <a:accent3>
      <a:srgbClr val="FFBC00"/>
    </a:accent3>
    <a:accent4>
      <a:srgbClr val="1F497D"/>
    </a:accent4>
    <a:accent5>
      <a:srgbClr val="D16309"/>
    </a:accent5>
    <a:accent6>
      <a:srgbClr val="444444"/>
    </a:accent6>
    <a:hlink>
      <a:srgbClr val="1F497D"/>
    </a:hlink>
    <a:folHlink>
      <a:srgbClr val="44444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venskEnergi Colors 2013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7AB800"/>
    </a:accent1>
    <a:accent2>
      <a:srgbClr val="00B9E4"/>
    </a:accent2>
    <a:accent3>
      <a:srgbClr val="FFBC00"/>
    </a:accent3>
    <a:accent4>
      <a:srgbClr val="1F497D"/>
    </a:accent4>
    <a:accent5>
      <a:srgbClr val="444444"/>
    </a:accent5>
    <a:accent6>
      <a:srgbClr val="D16309"/>
    </a:accent6>
    <a:hlink>
      <a:srgbClr val="1F497D"/>
    </a:hlink>
    <a:folHlink>
      <a:srgbClr val="44444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256</Words>
  <Application>Microsoft Office PowerPoint</Application>
  <PresentationFormat>Bredbild</PresentationFormat>
  <Paragraphs>112</Paragraphs>
  <Slides>16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Energiföretagen_mall_v1</vt:lpstr>
      <vt:lpstr>DARWin 2020</vt:lpstr>
      <vt:lpstr>2020 – Ett ”normalår”</vt:lpstr>
      <vt:lpstr>Leveranssäkerhet i de svenska elnäten</vt:lpstr>
      <vt:lpstr>Genomsnittlig avbrottsfrekvens i lokalnät, SAIFI, driftstörningar</vt:lpstr>
      <vt:lpstr>Genomsnittlig avbrottstid i lokalnät,  SAIDI, driftstörningar</vt:lpstr>
      <vt:lpstr>Fördelningen av SAIDI över året</vt:lpstr>
      <vt:lpstr>Avbrottsminuter pga fel i Region- och stamnät</vt:lpstr>
      <vt:lpstr>Procentuell fördelning mellan olika felorsaker </vt:lpstr>
      <vt:lpstr>Fördelning av SAIDI mellan olika felorsaker </vt:lpstr>
      <vt:lpstr>Avbrottsminuter pga grävning</vt:lpstr>
      <vt:lpstr>Procentuell fördelning mellan olika anläggningsdelar </vt:lpstr>
      <vt:lpstr>Driftstörningarnas varaktighetsfördelning </vt:lpstr>
      <vt:lpstr>Antal ersatta kunder</vt:lpstr>
      <vt:lpstr>En trendanalys för  ett enskilt företag </vt:lpstr>
      <vt:lpstr>Trendkurva för avbrottsfrekvens och avbrottstid (enskilt företag)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2019</dc:title>
  <dc:creator>Matz Tapper</dc:creator>
  <cp:lastModifiedBy>Kalle Lindholm</cp:lastModifiedBy>
  <cp:revision>26</cp:revision>
  <dcterms:created xsi:type="dcterms:W3CDTF">2020-11-04T09:56:44Z</dcterms:created>
  <dcterms:modified xsi:type="dcterms:W3CDTF">2021-11-30T14:20:36Z</dcterms:modified>
</cp:coreProperties>
</file>