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2"/>
  </p:notesMasterIdLst>
  <p:handoutMasterIdLst>
    <p:handoutMasterId r:id="rId103"/>
  </p:handoutMasterIdLst>
  <p:sldIdLst>
    <p:sldId id="459" r:id="rId2"/>
    <p:sldId id="359" r:id="rId3"/>
    <p:sldId id="360" r:id="rId4"/>
    <p:sldId id="361" r:id="rId5"/>
    <p:sldId id="362" r:id="rId6"/>
    <p:sldId id="363" r:id="rId7"/>
    <p:sldId id="364" r:id="rId8"/>
    <p:sldId id="367" r:id="rId9"/>
    <p:sldId id="368" r:id="rId10"/>
    <p:sldId id="369" r:id="rId11"/>
    <p:sldId id="370" r:id="rId12"/>
    <p:sldId id="371" r:id="rId13"/>
    <p:sldId id="372" r:id="rId14"/>
    <p:sldId id="373" r:id="rId15"/>
    <p:sldId id="374" r:id="rId16"/>
    <p:sldId id="375" r:id="rId17"/>
    <p:sldId id="376" r:id="rId18"/>
    <p:sldId id="458" r:id="rId19"/>
    <p:sldId id="377" r:id="rId20"/>
    <p:sldId id="378" r:id="rId21"/>
    <p:sldId id="379" r:id="rId22"/>
    <p:sldId id="380" r:id="rId23"/>
    <p:sldId id="381" r:id="rId24"/>
    <p:sldId id="461" r:id="rId25"/>
    <p:sldId id="462" r:id="rId26"/>
    <p:sldId id="383" r:id="rId27"/>
    <p:sldId id="384" r:id="rId28"/>
    <p:sldId id="385" r:id="rId29"/>
    <p:sldId id="386" r:id="rId30"/>
    <p:sldId id="387" r:id="rId31"/>
    <p:sldId id="388" r:id="rId32"/>
    <p:sldId id="389" r:id="rId33"/>
    <p:sldId id="390" r:id="rId34"/>
    <p:sldId id="391" r:id="rId35"/>
    <p:sldId id="392" r:id="rId36"/>
    <p:sldId id="393" r:id="rId37"/>
    <p:sldId id="394" r:id="rId38"/>
    <p:sldId id="395" r:id="rId39"/>
    <p:sldId id="396" r:id="rId40"/>
    <p:sldId id="397" r:id="rId41"/>
    <p:sldId id="456" r:id="rId42"/>
    <p:sldId id="398" r:id="rId43"/>
    <p:sldId id="399" r:id="rId44"/>
    <p:sldId id="400" r:id="rId45"/>
    <p:sldId id="460" r:id="rId46"/>
    <p:sldId id="401" r:id="rId47"/>
    <p:sldId id="402" r:id="rId48"/>
    <p:sldId id="403" r:id="rId49"/>
    <p:sldId id="404" r:id="rId50"/>
    <p:sldId id="405" r:id="rId51"/>
    <p:sldId id="406" r:id="rId52"/>
    <p:sldId id="407" r:id="rId53"/>
    <p:sldId id="408" r:id="rId54"/>
    <p:sldId id="409" r:id="rId55"/>
    <p:sldId id="410" r:id="rId56"/>
    <p:sldId id="411" r:id="rId57"/>
    <p:sldId id="412" r:id="rId58"/>
    <p:sldId id="413" r:id="rId59"/>
    <p:sldId id="414" r:id="rId60"/>
    <p:sldId id="415" r:id="rId61"/>
    <p:sldId id="416" r:id="rId62"/>
    <p:sldId id="417" r:id="rId63"/>
    <p:sldId id="418" r:id="rId64"/>
    <p:sldId id="419" r:id="rId65"/>
    <p:sldId id="420" r:id="rId66"/>
    <p:sldId id="421" r:id="rId67"/>
    <p:sldId id="422" r:id="rId68"/>
    <p:sldId id="423" r:id="rId69"/>
    <p:sldId id="424" r:id="rId70"/>
    <p:sldId id="457" r:id="rId71"/>
    <p:sldId id="425" r:id="rId72"/>
    <p:sldId id="426" r:id="rId73"/>
    <p:sldId id="427" r:id="rId74"/>
    <p:sldId id="428" r:id="rId75"/>
    <p:sldId id="429" r:id="rId76"/>
    <p:sldId id="430" r:id="rId77"/>
    <p:sldId id="431" r:id="rId78"/>
    <p:sldId id="432" r:id="rId79"/>
    <p:sldId id="433" r:id="rId80"/>
    <p:sldId id="434" r:id="rId81"/>
    <p:sldId id="435" r:id="rId82"/>
    <p:sldId id="436" r:id="rId83"/>
    <p:sldId id="437" r:id="rId84"/>
    <p:sldId id="438" r:id="rId85"/>
    <p:sldId id="439" r:id="rId86"/>
    <p:sldId id="440" r:id="rId87"/>
    <p:sldId id="441" r:id="rId88"/>
    <p:sldId id="442" r:id="rId89"/>
    <p:sldId id="443" r:id="rId90"/>
    <p:sldId id="444" r:id="rId91"/>
    <p:sldId id="445" r:id="rId92"/>
    <p:sldId id="446" r:id="rId93"/>
    <p:sldId id="447" r:id="rId94"/>
    <p:sldId id="448" r:id="rId95"/>
    <p:sldId id="449" r:id="rId96"/>
    <p:sldId id="450" r:id="rId97"/>
    <p:sldId id="451" r:id="rId98"/>
    <p:sldId id="452" r:id="rId99"/>
    <p:sldId id="453" r:id="rId100"/>
    <p:sldId id="454" r:id="rId101"/>
  </p:sldIdLst>
  <p:sldSz cx="12192000" cy="6858000"/>
  <p:notesSz cx="6794500" cy="9906000"/>
  <p:custDataLst>
    <p:tags r:id="rId104"/>
  </p:custDataLst>
  <p:defaultTextStyle>
    <a:defPPr>
      <a:defRPr lang="sv-S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0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7777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76" autoAdjust="0"/>
    <p:restoredTop sz="95033" autoAdjust="0"/>
  </p:normalViewPr>
  <p:slideViewPr>
    <p:cSldViewPr snapToGrid="0">
      <p:cViewPr varScale="1">
        <p:scale>
          <a:sx n="79" d="100"/>
          <a:sy n="79" d="100"/>
        </p:scale>
        <p:origin x="686" y="7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3920"/>
    </p:cViewPr>
  </p:sorterViewPr>
  <p:notesViewPr>
    <p:cSldViewPr snapToGrid="0">
      <p:cViewPr>
        <p:scale>
          <a:sx n="53" d="100"/>
          <a:sy n="53" d="100"/>
        </p:scale>
        <p:origin x="3528" y="1128"/>
      </p:cViewPr>
      <p:guideLst>
        <p:guide orient="horz" pos="3120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07" Type="http://schemas.openxmlformats.org/officeDocument/2006/relationships/theme" Target="theme/theme1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handoutMaster" Target="handoutMasters/handoutMaster1.xml"/><Relationship Id="rId108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tags" Target="tags/tag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1.8614270941054809E-2"/>
          <c:y val="1.5254237288135601E-2"/>
          <c:w val="0.95807940243251033"/>
          <c:h val="0.93728813559322033"/>
        </c:manualLayout>
      </c:layout>
      <c:barChart>
        <c:barDir val="col"/>
        <c:grouping val="stacked"/>
        <c:varyColors val="0"/>
        <c:ser>
          <c:idx val="15"/>
          <c:order val="0"/>
          <c:tx>
            <c:v>Vindkraft</c:v>
          </c:tx>
          <c:spPr>
            <a:solidFill>
              <a:srgbClr val="FF0000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budskurva'!$C$6:$C$435</c:f>
              <c:numCache>
                <c:formatCode>General</c:formatCode>
                <c:ptCount val="430"/>
                <c:pt idx="0">
                  <c:v>-98</c:v>
                </c:pt>
                <c:pt idx="1">
                  <c:v>-98</c:v>
                </c:pt>
                <c:pt idx="2">
                  <c:v>-30</c:v>
                </c:pt>
                <c:pt idx="3">
                  <c:v>-30</c:v>
                </c:pt>
                <c:pt idx="4">
                  <c:v>-30</c:v>
                </c:pt>
                <c:pt idx="5">
                  <c:v>-30</c:v>
                </c:pt>
                <c:pt idx="6">
                  <c:v>-30</c:v>
                </c:pt>
                <c:pt idx="7">
                  <c:v>-30</c:v>
                </c:pt>
                <c:pt idx="8">
                  <c:v>-30</c:v>
                </c:pt>
                <c:pt idx="9">
                  <c:v>-30</c:v>
                </c:pt>
                <c:pt idx="10">
                  <c:v>-30</c:v>
                </c:pt>
                <c:pt idx="11">
                  <c:v>-30</c:v>
                </c:pt>
                <c:pt idx="12">
                  <c:v>-30</c:v>
                </c:pt>
                <c:pt idx="13">
                  <c:v>-30</c:v>
                </c:pt>
                <c:pt idx="14">
                  <c:v>-30</c:v>
                </c:pt>
                <c:pt idx="15">
                  <c:v>-30</c:v>
                </c:pt>
                <c:pt idx="16">
                  <c:v>-19</c:v>
                </c:pt>
                <c:pt idx="17">
                  <c:v>-19</c:v>
                </c:pt>
                <c:pt idx="18">
                  <c:v>-19</c:v>
                </c:pt>
                <c:pt idx="19">
                  <c:v>-17</c:v>
                </c:pt>
                <c:pt idx="20">
                  <c:v>-17</c:v>
                </c:pt>
                <c:pt idx="21">
                  <c:v>-17</c:v>
                </c:pt>
                <c:pt idx="22">
                  <c:v>-17</c:v>
                </c:pt>
                <c:pt idx="23">
                  <c:v>-17</c:v>
                </c:pt>
                <c:pt idx="24">
                  <c:v>-17</c:v>
                </c:pt>
                <c:pt idx="25">
                  <c:v>-17</c:v>
                </c:pt>
                <c:pt idx="26">
                  <c:v>-17</c:v>
                </c:pt>
                <c:pt idx="27">
                  <c:v>-17</c:v>
                </c:pt>
                <c:pt idx="28">
                  <c:v>-17</c:v>
                </c:pt>
                <c:pt idx="29">
                  <c:v>-17</c:v>
                </c:pt>
                <c:pt idx="30">
                  <c:v>-17</c:v>
                </c:pt>
                <c:pt idx="31">
                  <c:v>-17</c:v>
                </c:pt>
                <c:pt idx="32">
                  <c:v>-17</c:v>
                </c:pt>
                <c:pt idx="33">
                  <c:v>-16</c:v>
                </c:pt>
                <c:pt idx="34">
                  <c:v>-15</c:v>
                </c:pt>
                <c:pt idx="35">
                  <c:v>-14</c:v>
                </c:pt>
                <c:pt idx="36">
                  <c:v>-13</c:v>
                </c:pt>
                <c:pt idx="37">
                  <c:v>-12</c:v>
                </c:pt>
                <c:pt idx="38">
                  <c:v>-11</c:v>
                </c:pt>
                <c:pt idx="39">
                  <c:v>-10</c:v>
                </c:pt>
                <c:pt idx="40">
                  <c:v>-9</c:v>
                </c:pt>
                <c:pt idx="41">
                  <c:v>-8</c:v>
                </c:pt>
                <c:pt idx="42">
                  <c:v>-7</c:v>
                </c:pt>
                <c:pt idx="43">
                  <c:v>-6</c:v>
                </c:pt>
                <c:pt idx="44">
                  <c:v>-5</c:v>
                </c:pt>
                <c:pt idx="45">
                  <c:v>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D1B-48D9-A760-04F42DF1EE96}"/>
            </c:ext>
          </c:extLst>
        </c:ser>
        <c:ser>
          <c:idx val="0"/>
          <c:order val="1"/>
          <c:tx>
            <c:strRef>
              <c:f>'Data budskurva'!$D$5</c:f>
              <c:strCache>
                <c:ptCount val="1"/>
                <c:pt idx="0">
                  <c:v>Vat</c:v>
                </c:pt>
              </c:strCache>
            </c:strRef>
          </c:tx>
          <c:spPr>
            <a:solidFill>
              <a:srgbClr val="00FFFF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budskurva'!$D$6:$D$435</c:f>
              <c:numCache>
                <c:formatCode>General</c:formatCode>
                <c:ptCount val="430"/>
                <c:pt idx="46">
                  <c:v>6</c:v>
                </c:pt>
                <c:pt idx="47">
                  <c:v>6</c:v>
                </c:pt>
                <c:pt idx="48">
                  <c:v>6</c:v>
                </c:pt>
                <c:pt idx="49">
                  <c:v>6</c:v>
                </c:pt>
                <c:pt idx="50">
                  <c:v>6</c:v>
                </c:pt>
                <c:pt idx="51">
                  <c:v>6</c:v>
                </c:pt>
                <c:pt idx="52">
                  <c:v>6</c:v>
                </c:pt>
                <c:pt idx="53">
                  <c:v>6</c:v>
                </c:pt>
                <c:pt idx="54">
                  <c:v>6</c:v>
                </c:pt>
                <c:pt idx="55">
                  <c:v>6</c:v>
                </c:pt>
                <c:pt idx="56">
                  <c:v>6</c:v>
                </c:pt>
                <c:pt idx="57">
                  <c:v>6</c:v>
                </c:pt>
                <c:pt idx="58">
                  <c:v>6</c:v>
                </c:pt>
                <c:pt idx="59">
                  <c:v>6</c:v>
                </c:pt>
                <c:pt idx="60">
                  <c:v>7</c:v>
                </c:pt>
                <c:pt idx="61">
                  <c:v>7</c:v>
                </c:pt>
                <c:pt idx="62">
                  <c:v>7</c:v>
                </c:pt>
                <c:pt idx="63">
                  <c:v>7</c:v>
                </c:pt>
                <c:pt idx="64">
                  <c:v>7</c:v>
                </c:pt>
                <c:pt idx="65">
                  <c:v>7</c:v>
                </c:pt>
                <c:pt idx="66">
                  <c:v>7</c:v>
                </c:pt>
                <c:pt idx="67">
                  <c:v>7</c:v>
                </c:pt>
                <c:pt idx="68">
                  <c:v>7</c:v>
                </c:pt>
                <c:pt idx="69">
                  <c:v>7</c:v>
                </c:pt>
                <c:pt idx="70">
                  <c:v>7</c:v>
                </c:pt>
                <c:pt idx="71">
                  <c:v>7</c:v>
                </c:pt>
                <c:pt idx="72">
                  <c:v>7</c:v>
                </c:pt>
                <c:pt idx="73">
                  <c:v>7</c:v>
                </c:pt>
                <c:pt idx="74">
                  <c:v>7</c:v>
                </c:pt>
                <c:pt idx="75">
                  <c:v>7</c:v>
                </c:pt>
                <c:pt idx="76">
                  <c:v>7</c:v>
                </c:pt>
                <c:pt idx="77">
                  <c:v>7</c:v>
                </c:pt>
                <c:pt idx="78">
                  <c:v>7</c:v>
                </c:pt>
                <c:pt idx="79">
                  <c:v>7</c:v>
                </c:pt>
                <c:pt idx="80">
                  <c:v>7</c:v>
                </c:pt>
                <c:pt idx="81">
                  <c:v>7</c:v>
                </c:pt>
                <c:pt idx="82">
                  <c:v>7</c:v>
                </c:pt>
                <c:pt idx="83">
                  <c:v>7</c:v>
                </c:pt>
                <c:pt idx="84">
                  <c:v>7</c:v>
                </c:pt>
                <c:pt idx="85">
                  <c:v>7</c:v>
                </c:pt>
                <c:pt idx="86">
                  <c:v>7</c:v>
                </c:pt>
                <c:pt idx="87">
                  <c:v>7</c:v>
                </c:pt>
                <c:pt idx="88">
                  <c:v>7</c:v>
                </c:pt>
                <c:pt idx="89">
                  <c:v>7</c:v>
                </c:pt>
                <c:pt idx="90">
                  <c:v>7</c:v>
                </c:pt>
                <c:pt idx="91">
                  <c:v>7</c:v>
                </c:pt>
                <c:pt idx="92">
                  <c:v>7</c:v>
                </c:pt>
                <c:pt idx="93">
                  <c:v>7</c:v>
                </c:pt>
                <c:pt idx="94">
                  <c:v>7</c:v>
                </c:pt>
                <c:pt idx="95">
                  <c:v>7</c:v>
                </c:pt>
                <c:pt idx="96">
                  <c:v>7</c:v>
                </c:pt>
                <c:pt idx="97">
                  <c:v>7</c:v>
                </c:pt>
                <c:pt idx="98">
                  <c:v>7</c:v>
                </c:pt>
                <c:pt idx="99">
                  <c:v>7</c:v>
                </c:pt>
                <c:pt idx="100">
                  <c:v>7</c:v>
                </c:pt>
                <c:pt idx="101">
                  <c:v>7</c:v>
                </c:pt>
                <c:pt idx="102">
                  <c:v>7</c:v>
                </c:pt>
                <c:pt idx="103">
                  <c:v>7</c:v>
                </c:pt>
                <c:pt idx="104">
                  <c:v>7</c:v>
                </c:pt>
                <c:pt idx="105">
                  <c:v>7</c:v>
                </c:pt>
                <c:pt idx="106">
                  <c:v>7</c:v>
                </c:pt>
                <c:pt idx="107">
                  <c:v>7</c:v>
                </c:pt>
                <c:pt idx="108">
                  <c:v>7</c:v>
                </c:pt>
                <c:pt idx="109">
                  <c:v>7</c:v>
                </c:pt>
                <c:pt idx="110">
                  <c:v>7</c:v>
                </c:pt>
                <c:pt idx="111">
                  <c:v>7</c:v>
                </c:pt>
                <c:pt idx="112">
                  <c:v>7</c:v>
                </c:pt>
                <c:pt idx="113">
                  <c:v>7</c:v>
                </c:pt>
                <c:pt idx="114">
                  <c:v>7</c:v>
                </c:pt>
                <c:pt idx="115">
                  <c:v>7</c:v>
                </c:pt>
                <c:pt idx="116">
                  <c:v>7</c:v>
                </c:pt>
                <c:pt idx="117">
                  <c:v>7</c:v>
                </c:pt>
                <c:pt idx="118">
                  <c:v>7</c:v>
                </c:pt>
                <c:pt idx="119">
                  <c:v>7</c:v>
                </c:pt>
                <c:pt idx="120">
                  <c:v>7</c:v>
                </c:pt>
                <c:pt idx="121">
                  <c:v>7</c:v>
                </c:pt>
                <c:pt idx="122">
                  <c:v>7</c:v>
                </c:pt>
                <c:pt idx="123">
                  <c:v>7</c:v>
                </c:pt>
                <c:pt idx="124">
                  <c:v>7</c:v>
                </c:pt>
                <c:pt idx="125">
                  <c:v>7</c:v>
                </c:pt>
                <c:pt idx="126">
                  <c:v>7</c:v>
                </c:pt>
                <c:pt idx="127">
                  <c:v>7</c:v>
                </c:pt>
                <c:pt idx="128">
                  <c:v>7</c:v>
                </c:pt>
                <c:pt idx="129">
                  <c:v>7</c:v>
                </c:pt>
                <c:pt idx="130">
                  <c:v>7</c:v>
                </c:pt>
                <c:pt idx="131">
                  <c:v>7</c:v>
                </c:pt>
                <c:pt idx="132">
                  <c:v>7</c:v>
                </c:pt>
                <c:pt idx="133">
                  <c:v>7</c:v>
                </c:pt>
                <c:pt idx="134">
                  <c:v>7</c:v>
                </c:pt>
                <c:pt idx="135">
                  <c:v>7</c:v>
                </c:pt>
                <c:pt idx="136">
                  <c:v>7</c:v>
                </c:pt>
                <c:pt idx="137">
                  <c:v>7</c:v>
                </c:pt>
                <c:pt idx="138">
                  <c:v>7</c:v>
                </c:pt>
                <c:pt idx="139">
                  <c:v>7</c:v>
                </c:pt>
                <c:pt idx="140">
                  <c:v>7</c:v>
                </c:pt>
                <c:pt idx="141">
                  <c:v>7</c:v>
                </c:pt>
                <c:pt idx="142">
                  <c:v>7</c:v>
                </c:pt>
                <c:pt idx="143">
                  <c:v>7</c:v>
                </c:pt>
                <c:pt idx="144">
                  <c:v>7</c:v>
                </c:pt>
                <c:pt idx="145">
                  <c:v>7</c:v>
                </c:pt>
                <c:pt idx="146">
                  <c:v>7</c:v>
                </c:pt>
                <c:pt idx="147">
                  <c:v>7</c:v>
                </c:pt>
                <c:pt idx="148">
                  <c:v>7</c:v>
                </c:pt>
                <c:pt idx="149">
                  <c:v>7</c:v>
                </c:pt>
                <c:pt idx="150">
                  <c:v>7</c:v>
                </c:pt>
                <c:pt idx="151">
                  <c:v>7</c:v>
                </c:pt>
                <c:pt idx="152">
                  <c:v>7</c:v>
                </c:pt>
                <c:pt idx="153">
                  <c:v>7</c:v>
                </c:pt>
                <c:pt idx="154">
                  <c:v>7</c:v>
                </c:pt>
                <c:pt idx="155">
                  <c:v>7</c:v>
                </c:pt>
                <c:pt idx="156">
                  <c:v>7</c:v>
                </c:pt>
                <c:pt idx="157">
                  <c:v>7</c:v>
                </c:pt>
                <c:pt idx="158">
                  <c:v>7</c:v>
                </c:pt>
                <c:pt idx="159">
                  <c:v>7</c:v>
                </c:pt>
                <c:pt idx="160">
                  <c:v>7</c:v>
                </c:pt>
                <c:pt idx="161">
                  <c:v>7</c:v>
                </c:pt>
                <c:pt idx="162">
                  <c:v>7</c:v>
                </c:pt>
                <c:pt idx="163">
                  <c:v>7</c:v>
                </c:pt>
                <c:pt idx="164">
                  <c:v>7</c:v>
                </c:pt>
                <c:pt idx="165">
                  <c:v>7</c:v>
                </c:pt>
                <c:pt idx="166">
                  <c:v>7</c:v>
                </c:pt>
                <c:pt idx="167">
                  <c:v>7</c:v>
                </c:pt>
                <c:pt idx="168">
                  <c:v>7</c:v>
                </c:pt>
                <c:pt idx="169">
                  <c:v>7</c:v>
                </c:pt>
                <c:pt idx="170">
                  <c:v>7</c:v>
                </c:pt>
                <c:pt idx="171">
                  <c:v>7</c:v>
                </c:pt>
                <c:pt idx="172">
                  <c:v>8</c:v>
                </c:pt>
                <c:pt idx="173">
                  <c:v>8</c:v>
                </c:pt>
                <c:pt idx="174">
                  <c:v>8</c:v>
                </c:pt>
                <c:pt idx="175">
                  <c:v>8</c:v>
                </c:pt>
                <c:pt idx="176">
                  <c:v>8</c:v>
                </c:pt>
                <c:pt idx="177">
                  <c:v>8</c:v>
                </c:pt>
                <c:pt idx="178">
                  <c:v>8</c:v>
                </c:pt>
                <c:pt idx="179">
                  <c:v>8</c:v>
                </c:pt>
                <c:pt idx="180">
                  <c:v>8</c:v>
                </c:pt>
                <c:pt idx="181">
                  <c:v>8</c:v>
                </c:pt>
                <c:pt idx="182">
                  <c:v>8</c:v>
                </c:pt>
                <c:pt idx="183">
                  <c:v>8</c:v>
                </c:pt>
                <c:pt idx="184">
                  <c:v>8</c:v>
                </c:pt>
                <c:pt idx="185">
                  <c:v>8</c:v>
                </c:pt>
                <c:pt idx="186">
                  <c:v>8</c:v>
                </c:pt>
                <c:pt idx="187">
                  <c:v>8</c:v>
                </c:pt>
                <c:pt idx="188">
                  <c:v>8</c:v>
                </c:pt>
                <c:pt idx="189">
                  <c:v>8</c:v>
                </c:pt>
                <c:pt idx="190">
                  <c:v>8</c:v>
                </c:pt>
                <c:pt idx="191">
                  <c:v>8</c:v>
                </c:pt>
                <c:pt idx="192">
                  <c:v>8</c:v>
                </c:pt>
                <c:pt idx="193">
                  <c:v>8</c:v>
                </c:pt>
                <c:pt idx="194">
                  <c:v>8</c:v>
                </c:pt>
                <c:pt idx="195">
                  <c:v>8</c:v>
                </c:pt>
                <c:pt idx="196">
                  <c:v>8</c:v>
                </c:pt>
                <c:pt idx="197">
                  <c:v>8</c:v>
                </c:pt>
                <c:pt idx="198">
                  <c:v>8</c:v>
                </c:pt>
                <c:pt idx="199">
                  <c:v>8</c:v>
                </c:pt>
                <c:pt idx="200">
                  <c:v>8</c:v>
                </c:pt>
                <c:pt idx="201">
                  <c:v>8</c:v>
                </c:pt>
                <c:pt idx="202">
                  <c:v>8</c:v>
                </c:pt>
                <c:pt idx="203">
                  <c:v>8</c:v>
                </c:pt>
                <c:pt idx="204">
                  <c:v>8</c:v>
                </c:pt>
                <c:pt idx="205">
                  <c:v>8</c:v>
                </c:pt>
                <c:pt idx="206">
                  <c:v>8</c:v>
                </c:pt>
                <c:pt idx="207">
                  <c:v>8</c:v>
                </c:pt>
                <c:pt idx="208">
                  <c:v>8</c:v>
                </c:pt>
                <c:pt idx="209">
                  <c:v>8</c:v>
                </c:pt>
                <c:pt idx="210">
                  <c:v>8</c:v>
                </c:pt>
                <c:pt idx="211">
                  <c:v>8</c:v>
                </c:pt>
                <c:pt idx="212">
                  <c:v>8</c:v>
                </c:pt>
                <c:pt idx="213">
                  <c:v>8</c:v>
                </c:pt>
                <c:pt idx="214">
                  <c:v>8</c:v>
                </c:pt>
                <c:pt idx="215">
                  <c:v>8</c:v>
                </c:pt>
                <c:pt idx="216">
                  <c:v>8</c:v>
                </c:pt>
                <c:pt idx="217">
                  <c:v>8</c:v>
                </c:pt>
                <c:pt idx="218">
                  <c:v>8</c:v>
                </c:pt>
                <c:pt idx="219">
                  <c:v>8</c:v>
                </c:pt>
                <c:pt idx="220">
                  <c:v>8</c:v>
                </c:pt>
                <c:pt idx="221">
                  <c:v>8</c:v>
                </c:pt>
                <c:pt idx="222">
                  <c:v>8</c:v>
                </c:pt>
                <c:pt idx="223">
                  <c:v>8</c:v>
                </c:pt>
                <c:pt idx="224">
                  <c:v>8</c:v>
                </c:pt>
                <c:pt idx="225">
                  <c:v>8</c:v>
                </c:pt>
                <c:pt idx="226">
                  <c:v>8</c:v>
                </c:pt>
                <c:pt idx="227">
                  <c:v>8</c:v>
                </c:pt>
                <c:pt idx="228">
                  <c:v>8</c:v>
                </c:pt>
                <c:pt idx="229">
                  <c:v>8</c:v>
                </c:pt>
                <c:pt idx="230">
                  <c:v>8</c:v>
                </c:pt>
                <c:pt idx="231">
                  <c:v>8</c:v>
                </c:pt>
                <c:pt idx="232">
                  <c:v>8</c:v>
                </c:pt>
                <c:pt idx="233">
                  <c:v>8</c:v>
                </c:pt>
                <c:pt idx="234">
                  <c:v>8</c:v>
                </c:pt>
                <c:pt idx="235">
                  <c:v>8</c:v>
                </c:pt>
                <c:pt idx="236">
                  <c:v>8</c:v>
                </c:pt>
                <c:pt idx="237">
                  <c:v>8</c:v>
                </c:pt>
                <c:pt idx="238">
                  <c:v>8</c:v>
                </c:pt>
                <c:pt idx="239">
                  <c:v>8</c:v>
                </c:pt>
                <c:pt idx="240">
                  <c:v>8</c:v>
                </c:pt>
                <c:pt idx="241">
                  <c:v>8</c:v>
                </c:pt>
                <c:pt idx="242">
                  <c:v>8</c:v>
                </c:pt>
                <c:pt idx="243">
                  <c:v>8</c:v>
                </c:pt>
                <c:pt idx="244">
                  <c:v>8</c:v>
                </c:pt>
                <c:pt idx="245">
                  <c:v>8</c:v>
                </c:pt>
                <c:pt idx="246">
                  <c:v>8</c:v>
                </c:pt>
                <c:pt idx="247">
                  <c:v>8</c:v>
                </c:pt>
                <c:pt idx="248">
                  <c:v>8</c:v>
                </c:pt>
                <c:pt idx="249">
                  <c:v>8</c:v>
                </c:pt>
                <c:pt idx="250">
                  <c:v>8</c:v>
                </c:pt>
                <c:pt idx="251">
                  <c:v>8</c:v>
                </c:pt>
                <c:pt idx="252">
                  <c:v>8</c:v>
                </c:pt>
                <c:pt idx="253">
                  <c:v>8</c:v>
                </c:pt>
                <c:pt idx="254">
                  <c:v>8</c:v>
                </c:pt>
                <c:pt idx="255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D1B-48D9-A760-04F42DF1EE96}"/>
            </c:ext>
          </c:extLst>
        </c:ser>
        <c:ser>
          <c:idx val="1"/>
          <c:order val="2"/>
          <c:tx>
            <c:strRef>
              <c:f>'Data budskurva'!$F$5</c:f>
              <c:strCache>
                <c:ptCount val="1"/>
                <c:pt idx="0">
                  <c:v>KVIB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budskurva'!$F$6:$F$435</c:f>
              <c:numCache>
                <c:formatCode>General</c:formatCode>
                <c:ptCount val="430"/>
                <c:pt idx="256">
                  <c:v>12</c:v>
                </c:pt>
                <c:pt idx="257">
                  <c:v>12</c:v>
                </c:pt>
                <c:pt idx="258">
                  <c:v>12</c:v>
                </c:pt>
                <c:pt idx="259">
                  <c:v>12</c:v>
                </c:pt>
                <c:pt idx="260">
                  <c:v>12</c:v>
                </c:pt>
                <c:pt idx="261">
                  <c:v>12</c:v>
                </c:pt>
                <c:pt idx="262">
                  <c:v>12</c:v>
                </c:pt>
                <c:pt idx="263">
                  <c:v>12</c:v>
                </c:pt>
                <c:pt idx="264">
                  <c:v>12</c:v>
                </c:pt>
                <c:pt idx="265">
                  <c:v>12</c:v>
                </c:pt>
                <c:pt idx="266">
                  <c:v>12</c:v>
                </c:pt>
                <c:pt idx="267">
                  <c:v>12</c:v>
                </c:pt>
                <c:pt idx="268">
                  <c:v>12</c:v>
                </c:pt>
                <c:pt idx="269">
                  <c:v>12</c:v>
                </c:pt>
                <c:pt idx="270">
                  <c:v>12</c:v>
                </c:pt>
                <c:pt idx="271">
                  <c:v>12</c:v>
                </c:pt>
                <c:pt idx="272">
                  <c:v>12</c:v>
                </c:pt>
                <c:pt idx="273">
                  <c:v>12</c:v>
                </c:pt>
                <c:pt idx="274">
                  <c:v>12</c:v>
                </c:pt>
                <c:pt idx="275">
                  <c:v>12</c:v>
                </c:pt>
                <c:pt idx="276">
                  <c:v>12</c:v>
                </c:pt>
                <c:pt idx="277">
                  <c:v>12</c:v>
                </c:pt>
                <c:pt idx="278">
                  <c:v>12</c:v>
                </c:pt>
                <c:pt idx="279">
                  <c:v>12</c:v>
                </c:pt>
                <c:pt idx="280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D1B-48D9-A760-04F42DF1EE96}"/>
            </c:ext>
          </c:extLst>
        </c:ser>
        <c:ser>
          <c:idx val="9"/>
          <c:order val="3"/>
          <c:tx>
            <c:v>KVFB</c:v>
          </c:tx>
          <c:spPr>
            <a:solidFill>
              <a:schemeClr val="accent1">
                <a:lumMod val="20000"/>
                <a:lumOff val="80000"/>
              </a:schemeClr>
            </a:solidFill>
          </c:spPr>
          <c:invertIfNegative val="0"/>
          <c:val>
            <c:numRef>
              <c:f>'Data budskurva'!$G$6:$G$430</c:f>
              <c:numCache>
                <c:formatCode>General</c:formatCode>
                <c:ptCount val="425"/>
                <c:pt idx="281">
                  <c:v>20</c:v>
                </c:pt>
                <c:pt idx="282">
                  <c:v>20</c:v>
                </c:pt>
                <c:pt idx="283">
                  <c:v>20</c:v>
                </c:pt>
                <c:pt idx="284">
                  <c:v>20</c:v>
                </c:pt>
                <c:pt idx="285">
                  <c:v>20</c:v>
                </c:pt>
                <c:pt idx="286">
                  <c:v>20</c:v>
                </c:pt>
                <c:pt idx="287">
                  <c:v>20</c:v>
                </c:pt>
                <c:pt idx="288">
                  <c:v>20</c:v>
                </c:pt>
                <c:pt idx="289">
                  <c:v>20</c:v>
                </c:pt>
                <c:pt idx="290">
                  <c:v>20</c:v>
                </c:pt>
                <c:pt idx="291">
                  <c:v>20</c:v>
                </c:pt>
                <c:pt idx="292">
                  <c:v>20</c:v>
                </c:pt>
                <c:pt idx="293">
                  <c:v>20</c:v>
                </c:pt>
                <c:pt idx="294">
                  <c:v>20</c:v>
                </c:pt>
                <c:pt idx="295">
                  <c:v>20</c:v>
                </c:pt>
                <c:pt idx="296">
                  <c:v>20</c:v>
                </c:pt>
                <c:pt idx="297">
                  <c:v>20</c:v>
                </c:pt>
                <c:pt idx="298">
                  <c:v>20</c:v>
                </c:pt>
                <c:pt idx="299">
                  <c:v>20</c:v>
                </c:pt>
                <c:pt idx="300">
                  <c:v>20</c:v>
                </c:pt>
                <c:pt idx="301">
                  <c:v>20</c:v>
                </c:pt>
                <c:pt idx="302">
                  <c:v>20</c:v>
                </c:pt>
                <c:pt idx="303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D1B-48D9-A760-04F42DF1EE96}"/>
            </c:ext>
          </c:extLst>
        </c:ser>
        <c:ser>
          <c:idx val="2"/>
          <c:order val="4"/>
          <c:tx>
            <c:strRef>
              <c:f>'Data budskurva'!$H$5</c:f>
              <c:strCache>
                <c:ptCount val="1"/>
                <c:pt idx="0">
                  <c:v>Kärn</c:v>
                </c:pt>
              </c:strCache>
            </c:strRef>
          </c:tx>
          <c:spPr>
            <a:solidFill>
              <a:srgbClr val="00CCFF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budskurva'!$H$6:$H$435</c:f>
              <c:numCache>
                <c:formatCode>General</c:formatCode>
                <c:ptCount val="430"/>
                <c:pt idx="304">
                  <c:v>24.2</c:v>
                </c:pt>
                <c:pt idx="305">
                  <c:v>24.2</c:v>
                </c:pt>
                <c:pt idx="306">
                  <c:v>24.2</c:v>
                </c:pt>
                <c:pt idx="307">
                  <c:v>24.2</c:v>
                </c:pt>
                <c:pt idx="308">
                  <c:v>24.2</c:v>
                </c:pt>
                <c:pt idx="309">
                  <c:v>24.2</c:v>
                </c:pt>
                <c:pt idx="310">
                  <c:v>24.2</c:v>
                </c:pt>
                <c:pt idx="311">
                  <c:v>24.2</c:v>
                </c:pt>
                <c:pt idx="312">
                  <c:v>24.2</c:v>
                </c:pt>
                <c:pt idx="313">
                  <c:v>24.2</c:v>
                </c:pt>
                <c:pt idx="314">
                  <c:v>24.2</c:v>
                </c:pt>
                <c:pt idx="315">
                  <c:v>24.2</c:v>
                </c:pt>
                <c:pt idx="316">
                  <c:v>24.2</c:v>
                </c:pt>
                <c:pt idx="317">
                  <c:v>24.2</c:v>
                </c:pt>
                <c:pt idx="318">
                  <c:v>24.2</c:v>
                </c:pt>
                <c:pt idx="319">
                  <c:v>24.2</c:v>
                </c:pt>
                <c:pt idx="320">
                  <c:v>24.2</c:v>
                </c:pt>
                <c:pt idx="321">
                  <c:v>24.2</c:v>
                </c:pt>
                <c:pt idx="322">
                  <c:v>24.2</c:v>
                </c:pt>
                <c:pt idx="323">
                  <c:v>24.2</c:v>
                </c:pt>
                <c:pt idx="324">
                  <c:v>24.2</c:v>
                </c:pt>
                <c:pt idx="325">
                  <c:v>24.2</c:v>
                </c:pt>
                <c:pt idx="326">
                  <c:v>24.2</c:v>
                </c:pt>
                <c:pt idx="327">
                  <c:v>24.2</c:v>
                </c:pt>
                <c:pt idx="328">
                  <c:v>24.2</c:v>
                </c:pt>
                <c:pt idx="329">
                  <c:v>24.2</c:v>
                </c:pt>
                <c:pt idx="330">
                  <c:v>24.2</c:v>
                </c:pt>
                <c:pt idx="331">
                  <c:v>24.2</c:v>
                </c:pt>
                <c:pt idx="332">
                  <c:v>24.2</c:v>
                </c:pt>
                <c:pt idx="333">
                  <c:v>24.2</c:v>
                </c:pt>
                <c:pt idx="334">
                  <c:v>24.2</c:v>
                </c:pt>
                <c:pt idx="335">
                  <c:v>24.2</c:v>
                </c:pt>
                <c:pt idx="336">
                  <c:v>24.2</c:v>
                </c:pt>
                <c:pt idx="337">
                  <c:v>24.2</c:v>
                </c:pt>
                <c:pt idx="338">
                  <c:v>24.2</c:v>
                </c:pt>
                <c:pt idx="339">
                  <c:v>24.2</c:v>
                </c:pt>
                <c:pt idx="340">
                  <c:v>24.2</c:v>
                </c:pt>
                <c:pt idx="341">
                  <c:v>24.2</c:v>
                </c:pt>
                <c:pt idx="342">
                  <c:v>24.2</c:v>
                </c:pt>
                <c:pt idx="343">
                  <c:v>24.2</c:v>
                </c:pt>
                <c:pt idx="344">
                  <c:v>24.2</c:v>
                </c:pt>
                <c:pt idx="345">
                  <c:v>24.2</c:v>
                </c:pt>
                <c:pt idx="346">
                  <c:v>24.2</c:v>
                </c:pt>
                <c:pt idx="347">
                  <c:v>24.2</c:v>
                </c:pt>
                <c:pt idx="348">
                  <c:v>24.2</c:v>
                </c:pt>
                <c:pt idx="349">
                  <c:v>24.2</c:v>
                </c:pt>
                <c:pt idx="350">
                  <c:v>24.2</c:v>
                </c:pt>
                <c:pt idx="351">
                  <c:v>24.2</c:v>
                </c:pt>
                <c:pt idx="352">
                  <c:v>24.2</c:v>
                </c:pt>
                <c:pt idx="353">
                  <c:v>24.2</c:v>
                </c:pt>
                <c:pt idx="354">
                  <c:v>24.2</c:v>
                </c:pt>
                <c:pt idx="355">
                  <c:v>24.2</c:v>
                </c:pt>
                <c:pt idx="356">
                  <c:v>24.2</c:v>
                </c:pt>
                <c:pt idx="357">
                  <c:v>24.2</c:v>
                </c:pt>
                <c:pt idx="358">
                  <c:v>24.2</c:v>
                </c:pt>
                <c:pt idx="359">
                  <c:v>24.2</c:v>
                </c:pt>
                <c:pt idx="360">
                  <c:v>24.2</c:v>
                </c:pt>
                <c:pt idx="361">
                  <c:v>24.2</c:v>
                </c:pt>
                <c:pt idx="362">
                  <c:v>24.2</c:v>
                </c:pt>
                <c:pt idx="363">
                  <c:v>24.2</c:v>
                </c:pt>
                <c:pt idx="364">
                  <c:v>24.2</c:v>
                </c:pt>
                <c:pt idx="365">
                  <c:v>24.2</c:v>
                </c:pt>
                <c:pt idx="366">
                  <c:v>24.2</c:v>
                </c:pt>
                <c:pt idx="367">
                  <c:v>24.2</c:v>
                </c:pt>
                <c:pt idx="368">
                  <c:v>24.2</c:v>
                </c:pt>
                <c:pt idx="369">
                  <c:v>24.2</c:v>
                </c:pt>
                <c:pt idx="370">
                  <c:v>24.2</c:v>
                </c:pt>
                <c:pt idx="371">
                  <c:v>24.2</c:v>
                </c:pt>
                <c:pt idx="372">
                  <c:v>24.2</c:v>
                </c:pt>
                <c:pt idx="373">
                  <c:v>24.2</c:v>
                </c:pt>
                <c:pt idx="374">
                  <c:v>24.2</c:v>
                </c:pt>
                <c:pt idx="375">
                  <c:v>24.2</c:v>
                </c:pt>
                <c:pt idx="376">
                  <c:v>24.2</c:v>
                </c:pt>
                <c:pt idx="377">
                  <c:v>24.2</c:v>
                </c:pt>
                <c:pt idx="378">
                  <c:v>24.2</c:v>
                </c:pt>
                <c:pt idx="379">
                  <c:v>24.2</c:v>
                </c:pt>
                <c:pt idx="380">
                  <c:v>24.2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D1B-48D9-A760-04F42DF1EE96}"/>
            </c:ext>
          </c:extLst>
        </c:ser>
        <c:ser>
          <c:idx val="3"/>
          <c:order val="5"/>
          <c:tx>
            <c:strRef>
              <c:f>'Data budskurva'!$J$5</c:f>
              <c:strCache>
                <c:ptCount val="1"/>
                <c:pt idx="0">
                  <c:v>KVFF</c:v>
                </c:pt>
              </c:strCache>
            </c:strRef>
          </c:tx>
          <c:spPr>
            <a:solidFill>
              <a:srgbClr val="3366FF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budskurva'!$J$6:$J$435</c:f>
              <c:numCache>
                <c:formatCode>General</c:formatCode>
                <c:ptCount val="430"/>
                <c:pt idx="381">
                  <c:v>20</c:v>
                </c:pt>
                <c:pt idx="382">
                  <c:v>20</c:v>
                </c:pt>
                <c:pt idx="383">
                  <c:v>20</c:v>
                </c:pt>
                <c:pt idx="384">
                  <c:v>20</c:v>
                </c:pt>
                <c:pt idx="385">
                  <c:v>20</c:v>
                </c:pt>
                <c:pt idx="386">
                  <c:v>20</c:v>
                </c:pt>
                <c:pt idx="387">
                  <c:v>20</c:v>
                </c:pt>
                <c:pt idx="388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D1B-48D9-A760-04F42DF1EE96}"/>
            </c:ext>
          </c:extLst>
        </c:ser>
        <c:ser>
          <c:idx val="4"/>
          <c:order val="6"/>
          <c:tx>
            <c:strRef>
              <c:f>'Data budskurva'!$K$5</c:f>
              <c:strCache>
                <c:ptCount val="1"/>
                <c:pt idx="0">
                  <c:v>KVFK</c:v>
                </c:pt>
              </c:strCache>
            </c:strRef>
          </c:tx>
          <c:spPr>
            <a:solidFill>
              <a:srgbClr val="3366FF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budskurva'!$K$6:$K$435</c:f>
              <c:numCache>
                <c:formatCode>General</c:formatCode>
                <c:ptCount val="430"/>
                <c:pt idx="389">
                  <c:v>29</c:v>
                </c:pt>
                <c:pt idx="390">
                  <c:v>30</c:v>
                </c:pt>
                <c:pt idx="391">
                  <c:v>30</c:v>
                </c:pt>
                <c:pt idx="392">
                  <c:v>30</c:v>
                </c:pt>
                <c:pt idx="393">
                  <c:v>30</c:v>
                </c:pt>
                <c:pt idx="394">
                  <c:v>30</c:v>
                </c:pt>
                <c:pt idx="395">
                  <c:v>30</c:v>
                </c:pt>
                <c:pt idx="396">
                  <c:v>30</c:v>
                </c:pt>
                <c:pt idx="397">
                  <c:v>33</c:v>
                </c:pt>
                <c:pt idx="398">
                  <c:v>34</c:v>
                </c:pt>
                <c:pt idx="399">
                  <c:v>35</c:v>
                </c:pt>
                <c:pt idx="400">
                  <c:v>36</c:v>
                </c:pt>
                <c:pt idx="401">
                  <c:v>37</c:v>
                </c:pt>
                <c:pt idx="402">
                  <c:v>38</c:v>
                </c:pt>
                <c:pt idx="403">
                  <c:v>39</c:v>
                </c:pt>
                <c:pt idx="404">
                  <c:v>40</c:v>
                </c:pt>
                <c:pt idx="405">
                  <c:v>41</c:v>
                </c:pt>
                <c:pt idx="406">
                  <c:v>42</c:v>
                </c:pt>
                <c:pt idx="407">
                  <c:v>43</c:v>
                </c:pt>
                <c:pt idx="408">
                  <c:v>44</c:v>
                </c:pt>
                <c:pt idx="409">
                  <c:v>45</c:v>
                </c:pt>
                <c:pt idx="410">
                  <c:v>45</c:v>
                </c:pt>
                <c:pt idx="411">
                  <c:v>45</c:v>
                </c:pt>
                <c:pt idx="412">
                  <c:v>45</c:v>
                </c:pt>
                <c:pt idx="413">
                  <c:v>45</c:v>
                </c:pt>
                <c:pt idx="414">
                  <c:v>45</c:v>
                </c:pt>
                <c:pt idx="415">
                  <c:v>45</c:v>
                </c:pt>
                <c:pt idx="416">
                  <c:v>45</c:v>
                </c:pt>
                <c:pt idx="417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D1B-48D9-A760-04F42DF1EE96}"/>
            </c:ext>
          </c:extLst>
        </c:ser>
        <c:ser>
          <c:idx val="5"/>
          <c:order val="7"/>
          <c:tx>
            <c:strRef>
              <c:f>'Data budskurva'!$L$5</c:f>
              <c:strCache>
                <c:ptCount val="1"/>
                <c:pt idx="0">
                  <c:v>KondO</c:v>
                </c:pt>
              </c:strCache>
            </c:strRef>
          </c:tx>
          <c:spPr>
            <a:solidFill>
              <a:srgbClr val="3366FF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budskurva'!$L$6:$L$435</c:f>
              <c:numCache>
                <c:formatCode>General</c:formatCode>
                <c:ptCount val="430"/>
                <c:pt idx="418">
                  <c:v>80</c:v>
                </c:pt>
                <c:pt idx="419">
                  <c:v>80</c:v>
                </c:pt>
                <c:pt idx="420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CD1B-48D9-A760-04F42DF1EE96}"/>
            </c:ext>
          </c:extLst>
        </c:ser>
        <c:ser>
          <c:idx val="6"/>
          <c:order val="8"/>
          <c:tx>
            <c:strRef>
              <c:f>'Data budskurva'!$M$5</c:f>
              <c:strCache>
                <c:ptCount val="1"/>
                <c:pt idx="0">
                  <c:v>GT</c:v>
                </c:pt>
              </c:strCache>
            </c:strRef>
          </c:tx>
          <c:spPr>
            <a:solidFill>
              <a:srgbClr val="3366FF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budskurva'!$M$6:$M$435</c:f>
              <c:numCache>
                <c:formatCode>General</c:formatCode>
                <c:ptCount val="430"/>
                <c:pt idx="421">
                  <c:v>100</c:v>
                </c:pt>
                <c:pt idx="422">
                  <c:v>100</c:v>
                </c:pt>
                <c:pt idx="423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D1B-48D9-A760-04F42DF1EE96}"/>
            </c:ext>
          </c:extLst>
        </c:ser>
        <c:ser>
          <c:idx val="16"/>
          <c:order val="9"/>
          <c:tx>
            <c:v>Utsläppsrätter</c:v>
          </c:tx>
          <c:spPr>
            <a:solidFill>
              <a:srgbClr val="00FF00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budskurva'!$N$6:$N$435</c:f>
              <c:numCache>
                <c:formatCode>General</c:formatCode>
                <c:ptCount val="430"/>
                <c:pt idx="381">
                  <c:v>10</c:v>
                </c:pt>
                <c:pt idx="382">
                  <c:v>10</c:v>
                </c:pt>
                <c:pt idx="383">
                  <c:v>10</c:v>
                </c:pt>
                <c:pt idx="384">
                  <c:v>10</c:v>
                </c:pt>
                <c:pt idx="385">
                  <c:v>10</c:v>
                </c:pt>
                <c:pt idx="386">
                  <c:v>10</c:v>
                </c:pt>
                <c:pt idx="387">
                  <c:v>10</c:v>
                </c:pt>
                <c:pt idx="388">
                  <c:v>10</c:v>
                </c:pt>
                <c:pt idx="389">
                  <c:v>10</c:v>
                </c:pt>
                <c:pt idx="390">
                  <c:v>10</c:v>
                </c:pt>
                <c:pt idx="391">
                  <c:v>10</c:v>
                </c:pt>
                <c:pt idx="392">
                  <c:v>10</c:v>
                </c:pt>
                <c:pt idx="393">
                  <c:v>10</c:v>
                </c:pt>
                <c:pt idx="394">
                  <c:v>10</c:v>
                </c:pt>
                <c:pt idx="395">
                  <c:v>10</c:v>
                </c:pt>
                <c:pt idx="396">
                  <c:v>10</c:v>
                </c:pt>
                <c:pt idx="397">
                  <c:v>10</c:v>
                </c:pt>
                <c:pt idx="398">
                  <c:v>10</c:v>
                </c:pt>
                <c:pt idx="399">
                  <c:v>10</c:v>
                </c:pt>
                <c:pt idx="400">
                  <c:v>10</c:v>
                </c:pt>
                <c:pt idx="401">
                  <c:v>10</c:v>
                </c:pt>
                <c:pt idx="402">
                  <c:v>10</c:v>
                </c:pt>
                <c:pt idx="403">
                  <c:v>10</c:v>
                </c:pt>
                <c:pt idx="404">
                  <c:v>10</c:v>
                </c:pt>
                <c:pt idx="405">
                  <c:v>10</c:v>
                </c:pt>
                <c:pt idx="406">
                  <c:v>10</c:v>
                </c:pt>
                <c:pt idx="407">
                  <c:v>10</c:v>
                </c:pt>
                <c:pt idx="408">
                  <c:v>10</c:v>
                </c:pt>
                <c:pt idx="409">
                  <c:v>10</c:v>
                </c:pt>
                <c:pt idx="410">
                  <c:v>10</c:v>
                </c:pt>
                <c:pt idx="411">
                  <c:v>10</c:v>
                </c:pt>
                <c:pt idx="412">
                  <c:v>10</c:v>
                </c:pt>
                <c:pt idx="413">
                  <c:v>10</c:v>
                </c:pt>
                <c:pt idx="414">
                  <c:v>10</c:v>
                </c:pt>
                <c:pt idx="415">
                  <c:v>10</c:v>
                </c:pt>
                <c:pt idx="416">
                  <c:v>10</c:v>
                </c:pt>
                <c:pt idx="417">
                  <c:v>10</c:v>
                </c:pt>
                <c:pt idx="418">
                  <c:v>10</c:v>
                </c:pt>
                <c:pt idx="419">
                  <c:v>10</c:v>
                </c:pt>
                <c:pt idx="420">
                  <c:v>10</c:v>
                </c:pt>
                <c:pt idx="421">
                  <c:v>10</c:v>
                </c:pt>
                <c:pt idx="422">
                  <c:v>10</c:v>
                </c:pt>
                <c:pt idx="42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CD1B-48D9-A760-04F42DF1EE96}"/>
            </c:ext>
          </c:extLst>
        </c:ser>
        <c:ser>
          <c:idx val="17"/>
          <c:order val="10"/>
          <c:tx>
            <c:v>Utsläppsrätter</c:v>
          </c:tx>
          <c:spPr>
            <a:solidFill>
              <a:srgbClr val="FFFF00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budskurva'!$O$6:$O$435</c:f>
              <c:numCache>
                <c:formatCode>General</c:formatCode>
                <c:ptCount val="430"/>
                <c:pt idx="381">
                  <c:v>10</c:v>
                </c:pt>
                <c:pt idx="382">
                  <c:v>10</c:v>
                </c:pt>
                <c:pt idx="383">
                  <c:v>10</c:v>
                </c:pt>
                <c:pt idx="384">
                  <c:v>10</c:v>
                </c:pt>
                <c:pt idx="385">
                  <c:v>10</c:v>
                </c:pt>
                <c:pt idx="386">
                  <c:v>10</c:v>
                </c:pt>
                <c:pt idx="387">
                  <c:v>10</c:v>
                </c:pt>
                <c:pt idx="388">
                  <c:v>10</c:v>
                </c:pt>
                <c:pt idx="389">
                  <c:v>10</c:v>
                </c:pt>
                <c:pt idx="390">
                  <c:v>10</c:v>
                </c:pt>
                <c:pt idx="391">
                  <c:v>10</c:v>
                </c:pt>
                <c:pt idx="392">
                  <c:v>10</c:v>
                </c:pt>
                <c:pt idx="393">
                  <c:v>10</c:v>
                </c:pt>
                <c:pt idx="394">
                  <c:v>10</c:v>
                </c:pt>
                <c:pt idx="395">
                  <c:v>10</c:v>
                </c:pt>
                <c:pt idx="396">
                  <c:v>10</c:v>
                </c:pt>
                <c:pt idx="397">
                  <c:v>10</c:v>
                </c:pt>
                <c:pt idx="398">
                  <c:v>10</c:v>
                </c:pt>
                <c:pt idx="399">
                  <c:v>10</c:v>
                </c:pt>
                <c:pt idx="400">
                  <c:v>10</c:v>
                </c:pt>
                <c:pt idx="401">
                  <c:v>10</c:v>
                </c:pt>
                <c:pt idx="402">
                  <c:v>10</c:v>
                </c:pt>
                <c:pt idx="403">
                  <c:v>10</c:v>
                </c:pt>
                <c:pt idx="404">
                  <c:v>10</c:v>
                </c:pt>
                <c:pt idx="405">
                  <c:v>10</c:v>
                </c:pt>
                <c:pt idx="406">
                  <c:v>10</c:v>
                </c:pt>
                <c:pt idx="407">
                  <c:v>10</c:v>
                </c:pt>
                <c:pt idx="408">
                  <c:v>10</c:v>
                </c:pt>
                <c:pt idx="409">
                  <c:v>10</c:v>
                </c:pt>
                <c:pt idx="410">
                  <c:v>10</c:v>
                </c:pt>
                <c:pt idx="411">
                  <c:v>10</c:v>
                </c:pt>
                <c:pt idx="412">
                  <c:v>10</c:v>
                </c:pt>
                <c:pt idx="413">
                  <c:v>10</c:v>
                </c:pt>
                <c:pt idx="414">
                  <c:v>10</c:v>
                </c:pt>
                <c:pt idx="415">
                  <c:v>10</c:v>
                </c:pt>
                <c:pt idx="416">
                  <c:v>10</c:v>
                </c:pt>
                <c:pt idx="417">
                  <c:v>10</c:v>
                </c:pt>
                <c:pt idx="418">
                  <c:v>10</c:v>
                </c:pt>
                <c:pt idx="419">
                  <c:v>10</c:v>
                </c:pt>
                <c:pt idx="420">
                  <c:v>10</c:v>
                </c:pt>
                <c:pt idx="421">
                  <c:v>10</c:v>
                </c:pt>
                <c:pt idx="422">
                  <c:v>10</c:v>
                </c:pt>
                <c:pt idx="42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D1B-48D9-A760-04F42DF1EE96}"/>
            </c:ext>
          </c:extLst>
        </c:ser>
        <c:ser>
          <c:idx val="18"/>
          <c:order val="11"/>
          <c:tx>
            <c:v>Utsläppsrätter</c:v>
          </c:tx>
          <c:spPr>
            <a:solidFill>
              <a:srgbClr val="FF0000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budskurva'!$P$6:$P$435</c:f>
              <c:numCache>
                <c:formatCode>General</c:formatCode>
                <c:ptCount val="430"/>
                <c:pt idx="381">
                  <c:v>10</c:v>
                </c:pt>
                <c:pt idx="382">
                  <c:v>10</c:v>
                </c:pt>
                <c:pt idx="383">
                  <c:v>10</c:v>
                </c:pt>
                <c:pt idx="384">
                  <c:v>10</c:v>
                </c:pt>
                <c:pt idx="385">
                  <c:v>10</c:v>
                </c:pt>
                <c:pt idx="386">
                  <c:v>10</c:v>
                </c:pt>
                <c:pt idx="387">
                  <c:v>10</c:v>
                </c:pt>
                <c:pt idx="388">
                  <c:v>10</c:v>
                </c:pt>
                <c:pt idx="389">
                  <c:v>10</c:v>
                </c:pt>
                <c:pt idx="390">
                  <c:v>10</c:v>
                </c:pt>
                <c:pt idx="391">
                  <c:v>10</c:v>
                </c:pt>
                <c:pt idx="392">
                  <c:v>10</c:v>
                </c:pt>
                <c:pt idx="393">
                  <c:v>10</c:v>
                </c:pt>
                <c:pt idx="394">
                  <c:v>10</c:v>
                </c:pt>
                <c:pt idx="395">
                  <c:v>10</c:v>
                </c:pt>
                <c:pt idx="396">
                  <c:v>10</c:v>
                </c:pt>
                <c:pt idx="397">
                  <c:v>10</c:v>
                </c:pt>
                <c:pt idx="398">
                  <c:v>10</c:v>
                </c:pt>
                <c:pt idx="399">
                  <c:v>10</c:v>
                </c:pt>
                <c:pt idx="400">
                  <c:v>10</c:v>
                </c:pt>
                <c:pt idx="401">
                  <c:v>10</c:v>
                </c:pt>
                <c:pt idx="402">
                  <c:v>10</c:v>
                </c:pt>
                <c:pt idx="403">
                  <c:v>10</c:v>
                </c:pt>
                <c:pt idx="404">
                  <c:v>10</c:v>
                </c:pt>
                <c:pt idx="405">
                  <c:v>10</c:v>
                </c:pt>
                <c:pt idx="406">
                  <c:v>10</c:v>
                </c:pt>
                <c:pt idx="407">
                  <c:v>10</c:v>
                </c:pt>
                <c:pt idx="408">
                  <c:v>10</c:v>
                </c:pt>
                <c:pt idx="409">
                  <c:v>10</c:v>
                </c:pt>
                <c:pt idx="410">
                  <c:v>10</c:v>
                </c:pt>
                <c:pt idx="411">
                  <c:v>10</c:v>
                </c:pt>
                <c:pt idx="412">
                  <c:v>10</c:v>
                </c:pt>
                <c:pt idx="413">
                  <c:v>10</c:v>
                </c:pt>
                <c:pt idx="414">
                  <c:v>10</c:v>
                </c:pt>
                <c:pt idx="415">
                  <c:v>10</c:v>
                </c:pt>
                <c:pt idx="416">
                  <c:v>10</c:v>
                </c:pt>
                <c:pt idx="417">
                  <c:v>10</c:v>
                </c:pt>
                <c:pt idx="418">
                  <c:v>10</c:v>
                </c:pt>
                <c:pt idx="419">
                  <c:v>10</c:v>
                </c:pt>
                <c:pt idx="420">
                  <c:v>10</c:v>
                </c:pt>
                <c:pt idx="421">
                  <c:v>10</c:v>
                </c:pt>
                <c:pt idx="422">
                  <c:v>10</c:v>
                </c:pt>
                <c:pt idx="42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CD1B-48D9-A760-04F42DF1EE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320929152"/>
        <c:axId val="322122880"/>
      </c:barChart>
      <c:catAx>
        <c:axId val="3209291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54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sv-SE"/>
          </a:p>
        </c:txPr>
        <c:crossAx val="322122880"/>
        <c:crosses val="autoZero"/>
        <c:auto val="0"/>
        <c:lblAlgn val="ctr"/>
        <c:lblOffset val="100"/>
        <c:tickLblSkip val="50"/>
        <c:tickMarkSkip val="50"/>
        <c:noMultiLvlLbl val="0"/>
      </c:catAx>
      <c:valAx>
        <c:axId val="322122880"/>
        <c:scaling>
          <c:orientation val="minMax"/>
        </c:scaling>
        <c:delete val="0"/>
        <c:axPos val="l"/>
        <c:numFmt formatCode="#,##0" sourceLinked="0"/>
        <c:majorTickMark val="none"/>
        <c:minorTickMark val="none"/>
        <c:tickLblPos val="none"/>
        <c:spPr>
          <a:ln w="25400">
            <a:solidFill>
              <a:srgbClr val="000000"/>
            </a:solidFill>
            <a:prstDash val="solid"/>
          </a:ln>
        </c:spPr>
        <c:txPr>
          <a:bodyPr/>
          <a:lstStyle/>
          <a:p>
            <a:pPr>
              <a:defRPr>
                <a:solidFill>
                  <a:srgbClr val="FF0000"/>
                </a:solidFill>
              </a:defRPr>
            </a:pPr>
            <a:endParaRPr lang="sv-SE"/>
          </a:p>
        </c:txPr>
        <c:crossAx val="32092915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400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sv-SE"/>
    </a:p>
  </c:txPr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0.83043</cdr:x>
      <cdr:y>0.00959</cdr:y>
    </cdr:from>
    <cdr:to>
      <cdr:x>0.97073</cdr:x>
      <cdr:y>0.05618</cdr:y>
    </cdr:to>
    <cdr:sp macro="" textlink="">
      <cdr:nvSpPr>
        <cdr:cNvPr id="16390" name="Text Box 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648861" y="53909"/>
          <a:ext cx="1292258" cy="26182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Gasturbinkraft</a:t>
          </a:r>
        </a:p>
      </cdr:txBody>
    </cdr:sp>
  </cdr:relSizeAnchor>
  <cdr:relSizeAnchor xmlns:cdr="http://schemas.openxmlformats.org/drawingml/2006/chartDrawing">
    <cdr:from>
      <cdr:x>0.02342</cdr:x>
      <cdr:y>0</cdr:y>
    </cdr:from>
    <cdr:to>
      <cdr:x>0.09208</cdr:x>
      <cdr:y>0.0609</cdr:y>
    </cdr:to>
    <cdr:sp macro="" textlink="">
      <cdr:nvSpPr>
        <cdr:cNvPr id="16391" name="Text Box 7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60001" y="-1246909"/>
          <a:ext cx="762324" cy="27084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öre/kWh</a:t>
          </a:r>
        </a:p>
      </cdr:txBody>
    </cdr:sp>
  </cdr:relSizeAnchor>
  <cdr:relSizeAnchor xmlns:cdr="http://schemas.openxmlformats.org/drawingml/2006/chartDrawing">
    <cdr:from>
      <cdr:x>0.81667</cdr:x>
      <cdr:y>0.0643</cdr:y>
    </cdr:from>
    <cdr:to>
      <cdr:x>0.94829</cdr:x>
      <cdr:y>0.1109</cdr:y>
    </cdr:to>
    <cdr:sp macro="" textlink="">
      <cdr:nvSpPr>
        <cdr:cNvPr id="16397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522099" y="361334"/>
          <a:ext cx="1212309" cy="26188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Kondenskraft</a:t>
          </a:r>
        </a:p>
      </cdr:txBody>
    </cdr:sp>
  </cdr:relSizeAnchor>
  <cdr:relSizeAnchor xmlns:cdr="http://schemas.openxmlformats.org/drawingml/2006/chartDrawing">
    <cdr:from>
      <cdr:x>0.52502</cdr:x>
      <cdr:y>0.19904</cdr:y>
    </cdr:from>
    <cdr:to>
      <cdr:x>0.63395</cdr:x>
      <cdr:y>0.28237</cdr:y>
    </cdr:to>
    <cdr:sp macro="" textlink="">
      <cdr:nvSpPr>
        <cdr:cNvPr id="16399" name="Text Box 1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835752" y="1118556"/>
          <a:ext cx="1003319" cy="46829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Kraftvärme</a:t>
          </a:r>
        </a:p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 industri</a:t>
          </a:r>
        </a:p>
      </cdr:txBody>
    </cdr:sp>
  </cdr:relSizeAnchor>
  <cdr:relSizeAnchor xmlns:cdr="http://schemas.openxmlformats.org/drawingml/2006/chartDrawing">
    <cdr:from>
      <cdr:x>0.03034</cdr:x>
      <cdr:y>0.68264</cdr:y>
    </cdr:from>
    <cdr:to>
      <cdr:x>0.12082</cdr:x>
      <cdr:y>0.72924</cdr:y>
    </cdr:to>
    <cdr:sp macro="" textlink="">
      <cdr:nvSpPr>
        <cdr:cNvPr id="16400" name="Text Box 1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79411" y="3836288"/>
          <a:ext cx="833382" cy="26188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Vindkraft</a:t>
          </a:r>
        </a:p>
      </cdr:txBody>
    </cdr:sp>
  </cdr:relSizeAnchor>
  <cdr:relSizeAnchor xmlns:cdr="http://schemas.openxmlformats.org/drawingml/2006/chartDrawing">
    <cdr:from>
      <cdr:x>0.2436</cdr:x>
      <cdr:y>0.41823</cdr:y>
    </cdr:from>
    <cdr:to>
      <cdr:x>0.35142</cdr:x>
      <cdr:y>0.46483</cdr:y>
    </cdr:to>
    <cdr:sp macro="" textlink="">
      <cdr:nvSpPr>
        <cdr:cNvPr id="16401" name="Text Box 17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243731" y="2350351"/>
          <a:ext cx="993095" cy="26188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Vattenkraft</a:t>
          </a:r>
        </a:p>
      </cdr:txBody>
    </cdr:sp>
  </cdr:relSizeAnchor>
  <cdr:relSizeAnchor xmlns:cdr="http://schemas.openxmlformats.org/drawingml/2006/chartDrawing">
    <cdr:from>
      <cdr:x>0.72067</cdr:x>
      <cdr:y>0.41601</cdr:y>
    </cdr:from>
    <cdr:to>
      <cdr:x>0.81334</cdr:x>
      <cdr:y>0.46261</cdr:y>
    </cdr:to>
    <cdr:sp macro="" textlink="">
      <cdr:nvSpPr>
        <cdr:cNvPr id="16402" name="Text Box 1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635525" y="2335203"/>
          <a:ext cx="853259" cy="26158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Kärnkraft</a:t>
          </a:r>
        </a:p>
      </cdr:txBody>
    </cdr:sp>
  </cdr:relSizeAnchor>
  <cdr:relSizeAnchor xmlns:cdr="http://schemas.openxmlformats.org/drawingml/2006/chartDrawing">
    <cdr:from>
      <cdr:x>0.60215</cdr:x>
      <cdr:y>0.12639</cdr:y>
    </cdr:from>
    <cdr:to>
      <cdr:x>0.71108</cdr:x>
      <cdr:y>0.20973</cdr:y>
    </cdr:to>
    <cdr:sp macro="" textlink="">
      <cdr:nvSpPr>
        <cdr:cNvPr id="16403" name="Text Box 19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546186" y="710265"/>
          <a:ext cx="1003319" cy="46835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Kraftvärme</a:t>
          </a:r>
        </a:p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fjärrvärme</a:t>
          </a:r>
        </a:p>
      </cdr:txBody>
    </cdr:sp>
  </cdr:relSizeAnchor>
  <cdr:relSizeAnchor xmlns:cdr="http://schemas.openxmlformats.org/drawingml/2006/chartDrawing">
    <cdr:from>
      <cdr:x>0.33566</cdr:x>
      <cdr:y>0.19553</cdr:y>
    </cdr:from>
    <cdr:to>
      <cdr:x>0.35841</cdr:x>
      <cdr:y>0.23578</cdr:y>
    </cdr:to>
    <cdr:sp macro="" textlink="">
      <cdr:nvSpPr>
        <cdr:cNvPr id="16411" name="Rectangle 27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726737" y="869595"/>
          <a:ext cx="252587" cy="179004"/>
        </a:xfrm>
        <a:prstGeom xmlns:a="http://schemas.openxmlformats.org/drawingml/2006/main" prst="rect">
          <a:avLst/>
        </a:prstGeom>
        <a:solidFill xmlns:a="http://schemas.openxmlformats.org/drawingml/2006/main">
          <a:srgbClr val="00FF00"/>
        </a:solidFill>
        <a:ln xmlns:a="http://schemas.openxmlformats.org/drawingml/2006/main" w="9525">
          <a:solidFill>
            <a:srgbClr val="000000"/>
          </a:solidFill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0.33566</cdr:x>
      <cdr:y>0.15219</cdr:y>
    </cdr:from>
    <cdr:to>
      <cdr:x>0.35841</cdr:x>
      <cdr:y>0.19244</cdr:y>
    </cdr:to>
    <cdr:sp macro="" textlink="">
      <cdr:nvSpPr>
        <cdr:cNvPr id="16412" name="Rectangle 28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726737" y="676838"/>
          <a:ext cx="252587" cy="179004"/>
        </a:xfrm>
        <a:prstGeom xmlns:a="http://schemas.openxmlformats.org/drawingml/2006/main" prst="rect">
          <a:avLst/>
        </a:prstGeom>
        <a:solidFill xmlns:a="http://schemas.openxmlformats.org/drawingml/2006/main">
          <a:srgbClr val="FFFF00"/>
        </a:solidFill>
        <a:ln xmlns:a="http://schemas.openxmlformats.org/drawingml/2006/main" w="9525">
          <a:solidFill>
            <a:srgbClr val="000000"/>
          </a:solidFill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0.33566</cdr:x>
      <cdr:y>0.11194</cdr:y>
    </cdr:from>
    <cdr:to>
      <cdr:x>0.35841</cdr:x>
      <cdr:y>0.15219</cdr:y>
    </cdr:to>
    <cdr:sp macro="" textlink="">
      <cdr:nvSpPr>
        <cdr:cNvPr id="16413" name="Rectangle 29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726737" y="497834"/>
          <a:ext cx="252587" cy="179004"/>
        </a:xfrm>
        <a:prstGeom xmlns:a="http://schemas.openxmlformats.org/drawingml/2006/main" prst="rect">
          <a:avLst/>
        </a:prstGeom>
        <a:solidFill xmlns:a="http://schemas.openxmlformats.org/drawingml/2006/main">
          <a:srgbClr val="FF0000"/>
        </a:solidFill>
        <a:ln xmlns:a="http://schemas.openxmlformats.org/drawingml/2006/main" w="9525">
          <a:solidFill>
            <a:srgbClr val="000000"/>
          </a:solidFill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0.37304</cdr:x>
      <cdr:y>0.10559</cdr:y>
    </cdr:from>
    <cdr:to>
      <cdr:x>0.5</cdr:x>
      <cdr:y>0.15219</cdr:y>
    </cdr:to>
    <cdr:sp macro="" textlink="">
      <cdr:nvSpPr>
        <cdr:cNvPr id="16414" name="Text Box 30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141757" y="469594"/>
          <a:ext cx="1409600" cy="20724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30  €/ton CO</a:t>
          </a:r>
          <a:r>
            <a:rPr lang="sv-SE" sz="1400" b="1" i="0" strike="noStrike" baseline="-25000" dirty="0">
              <a:solidFill>
                <a:srgbClr val="000000"/>
              </a:solidFill>
              <a:latin typeface="Arial"/>
              <a:cs typeface="Arial"/>
            </a:rPr>
            <a:t>2</a:t>
          </a:r>
        </a:p>
      </cdr:txBody>
    </cdr:sp>
  </cdr:relSizeAnchor>
  <cdr:relSizeAnchor xmlns:cdr="http://schemas.openxmlformats.org/drawingml/2006/chartDrawing">
    <cdr:from>
      <cdr:x>0.37304</cdr:x>
      <cdr:y>0.15575</cdr:y>
    </cdr:from>
    <cdr:to>
      <cdr:x>0.5</cdr:x>
      <cdr:y>0.20234</cdr:y>
    </cdr:to>
    <cdr:sp macro="" textlink="">
      <cdr:nvSpPr>
        <cdr:cNvPr id="16415" name="Text Box 3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141757" y="692662"/>
          <a:ext cx="1409600" cy="2072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20  €/ton CO</a:t>
          </a:r>
          <a:r>
            <a:rPr lang="sv-SE" sz="1400" b="1" i="0" strike="noStrike" baseline="-25000" dirty="0">
              <a:solidFill>
                <a:srgbClr val="000000"/>
              </a:solidFill>
              <a:latin typeface="Arial"/>
              <a:cs typeface="Arial"/>
            </a:rPr>
            <a:t>2</a:t>
          </a:r>
        </a:p>
      </cdr:txBody>
    </cdr:sp>
  </cdr:relSizeAnchor>
  <cdr:relSizeAnchor xmlns:cdr="http://schemas.openxmlformats.org/drawingml/2006/chartDrawing">
    <cdr:from>
      <cdr:x>0.37304</cdr:x>
      <cdr:y>0.20662</cdr:y>
    </cdr:from>
    <cdr:to>
      <cdr:x>0.5</cdr:x>
      <cdr:y>0.25322</cdr:y>
    </cdr:to>
    <cdr:sp macro="" textlink="">
      <cdr:nvSpPr>
        <cdr:cNvPr id="16416" name="Text Box 3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141757" y="918920"/>
          <a:ext cx="1409600" cy="20724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10  €/ton CO</a:t>
          </a:r>
          <a:r>
            <a:rPr lang="sv-SE" sz="1400" b="1" i="0" strike="noStrike" baseline="-25000" dirty="0">
              <a:solidFill>
                <a:srgbClr val="000000"/>
              </a:solidFill>
              <a:latin typeface="Arial"/>
              <a:cs typeface="Arial"/>
            </a:rPr>
            <a:t>2</a:t>
          </a:r>
        </a:p>
      </cdr:txBody>
    </cdr:sp>
  </cdr:relSizeAnchor>
  <cdr:relSizeAnchor xmlns:cdr="http://schemas.openxmlformats.org/drawingml/2006/chartDrawing">
    <cdr:from>
      <cdr:x>0.57911</cdr:x>
      <cdr:y>0.28249</cdr:y>
    </cdr:from>
    <cdr:to>
      <cdr:x>0.58645</cdr:x>
      <cdr:y>0.3992</cdr:y>
    </cdr:to>
    <cdr:sp macro="" textlink="">
      <cdr:nvSpPr>
        <cdr:cNvPr id="16421" name="Line 37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5333957" y="1587524"/>
          <a:ext cx="67607" cy="655881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 type="triangle" w="med" len="med"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0.93812</cdr:x>
      <cdr:y>0.50801</cdr:y>
    </cdr:from>
    <cdr:to>
      <cdr:x>0.98634</cdr:x>
      <cdr:y>0.55461</cdr:y>
    </cdr:to>
    <cdr:sp macro="" textlink="">
      <cdr:nvSpPr>
        <cdr:cNvPr id="16422" name="Text Box 3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640705" y="2854901"/>
          <a:ext cx="444139" cy="26188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TWh</a:t>
          </a:r>
        </a:p>
      </cdr:txBody>
    </cdr:sp>
  </cdr:relSizeAnchor>
  <cdr:relSizeAnchor xmlns:cdr="http://schemas.openxmlformats.org/drawingml/2006/chartDrawing">
    <cdr:from>
      <cdr:x>0.90253</cdr:x>
      <cdr:y>0.19234</cdr:y>
    </cdr:from>
    <cdr:to>
      <cdr:x>0.93994</cdr:x>
      <cdr:y>0.23893</cdr:y>
    </cdr:to>
    <cdr:sp macro="" textlink="">
      <cdr:nvSpPr>
        <cdr:cNvPr id="30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0020581" y="855374"/>
          <a:ext cx="415352" cy="20720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Kol</a:t>
          </a:r>
        </a:p>
      </cdr:txBody>
    </cdr:sp>
  </cdr:relSizeAnchor>
  <cdr:relSizeAnchor xmlns:cdr="http://schemas.openxmlformats.org/drawingml/2006/chartDrawing">
    <cdr:from>
      <cdr:x>0.89315</cdr:x>
      <cdr:y>0.14212</cdr:y>
    </cdr:from>
    <cdr:to>
      <cdr:x>0.936</cdr:x>
      <cdr:y>0.18871</cdr:y>
    </cdr:to>
    <cdr:sp macro="" textlink="">
      <cdr:nvSpPr>
        <cdr:cNvPr id="31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9916369" y="632073"/>
          <a:ext cx="475751" cy="2072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Gas</a:t>
          </a:r>
        </a:p>
      </cdr:txBody>
    </cdr:sp>
  </cdr:relSizeAnchor>
  <cdr:relSizeAnchor xmlns:cdr="http://schemas.openxmlformats.org/drawingml/2006/chartDrawing">
    <cdr:from>
      <cdr:x>0.64945</cdr:x>
      <cdr:y>0.43618</cdr:y>
    </cdr:from>
    <cdr:to>
      <cdr:x>0.68686</cdr:x>
      <cdr:y>0.48277</cdr:y>
    </cdr:to>
    <cdr:sp macro="" textlink="">
      <cdr:nvSpPr>
        <cdr:cNvPr id="32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979789" y="2448437"/>
          <a:ext cx="344452" cy="26152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Bio</a:t>
          </a:r>
        </a:p>
      </cdr:txBody>
    </cdr:sp>
  </cdr:relSizeAnchor>
  <cdr:relSizeAnchor xmlns:cdr="http://schemas.openxmlformats.org/drawingml/2006/chartDrawing">
    <cdr:from>
      <cdr:x>0.81875</cdr:x>
      <cdr:y>0.25763</cdr:y>
    </cdr:from>
    <cdr:to>
      <cdr:x>0.88108</cdr:x>
      <cdr:y>0.30422</cdr:y>
    </cdr:to>
    <cdr:sp macro="" textlink="">
      <cdr:nvSpPr>
        <cdr:cNvPr id="33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541277" y="1447830"/>
          <a:ext cx="574101" cy="26182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Fossil</a:t>
          </a:r>
        </a:p>
      </cdr:txBody>
    </cdr:sp>
  </cdr:relSizeAnchor>
  <cdr:relSizeAnchor xmlns:cdr="http://schemas.openxmlformats.org/drawingml/2006/chartDrawing">
    <cdr:from>
      <cdr:x>0.66323</cdr:x>
      <cdr:y>0.23051</cdr:y>
    </cdr:from>
    <cdr:to>
      <cdr:x>0.66593</cdr:x>
      <cdr:y>0.36822</cdr:y>
    </cdr:to>
    <cdr:sp macro="" textlink="">
      <cdr:nvSpPr>
        <cdr:cNvPr id="37" name="Line 9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6106687" y="1293917"/>
          <a:ext cx="24860" cy="773022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 type="triangle" w="med" len="med"/>
        </a:ln>
      </cdr:spPr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0.7101</cdr:x>
      <cdr:y>0.19887</cdr:y>
    </cdr:from>
    <cdr:to>
      <cdr:x>0.81558</cdr:x>
      <cdr:y>0.27077</cdr:y>
    </cdr:to>
    <cdr:sp macro="" textlink="">
      <cdr:nvSpPr>
        <cdr:cNvPr id="38" name="Line 9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7884036" y="884435"/>
          <a:ext cx="1171063" cy="319755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 type="triangle" w="med" len="med"/>
        </a:ln>
      </cdr:spPr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0.92294</cdr:x>
      <cdr:y>0.09718</cdr:y>
    </cdr:from>
    <cdr:to>
      <cdr:x>0.96578</cdr:x>
      <cdr:y>0.14377</cdr:y>
    </cdr:to>
    <cdr:sp macro="" textlink="">
      <cdr:nvSpPr>
        <cdr:cNvPr id="36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500860" y="546100"/>
          <a:ext cx="394660" cy="26186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Olja</a:t>
          </a:r>
        </a:p>
      </cdr:txBody>
    </cdr:sp>
  </cdr:relSizeAnchor>
  <cdr:relSizeAnchor xmlns:cdr="http://schemas.openxmlformats.org/drawingml/2006/chartDrawing">
    <cdr:from>
      <cdr:x>0.80269</cdr:x>
      <cdr:y>0.17276</cdr:y>
    </cdr:from>
    <cdr:to>
      <cdr:x>0.89373</cdr:x>
      <cdr:y>0.23366</cdr:y>
    </cdr:to>
    <cdr:sp macro="" textlink="">
      <cdr:nvSpPr>
        <cdr:cNvPr id="25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912073" y="768301"/>
          <a:ext cx="1010791" cy="27084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sv-SE" sz="1400" b="1" dirty="0">
              <a:solidFill>
                <a:srgbClr val="000000"/>
              </a:solidFill>
              <a:latin typeface="Arial"/>
              <a:cs typeface="Arial"/>
            </a:rPr>
            <a:t>Efterfrågan</a:t>
          </a:r>
          <a:endParaRPr lang="sv-SE" sz="1400" b="1" i="0" strike="noStrike" dirty="0">
            <a:solidFill>
              <a:srgbClr val="000000"/>
            </a:solidFill>
            <a:latin typeface="Arial"/>
            <a:cs typeface="Arial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2981E67-F8A1-554D-BC15-44C990FCE66A}" type="datetimeFigureOut">
              <a:rPr lang="sv-SE"/>
              <a:pPr>
                <a:defRPr/>
              </a:pPr>
              <a:t>2025-10-12</a:t>
            </a:fld>
            <a:endParaRPr lang="sv-S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10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598825F-A869-254F-9934-F44A62B8198F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0638" y="406400"/>
            <a:ext cx="2728912" cy="1536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v-SE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60363" y="2035175"/>
            <a:ext cx="6073775" cy="7127875"/>
          </a:xfrm>
          <a:prstGeom prst="rect">
            <a:avLst/>
          </a:prstGeom>
        </p:spPr>
        <p:txBody>
          <a:bodyPr vert="horz" lIns="0" tIns="45720" rIns="91440" bIns="45720" rtlCol="0"/>
          <a:lstStyle/>
          <a:p>
            <a:pPr lvl="0"/>
            <a:r>
              <a:rPr lang="sv-SE" noProof="0"/>
              <a:t>Click to edit Master text styles</a:t>
            </a:r>
          </a:p>
          <a:p>
            <a:pPr lvl="1"/>
            <a:r>
              <a:rPr lang="sv-SE" noProof="0"/>
              <a:t>Second level</a:t>
            </a:r>
            <a:endParaRPr lang="sv-SE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094413" y="9348788"/>
            <a:ext cx="338137" cy="1905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800">
                <a:latin typeface="+mn-lt"/>
              </a:defRPr>
            </a:lvl1pPr>
          </a:lstStyle>
          <a:p>
            <a:pPr>
              <a:defRPr/>
            </a:pPr>
            <a:fld id="{FBB06DAB-DBF3-084E-A276-8ED6AA7FE883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pic>
        <p:nvPicPr>
          <p:cNvPr id="23557" name="Bildobjekt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9180513"/>
            <a:ext cx="99695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1631951" y="1671251"/>
            <a:ext cx="8928100" cy="1643010"/>
          </a:xfrm>
          <a:noFill/>
        </p:spPr>
        <p:txBody>
          <a:bodyPr lIns="0" rIns="0" anchor="b">
            <a:noAutofit/>
          </a:bodyPr>
          <a:lstStyle>
            <a:lvl1pPr algn="ctr">
              <a:lnSpc>
                <a:spcPct val="80000"/>
              </a:lnSpc>
              <a:spcBef>
                <a:spcPts val="600"/>
              </a:spcBef>
              <a:defRPr sz="6000" b="0" i="0">
                <a:solidFill>
                  <a:schemeClr val="tx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sv-SE" noProof="0" dirty="0"/>
              <a:t>Klicka för att ändra text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31951" y="3343049"/>
            <a:ext cx="8928100" cy="745153"/>
          </a:xfrm>
          <a:noFill/>
        </p:spPr>
        <p:txBody>
          <a:bodyPr lIns="0" r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60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/>
              <a:t>Klicka för att ändra text</a:t>
            </a:r>
          </a:p>
        </p:txBody>
      </p:sp>
      <p:pic>
        <p:nvPicPr>
          <p:cNvPr id="14" name="Bildobjekt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375" y="5760001"/>
            <a:ext cx="1443600" cy="52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5099469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ullettext två kolum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695324" y="1720850"/>
            <a:ext cx="4926275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332036" y="1720850"/>
            <a:ext cx="4926275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DB79F-B776-D941-A667-7A4C6EA02704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10562986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441886355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ullettext två kolumner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695325" y="2201779"/>
            <a:ext cx="4926014" cy="3891046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332037" y="2201779"/>
            <a:ext cx="4967788" cy="3891046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DB79F-B776-D941-A667-7A4C6EA02704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695325" y="1733215"/>
            <a:ext cx="4926013" cy="372311"/>
          </a:xfrm>
        </p:spPr>
        <p:txBody>
          <a:bodyPr/>
          <a:lstStyle>
            <a:lvl1pPr marL="0" indent="0">
              <a:buFontTx/>
              <a:buNone/>
              <a:defRPr b="0" i="1"/>
            </a:lvl1pPr>
          </a:lstStyle>
          <a:p>
            <a:pPr lvl="0"/>
            <a:r>
              <a:rPr lang="sv-SE" noProof="0" dirty="0"/>
              <a:t>Klicka här för att ändra text</a:t>
            </a:r>
            <a:endParaRPr lang="sv-SE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6332037" y="1733215"/>
            <a:ext cx="4967788" cy="372311"/>
          </a:xfrm>
        </p:spPr>
        <p:txBody>
          <a:bodyPr/>
          <a:lstStyle>
            <a:lvl1pPr marL="0" indent="0">
              <a:buFontTx/>
              <a:buNone/>
              <a:defRPr b="0" i="1"/>
            </a:lvl1pPr>
          </a:lstStyle>
          <a:p>
            <a:pPr lvl="0"/>
            <a:r>
              <a:rPr lang="sv-SE" noProof="0" dirty="0"/>
              <a:t>Klicka här för att ändra text</a:t>
            </a:r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10604500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107368068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10604500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78893627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orient="horz" pos="3566" userDrawn="1">
          <p15:clr>
            <a:srgbClr val="FBAE40"/>
          </p15:clr>
        </p15:guide>
        <p15:guide id="2" orient="horz" pos="1502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indelning Magen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78303" y="892771"/>
            <a:ext cx="8587241" cy="1248849"/>
          </a:xfrm>
        </p:spPr>
        <p:txBody>
          <a:bodyPr anchor="t" anchorCtr="0"/>
          <a:lstStyle>
            <a:lvl1pPr algn="l">
              <a:defRPr sz="4800" b="0" cap="none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 noProof="0" dirty="0"/>
              <a:t>Klicka här för att ändra text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4E352-0F95-4126-BFAD-3D7C27F02302}" type="datetime1">
              <a:rPr lang="sv-SE" smtClean="0"/>
              <a:pPr>
                <a:defRPr/>
              </a:pPr>
              <a:t>2025-10-12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20977893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indelning 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solidFill>
            <a:srgbClr val="777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78303" y="892771"/>
            <a:ext cx="8587241" cy="1248849"/>
          </a:xfrm>
        </p:spPr>
        <p:txBody>
          <a:bodyPr anchor="t" anchorCtr="0"/>
          <a:lstStyle>
            <a:lvl1pPr algn="l">
              <a:defRPr sz="4800" b="0" cap="none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 noProof="0" dirty="0"/>
              <a:t>Klicka här för att ändra text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774D3A-342F-4F67-B3F7-23BBA7770CF1}" type="datetime1">
              <a:rPr lang="sv-SE" smtClean="0"/>
              <a:pPr>
                <a:defRPr/>
              </a:pPr>
              <a:t>2025-10-12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63103195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bil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631950" y="1528010"/>
            <a:ext cx="8928099" cy="1917151"/>
          </a:xfrm>
        </p:spPr>
        <p:txBody>
          <a:bodyPr/>
          <a:lstStyle>
            <a:lvl1pPr marL="0" indent="0" algn="ctr">
              <a:buFontTx/>
              <a:buNone/>
              <a:defRPr sz="600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Klicka här för </a:t>
            </a:r>
            <a:br>
              <a:rPr lang="sv-SE" dirty="0"/>
            </a:br>
            <a:r>
              <a:rPr lang="sv-SE" dirty="0"/>
              <a:t>att ändra text</a:t>
            </a: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15EA4-416D-1B44-8862-0EDC69BFAC2B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823369" y="3918093"/>
            <a:ext cx="6545262" cy="1962150"/>
          </a:xfrm>
        </p:spPr>
        <p:txBody>
          <a:bodyPr/>
          <a:lstStyle>
            <a:lvl1pPr marL="0" indent="0" algn="ctr">
              <a:buFontTx/>
              <a:buNone/>
              <a:defRPr/>
            </a:lvl1pPr>
            <a:lvl3pPr marL="914400" indent="0">
              <a:buNone/>
              <a:defRPr/>
            </a:lvl3pPr>
          </a:lstStyle>
          <a:p>
            <a:pPr lvl="0"/>
            <a:r>
              <a:rPr lang="sv-SE" dirty="0"/>
              <a:t>Klicka här för att ändra text</a:t>
            </a:r>
          </a:p>
        </p:txBody>
      </p:sp>
    </p:spTree>
    <p:extLst>
      <p:ext uri="{BB962C8B-B14F-4D97-AF65-F5344CB8AC3E}">
        <p14:creationId xmlns:p14="http://schemas.microsoft.com/office/powerpoint/2010/main" val="1104960801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bil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15EA4-416D-1B44-8862-0EDC69BFAC2B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823369" y="3918093"/>
            <a:ext cx="6545262" cy="196215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sv-SE" dirty="0"/>
              <a:t>Klicka här för att ändra text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631950" y="1528010"/>
            <a:ext cx="8928099" cy="1917151"/>
          </a:xfrm>
        </p:spPr>
        <p:txBody>
          <a:bodyPr/>
          <a:lstStyle>
            <a:lvl1pPr marL="0" indent="0" algn="ctr">
              <a:buFontTx/>
              <a:buNone/>
              <a:defRPr sz="6000">
                <a:solidFill>
                  <a:schemeClr val="bg1"/>
                </a:solidFill>
                <a:latin typeface="+mj-lt"/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Klicka här för </a:t>
            </a:r>
            <a:br>
              <a:rPr lang="sv-SE" dirty="0"/>
            </a:br>
            <a:r>
              <a:rPr lang="sv-SE" dirty="0"/>
              <a:t>att ändra text</a:t>
            </a:r>
          </a:p>
        </p:txBody>
      </p:sp>
    </p:spTree>
    <p:extLst>
      <p:ext uri="{BB962C8B-B14F-4D97-AF65-F5344CB8AC3E}">
        <p14:creationId xmlns:p14="http://schemas.microsoft.com/office/powerpoint/2010/main" val="1209991390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6848E-CDE5-47EE-BB0C-24991C642409}" type="datetime1">
              <a:rPr lang="sv-SE" smtClean="0"/>
              <a:pPr>
                <a:defRPr/>
              </a:pPr>
              <a:t>2025-10-12</a:t>
            </a:fld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</p:spTree>
    <p:extLst>
      <p:ext uri="{BB962C8B-B14F-4D97-AF65-F5344CB8AC3E}">
        <p14:creationId xmlns:p14="http://schemas.microsoft.com/office/powerpoint/2010/main" val="417079679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orient="horz" pos="3566">
          <p15:clr>
            <a:srgbClr val="FBAE40"/>
          </p15:clr>
        </p15:guide>
        <p15:guide id="2" orient="horz" pos="150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ida eget fot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-1588"/>
            <a:ext cx="12192000" cy="6859588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sz="2400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-1588"/>
            <a:ext cx="12192000" cy="6859588"/>
          </a:xfrm>
          <a:solidFill>
            <a:schemeClr val="tx1"/>
          </a:solidFill>
        </p:spPr>
        <p:txBody>
          <a:bodyPr tIns="0" rIns="2880000" anchor="ctr" anchorCtr="0"/>
          <a:lstStyle>
            <a:lvl1pPr marL="0" indent="0" algn="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 Klicka på ikon för att infoga foto</a:t>
            </a:r>
          </a:p>
        </p:txBody>
      </p:sp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1631951" y="1671251"/>
            <a:ext cx="8928100" cy="1643010"/>
          </a:xfrm>
          <a:noFill/>
        </p:spPr>
        <p:txBody>
          <a:bodyPr lIns="0" rIns="0" anchor="b">
            <a:noAutofit/>
          </a:bodyPr>
          <a:lstStyle>
            <a:lvl1pPr algn="ctr">
              <a:lnSpc>
                <a:spcPct val="80000"/>
              </a:lnSpc>
              <a:spcBef>
                <a:spcPts val="600"/>
              </a:spcBef>
              <a:defRPr sz="6000" b="0" i="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sv-SE" noProof="0" dirty="0"/>
              <a:t>Klicka för att ändra text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31951" y="3549783"/>
            <a:ext cx="8928100" cy="745153"/>
          </a:xfrm>
          <a:noFill/>
        </p:spPr>
        <p:txBody>
          <a:bodyPr lIns="0" r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60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/>
              <a:t>Klicka för att ändra text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370375" y="5760001"/>
            <a:ext cx="1443600" cy="522000"/>
          </a:xfrm>
          <a:blipFill>
            <a:blip r:embed="rId2" cstate="print"/>
            <a:stretch>
              <a:fillRect/>
            </a:stretch>
          </a:blipFill>
        </p:spPr>
        <p:txBody>
          <a:bodyPr/>
          <a:lstStyle>
            <a:lvl1pPr>
              <a:defRPr sz="100"/>
            </a:lvl1pPr>
          </a:lstStyle>
          <a:p>
            <a:r>
              <a:rPr lang="sv-SE"/>
              <a:t>Klicka på ikonen för att lägga till en bild</a:t>
            </a:r>
            <a:endParaRPr lang="en-GB"/>
          </a:p>
        </p:txBody>
      </p:sp>
      <p:sp>
        <p:nvSpPr>
          <p:cNvPr id="3" name="Rectangle 2"/>
          <p:cNvSpPr/>
          <p:nvPr userDrawn="1"/>
        </p:nvSpPr>
        <p:spPr>
          <a:xfrm>
            <a:off x="12434063" y="0"/>
            <a:ext cx="2779776" cy="261794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bIns="180000" rtlCol="0" anchor="ctr"/>
          <a:lstStyle/>
          <a:p>
            <a:pPr algn="l">
              <a:lnSpc>
                <a:spcPct val="90000"/>
              </a:lnSpc>
              <a:spcBef>
                <a:spcPts val="600"/>
              </a:spcBef>
            </a:pPr>
            <a:r>
              <a:rPr lang="sv-SE" sz="1800" b="1" dirty="0">
                <a:solidFill>
                  <a:schemeClr val="tx1"/>
                </a:solidFill>
              </a:rPr>
              <a:t>Instruktioner för foto</a:t>
            </a:r>
          </a:p>
          <a:p>
            <a:pPr algn="l">
              <a:lnSpc>
                <a:spcPct val="90000"/>
              </a:lnSpc>
              <a:spcBef>
                <a:spcPts val="600"/>
              </a:spcBef>
            </a:pPr>
            <a:r>
              <a:rPr lang="sv-SE" sz="1600" dirty="0">
                <a:solidFill>
                  <a:schemeClr val="tx1"/>
                </a:solidFill>
              </a:rPr>
              <a:t>Infoga eget foto enlig foto </a:t>
            </a:r>
            <a:r>
              <a:rPr lang="sv-SE" sz="1600" dirty="0" err="1">
                <a:solidFill>
                  <a:schemeClr val="tx1"/>
                </a:solidFill>
              </a:rPr>
              <a:t>guidelines</a:t>
            </a:r>
            <a:r>
              <a:rPr lang="sv-SE" sz="1600" dirty="0">
                <a:solidFill>
                  <a:schemeClr val="tx1"/>
                </a:solidFill>
              </a:rPr>
              <a:t>. Klicka på ikonen </a:t>
            </a:r>
            <a:br>
              <a:rPr lang="sv-SE" sz="1600" dirty="0">
                <a:solidFill>
                  <a:schemeClr val="tx1"/>
                </a:solidFill>
              </a:rPr>
            </a:br>
            <a:r>
              <a:rPr lang="sv-SE" sz="1600" dirty="0">
                <a:solidFill>
                  <a:schemeClr val="tx1"/>
                </a:solidFill>
              </a:rPr>
              <a:t>i mitten för att infoga fotot.</a:t>
            </a:r>
          </a:p>
          <a:p>
            <a:pPr algn="l">
              <a:lnSpc>
                <a:spcPct val="90000"/>
              </a:lnSpc>
              <a:spcBef>
                <a:spcPts val="600"/>
              </a:spcBef>
            </a:pPr>
            <a:r>
              <a:rPr lang="sv-SE" sz="1600" dirty="0">
                <a:solidFill>
                  <a:schemeClr val="tx1"/>
                </a:solidFill>
              </a:rPr>
              <a:t>Högerklicka på det infogade fotot och välj formatera foto </a:t>
            </a:r>
            <a:br>
              <a:rPr lang="sv-SE" sz="1600" dirty="0">
                <a:solidFill>
                  <a:schemeClr val="tx1"/>
                </a:solidFill>
              </a:rPr>
            </a:br>
            <a:r>
              <a:rPr lang="sv-SE" sz="1600" dirty="0">
                <a:solidFill>
                  <a:schemeClr val="tx1"/>
                </a:solidFill>
              </a:rPr>
              <a:t>i menyn. Till höger i menyn sänks ljusstyrkan till </a:t>
            </a:r>
            <a:r>
              <a:rPr lang="sv-SE" sz="1600" b="0" dirty="0">
                <a:solidFill>
                  <a:schemeClr val="tx1"/>
                </a:solidFill>
              </a:rPr>
              <a:t>-33% </a:t>
            </a:r>
            <a:r>
              <a:rPr lang="sv-SE" sz="1600" dirty="0">
                <a:solidFill>
                  <a:schemeClr val="tx1"/>
                </a:solidFill>
              </a:rPr>
              <a:t>på foto för att få rätt kontrast.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12434063" y="2729266"/>
            <a:ext cx="2779776" cy="2850462"/>
            <a:chOff x="-3021837" y="2324314"/>
            <a:chExt cx="2779776" cy="2850462"/>
          </a:xfrm>
        </p:grpSpPr>
        <p:pic>
          <p:nvPicPr>
            <p:cNvPr id="9" name="Picture 8"/>
            <p:cNvPicPr>
              <a:picLocks noChangeAspect="1"/>
            </p:cNvPicPr>
            <p:nvPr userDrawn="1"/>
          </p:nvPicPr>
          <p:blipFill rotWithShape="1">
            <a:blip r:embed="rId3" cstate="print"/>
            <a:srcRect l="82965" t="17066" b="54295"/>
            <a:stretch/>
          </p:blipFill>
          <p:spPr>
            <a:xfrm>
              <a:off x="-3021837" y="2324314"/>
              <a:ext cx="2779776" cy="2850462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sp>
          <p:nvSpPr>
            <p:cNvPr id="5" name="Rectangle 4"/>
            <p:cNvSpPr/>
            <p:nvPr userDrawn="1"/>
          </p:nvSpPr>
          <p:spPr>
            <a:xfrm>
              <a:off x="-2779295" y="4435197"/>
              <a:ext cx="2195096" cy="198967"/>
            </a:xfrm>
            <a:prstGeom prst="rect">
              <a:avLst/>
            </a:prstGeom>
            <a:noFill/>
            <a:ln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</a:pPr>
              <a:endParaRPr lang="sv-SE" dirty="0"/>
            </a:p>
          </p:txBody>
        </p:sp>
      </p:grpSp>
      <p:sp>
        <p:nvSpPr>
          <p:cNvPr id="7" name="TextBox 6"/>
          <p:cNvSpPr txBox="1"/>
          <p:nvPr userDrawn="1"/>
        </p:nvSpPr>
        <p:spPr>
          <a:xfrm>
            <a:off x="14266690" y="4885605"/>
            <a:ext cx="313154" cy="110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36000" tIns="0" rIns="3600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800" dirty="0">
                <a:latin typeface="Arial" panose="020B0604020202020204" pitchFamily="34" charset="0"/>
                <a:cs typeface="Arial" panose="020B0604020202020204" pitchFamily="34" charset="0"/>
              </a:rPr>
              <a:t>-33%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4266690" y="4191338"/>
            <a:ext cx="221783" cy="110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36000" tIns="0" rIns="3600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800" dirty="0">
                <a:latin typeface="Arial" panose="020B0604020202020204" pitchFamily="34" charset="0"/>
                <a:cs typeface="Arial" panose="020B0604020202020204" pitchFamily="34" charset="0"/>
              </a:rPr>
              <a:t>0%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14266690" y="5118439"/>
            <a:ext cx="221783" cy="110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36000" tIns="0" rIns="3600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800" dirty="0">
                <a:latin typeface="Arial" panose="020B0604020202020204" pitchFamily="34" charset="0"/>
                <a:cs typeface="Arial" panose="020B0604020202020204" pitchFamily="34" charset="0"/>
              </a:rPr>
              <a:t>0%</a:t>
            </a:r>
          </a:p>
        </p:txBody>
      </p:sp>
    </p:spTree>
    <p:extLst>
      <p:ext uri="{BB962C8B-B14F-4D97-AF65-F5344CB8AC3E}">
        <p14:creationId xmlns:p14="http://schemas.microsoft.com/office/powerpoint/2010/main" val="1005240448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sida eget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-1588"/>
            <a:ext cx="12192000" cy="6354763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CEFDBC-8F73-434C-96A9-2BC256A38A0A}" type="datetime1">
              <a:rPr lang="sv-SE" smtClean="0"/>
              <a:pPr>
                <a:defRPr/>
              </a:pPr>
              <a:t>2025-10-12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033792988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-1588"/>
            <a:ext cx="12192000" cy="6354763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C65DB-950E-4B93-95FB-3EFBFDE9EDC7}" type="datetime1">
              <a:rPr lang="sv-SE" smtClean="0"/>
              <a:pPr>
                <a:defRPr/>
              </a:pPr>
              <a:t>2025-10-12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</a:t>
            </a:r>
            <a:r>
              <a:rPr lang="sv-SE"/>
              <a:t>ändra text</a:t>
            </a:r>
            <a:endParaRPr lang="sv-SE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3356488042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4" y="1720850"/>
            <a:ext cx="8677275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1065556849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4" y="1720850"/>
            <a:ext cx="8677275" cy="4371975"/>
          </a:xfrm>
        </p:spPr>
        <p:txBody>
          <a:bodyPr/>
          <a:lstStyle>
            <a:lvl1pPr marL="0" indent="0">
              <a:buFontTx/>
              <a:buNone/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588908792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bullettext med ik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7932600" y="1878841"/>
            <a:ext cx="2880000" cy="2880000"/>
          </a:xfrm>
          <a:noFill/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rutan och </a:t>
            </a:r>
            <a:br>
              <a:rPr lang="sv-SE" dirty="0"/>
            </a:br>
            <a:r>
              <a:rPr lang="sv-SE" dirty="0"/>
              <a:t>kopiera in ikon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5400675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1720850"/>
            <a:ext cx="5400676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1721245315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bullettext med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6480000" y="612000"/>
            <a:ext cx="5040000" cy="5130000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5400675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95324" y="1720850"/>
            <a:ext cx="5400676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75608798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pos="5768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med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6480000" y="612000"/>
            <a:ext cx="5040000" cy="5130000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5400675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4" y="1720850"/>
            <a:ext cx="5400676" cy="4371975"/>
          </a:xfrm>
        </p:spPr>
        <p:txBody>
          <a:bodyPr/>
          <a:lstStyle>
            <a:lvl1pPr marL="0" indent="0">
              <a:buFontTx/>
              <a:buNone/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18056056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pos="576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0" y="6353175"/>
            <a:ext cx="12192000" cy="504825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 dirty="0"/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95325" y="540000"/>
            <a:ext cx="867727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 noProof="0" dirty="0"/>
              <a:t>Klicka här för att ändra text</a:t>
            </a:r>
            <a:endParaRPr lang="sv-SE" altLang="sv-SE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95325" y="1728000"/>
            <a:ext cx="8677275" cy="436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 dirty="0"/>
              <a:t>Klicka här för att ändra text</a:t>
            </a:r>
          </a:p>
          <a:p>
            <a:pPr lvl="1"/>
            <a:r>
              <a:rPr lang="sv-SE" altLang="sv-SE" dirty="0"/>
              <a:t>Andra nivå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20375" y="6516000"/>
            <a:ext cx="679450" cy="177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6000" y="6516000"/>
            <a:ext cx="8100000" cy="177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72863" y="6516000"/>
            <a:ext cx="358775" cy="17938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2D3467A-03F1-294A-B946-CB7CA69FE6EC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pic>
        <p:nvPicPr>
          <p:cNvPr id="10" name="Bildobjekt 7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6426000"/>
            <a:ext cx="900000" cy="32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9" r:id="rId2"/>
    <p:sldLayoutId id="2147483830" r:id="rId3"/>
    <p:sldLayoutId id="2147483831" r:id="rId4"/>
    <p:sldLayoutId id="2147483791" r:id="rId5"/>
    <p:sldLayoutId id="2147483816" r:id="rId6"/>
    <p:sldLayoutId id="2147483815" r:id="rId7"/>
    <p:sldLayoutId id="2147483826" r:id="rId8"/>
    <p:sldLayoutId id="2147483817" r:id="rId9"/>
    <p:sldLayoutId id="2147483794" r:id="rId10"/>
    <p:sldLayoutId id="2147483824" r:id="rId11"/>
    <p:sldLayoutId id="2147483813" r:id="rId12"/>
    <p:sldLayoutId id="2147483828" r:id="rId13"/>
    <p:sldLayoutId id="2147483832" r:id="rId14"/>
    <p:sldLayoutId id="2147483818" r:id="rId15"/>
    <p:sldLayoutId id="2147483819" r:id="rId16"/>
    <p:sldLayoutId id="2147483833" r:id="rId17"/>
  </p:sldLayoutIdLst>
  <p:transition spd="med">
    <p:fade/>
  </p:transition>
  <p:hf sldNum="0"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9pPr>
    </p:titleStyle>
    <p:bodyStyle>
      <a:lvl1pPr marL="266700" indent="-266700" algn="l" rtl="0" eaLnBrk="1" fontAlgn="base" hangingPunct="1">
        <a:lnSpc>
          <a:spcPct val="97000"/>
        </a:lnSpc>
        <a:spcBef>
          <a:spcPts val="12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2925" indent="-276225" algn="l" rtl="0" eaLnBrk="1" fontAlgn="base" hangingPunct="1">
        <a:lnSpc>
          <a:spcPct val="97000"/>
        </a:lnSpc>
        <a:spcBef>
          <a:spcPts val="1200"/>
        </a:spcBef>
        <a:spcAft>
          <a:spcPct val="0"/>
        </a:spcAft>
        <a:buClr>
          <a:schemeClr val="accent1"/>
        </a:buClr>
        <a:buFont typeface="Arial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70" userDrawn="1">
          <p15:clr>
            <a:srgbClr val="F26B43"/>
          </p15:clr>
        </p15:guide>
        <p15:guide id="2" pos="438" userDrawn="1">
          <p15:clr>
            <a:srgbClr val="F26B43"/>
          </p15:clr>
        </p15:guide>
        <p15:guide id="3" pos="3840" userDrawn="1">
          <p15:clr>
            <a:srgbClr val="F26B43"/>
          </p15:clr>
        </p15:guide>
        <p15:guide id="4" pos="6652" userDrawn="1">
          <p15:clr>
            <a:srgbClr val="F26B43"/>
          </p15:clr>
        </p15:guide>
        <p15:guide id="5" orient="horz" pos="1084" userDrawn="1">
          <p15:clr>
            <a:srgbClr val="F26B43"/>
          </p15:clr>
        </p15:guide>
        <p15:guide id="6" orient="horz" pos="3838" userDrawn="1">
          <p15:clr>
            <a:srgbClr val="F26B43"/>
          </p15:clr>
        </p15:guide>
        <p15:guide id="7" pos="1028" userDrawn="1">
          <p15:clr>
            <a:srgbClr val="F26B43"/>
          </p15:clr>
        </p15:guide>
        <p15:guide id="8" orient="horz" pos="4002" userDrawn="1">
          <p15:clr>
            <a:srgbClr val="F26B43"/>
          </p15:clr>
        </p15:guide>
        <p15:guide id="9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7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emf"/><Relationship Id="rId2" Type="http://schemas.openxmlformats.org/officeDocument/2006/relationships/image" Target="../media/image132.emf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emf"/><Relationship Id="rId13" Type="http://schemas.openxmlformats.org/officeDocument/2006/relationships/image" Target="../media/image39.emf"/><Relationship Id="rId3" Type="http://schemas.openxmlformats.org/officeDocument/2006/relationships/image" Target="../media/image29.emf"/><Relationship Id="rId7" Type="http://schemas.openxmlformats.org/officeDocument/2006/relationships/image" Target="../media/image33.emf"/><Relationship Id="rId12" Type="http://schemas.openxmlformats.org/officeDocument/2006/relationships/image" Target="../media/image38.emf"/><Relationship Id="rId17" Type="http://schemas.openxmlformats.org/officeDocument/2006/relationships/image" Target="../media/image43.emf"/><Relationship Id="rId2" Type="http://schemas.openxmlformats.org/officeDocument/2006/relationships/image" Target="../media/image28.png"/><Relationship Id="rId16" Type="http://schemas.openxmlformats.org/officeDocument/2006/relationships/image" Target="../media/image42.emf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2.emf"/><Relationship Id="rId11" Type="http://schemas.openxmlformats.org/officeDocument/2006/relationships/image" Target="../media/image37.emf"/><Relationship Id="rId5" Type="http://schemas.openxmlformats.org/officeDocument/2006/relationships/image" Target="../media/image31.emf"/><Relationship Id="rId15" Type="http://schemas.openxmlformats.org/officeDocument/2006/relationships/image" Target="../media/image41.emf"/><Relationship Id="rId10" Type="http://schemas.openxmlformats.org/officeDocument/2006/relationships/image" Target="../media/image36.emf"/><Relationship Id="rId4" Type="http://schemas.openxmlformats.org/officeDocument/2006/relationships/image" Target="../media/image30.emf"/><Relationship Id="rId9" Type="http://schemas.openxmlformats.org/officeDocument/2006/relationships/image" Target="../media/image35.emf"/><Relationship Id="rId14" Type="http://schemas.openxmlformats.org/officeDocument/2006/relationships/image" Target="../media/image40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1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1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1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68.emf"/><Relationship Id="rId1" Type="http://schemas.openxmlformats.org/officeDocument/2006/relationships/slideLayout" Target="../slideLayouts/slideLayout1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1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1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71.emf"/><Relationship Id="rId1" Type="http://schemas.openxmlformats.org/officeDocument/2006/relationships/slideLayout" Target="../slideLayouts/slideLayout1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72.emf"/><Relationship Id="rId1" Type="http://schemas.openxmlformats.org/officeDocument/2006/relationships/slideLayout" Target="../slideLayouts/slideLayout1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73.emf"/><Relationship Id="rId1" Type="http://schemas.openxmlformats.org/officeDocument/2006/relationships/slideLayout" Target="../slideLayouts/slideLayout1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74.emf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75.emf"/><Relationship Id="rId1" Type="http://schemas.openxmlformats.org/officeDocument/2006/relationships/slideLayout" Target="../slideLayouts/slideLayout1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76.emf"/><Relationship Id="rId1" Type="http://schemas.openxmlformats.org/officeDocument/2006/relationships/slideLayout" Target="../slideLayouts/slideLayout1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77.emf"/><Relationship Id="rId1" Type="http://schemas.openxmlformats.org/officeDocument/2006/relationships/slideLayout" Target="../slideLayouts/slideLayout1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78.emf"/><Relationship Id="rId1" Type="http://schemas.openxmlformats.org/officeDocument/2006/relationships/slideLayout" Target="../slideLayouts/slideLayout1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79.emf"/><Relationship Id="rId1" Type="http://schemas.openxmlformats.org/officeDocument/2006/relationships/slideLayout" Target="../slideLayouts/slideLayout1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80.emf"/><Relationship Id="rId1" Type="http://schemas.openxmlformats.org/officeDocument/2006/relationships/slideLayout" Target="../slideLayouts/slideLayout1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81.emf"/><Relationship Id="rId1" Type="http://schemas.openxmlformats.org/officeDocument/2006/relationships/slideLayout" Target="../slideLayouts/slideLayout1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emf"/><Relationship Id="rId2" Type="http://schemas.openxmlformats.org/officeDocument/2006/relationships/image" Target="../media/image82.emf"/><Relationship Id="rId1" Type="http://schemas.openxmlformats.org/officeDocument/2006/relationships/slideLayout" Target="../slideLayouts/slideLayout1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emf"/><Relationship Id="rId1" Type="http://schemas.openxmlformats.org/officeDocument/2006/relationships/slideLayout" Target="../slideLayouts/slideLayout1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emf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86.emf"/><Relationship Id="rId1" Type="http://schemas.openxmlformats.org/officeDocument/2006/relationships/slideLayout" Target="../slideLayouts/slideLayout1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87.emf"/><Relationship Id="rId1" Type="http://schemas.openxmlformats.org/officeDocument/2006/relationships/slideLayout" Target="../slideLayouts/slideLayout1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88.emf"/><Relationship Id="rId1" Type="http://schemas.openxmlformats.org/officeDocument/2006/relationships/slideLayout" Target="../slideLayouts/slideLayout1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89.emf"/><Relationship Id="rId1" Type="http://schemas.openxmlformats.org/officeDocument/2006/relationships/slideLayout" Target="../slideLayouts/slideLayout1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90.emf"/><Relationship Id="rId1" Type="http://schemas.openxmlformats.org/officeDocument/2006/relationships/slideLayout" Target="../slideLayouts/slideLayout1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91.emf"/><Relationship Id="rId1" Type="http://schemas.openxmlformats.org/officeDocument/2006/relationships/slideLayout" Target="../slideLayouts/slideLayout1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emf"/><Relationship Id="rId2" Type="http://schemas.openxmlformats.org/officeDocument/2006/relationships/image" Target="../media/image92.emf"/><Relationship Id="rId1" Type="http://schemas.openxmlformats.org/officeDocument/2006/relationships/slideLayout" Target="../slideLayouts/slideLayout1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emf"/><Relationship Id="rId2" Type="http://schemas.openxmlformats.org/officeDocument/2006/relationships/image" Target="../media/image94.emf"/><Relationship Id="rId1" Type="http://schemas.openxmlformats.org/officeDocument/2006/relationships/slideLayout" Target="../slideLayouts/slideLayout1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emf"/><Relationship Id="rId2" Type="http://schemas.openxmlformats.org/officeDocument/2006/relationships/image" Target="../media/image95.emf"/><Relationship Id="rId1" Type="http://schemas.openxmlformats.org/officeDocument/2006/relationships/slideLayout" Target="../slideLayouts/slideLayout1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emf"/><Relationship Id="rId2" Type="http://schemas.openxmlformats.org/officeDocument/2006/relationships/image" Target="../media/image97.emf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emf"/><Relationship Id="rId2" Type="http://schemas.openxmlformats.org/officeDocument/2006/relationships/image" Target="../media/image98.emf"/><Relationship Id="rId1" Type="http://schemas.openxmlformats.org/officeDocument/2006/relationships/slideLayout" Target="../slideLayouts/slideLayout1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99.emf"/><Relationship Id="rId1" Type="http://schemas.openxmlformats.org/officeDocument/2006/relationships/slideLayout" Target="../slideLayouts/slideLayout1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emf"/><Relationship Id="rId2" Type="http://schemas.openxmlformats.org/officeDocument/2006/relationships/image" Target="../media/image100.emf"/><Relationship Id="rId1" Type="http://schemas.openxmlformats.org/officeDocument/2006/relationships/slideLayout" Target="../slideLayouts/slideLayout1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101.emf"/><Relationship Id="rId1" Type="http://schemas.openxmlformats.org/officeDocument/2006/relationships/slideLayout" Target="../slideLayouts/slideLayout1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emf"/><Relationship Id="rId1" Type="http://schemas.openxmlformats.org/officeDocument/2006/relationships/slideLayout" Target="../slideLayouts/slideLayout1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103.emf"/><Relationship Id="rId1" Type="http://schemas.openxmlformats.org/officeDocument/2006/relationships/slideLayout" Target="../slideLayouts/slideLayout1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emf"/><Relationship Id="rId2" Type="http://schemas.openxmlformats.org/officeDocument/2006/relationships/image" Target="../media/image104.emf"/><Relationship Id="rId1" Type="http://schemas.openxmlformats.org/officeDocument/2006/relationships/slideLayout" Target="../slideLayouts/slideLayout1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emf"/><Relationship Id="rId2" Type="http://schemas.openxmlformats.org/officeDocument/2006/relationships/image" Target="../media/image106.emf"/><Relationship Id="rId1" Type="http://schemas.openxmlformats.org/officeDocument/2006/relationships/slideLayout" Target="../slideLayouts/slideLayout1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emf"/><Relationship Id="rId2" Type="http://schemas.openxmlformats.org/officeDocument/2006/relationships/image" Target="../media/image105.emf"/><Relationship Id="rId1" Type="http://schemas.openxmlformats.org/officeDocument/2006/relationships/slideLayout" Target="../slideLayouts/slideLayout1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emf"/><Relationship Id="rId2" Type="http://schemas.openxmlformats.org/officeDocument/2006/relationships/image" Target="../media/image105.emf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emf"/><Relationship Id="rId2" Type="http://schemas.openxmlformats.org/officeDocument/2006/relationships/image" Target="../media/image109.emf"/><Relationship Id="rId1" Type="http://schemas.openxmlformats.org/officeDocument/2006/relationships/slideLayout" Target="../slideLayouts/slideLayout17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emf"/><Relationship Id="rId2" Type="http://schemas.openxmlformats.org/officeDocument/2006/relationships/image" Target="../media/image110.emf"/><Relationship Id="rId1" Type="http://schemas.openxmlformats.org/officeDocument/2006/relationships/slideLayout" Target="../slideLayouts/slideLayout17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emf"/><Relationship Id="rId2" Type="http://schemas.openxmlformats.org/officeDocument/2006/relationships/image" Target="../media/image111.emf"/><Relationship Id="rId1" Type="http://schemas.openxmlformats.org/officeDocument/2006/relationships/slideLayout" Target="../slideLayouts/slideLayout17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emf"/><Relationship Id="rId2" Type="http://schemas.openxmlformats.org/officeDocument/2006/relationships/image" Target="../media/image112.emf"/><Relationship Id="rId1" Type="http://schemas.openxmlformats.org/officeDocument/2006/relationships/slideLayout" Target="../slideLayouts/slideLayout17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emf"/><Relationship Id="rId2" Type="http://schemas.openxmlformats.org/officeDocument/2006/relationships/image" Target="../media/image114.emf"/><Relationship Id="rId1" Type="http://schemas.openxmlformats.org/officeDocument/2006/relationships/slideLayout" Target="../slideLayouts/slideLayout17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emf"/><Relationship Id="rId2" Type="http://schemas.openxmlformats.org/officeDocument/2006/relationships/image" Target="../media/image115.emf"/><Relationship Id="rId1" Type="http://schemas.openxmlformats.org/officeDocument/2006/relationships/slideLayout" Target="../slideLayouts/slideLayout17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emf"/><Relationship Id="rId2" Type="http://schemas.openxmlformats.org/officeDocument/2006/relationships/image" Target="../media/image116.emf"/><Relationship Id="rId1" Type="http://schemas.openxmlformats.org/officeDocument/2006/relationships/slideLayout" Target="../slideLayouts/slideLayout17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emf"/><Relationship Id="rId2" Type="http://schemas.openxmlformats.org/officeDocument/2006/relationships/image" Target="../media/image117.emf"/><Relationship Id="rId1" Type="http://schemas.openxmlformats.org/officeDocument/2006/relationships/slideLayout" Target="../slideLayouts/slideLayout1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emf"/><Relationship Id="rId1" Type="http://schemas.openxmlformats.org/officeDocument/2006/relationships/slideLayout" Target="../slideLayouts/slideLayout1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emf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emf"/><Relationship Id="rId1" Type="http://schemas.openxmlformats.org/officeDocument/2006/relationships/slideLayout" Target="../slideLayouts/slideLayout1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emf"/><Relationship Id="rId1" Type="http://schemas.openxmlformats.org/officeDocument/2006/relationships/slideLayout" Target="../slideLayouts/slideLayout1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emf"/><Relationship Id="rId1" Type="http://schemas.openxmlformats.org/officeDocument/2006/relationships/slideLayout" Target="../slideLayouts/slideLayout1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emf"/><Relationship Id="rId1" Type="http://schemas.openxmlformats.org/officeDocument/2006/relationships/slideLayout" Target="../slideLayouts/slideLayout1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emf"/><Relationship Id="rId1" Type="http://schemas.openxmlformats.org/officeDocument/2006/relationships/slideLayout" Target="../slideLayouts/slideLayout17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emf"/><Relationship Id="rId2" Type="http://schemas.openxmlformats.org/officeDocument/2006/relationships/image" Target="../media/image125.emf"/><Relationship Id="rId1" Type="http://schemas.openxmlformats.org/officeDocument/2006/relationships/slideLayout" Target="../slideLayouts/slideLayout17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emf"/><Relationship Id="rId2" Type="http://schemas.openxmlformats.org/officeDocument/2006/relationships/image" Target="../media/image127.emf"/><Relationship Id="rId1" Type="http://schemas.openxmlformats.org/officeDocument/2006/relationships/slideLayout" Target="../slideLayouts/slideLayout17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emf"/><Relationship Id="rId2" Type="http://schemas.openxmlformats.org/officeDocument/2006/relationships/image" Target="../media/image129.emf"/><Relationship Id="rId1" Type="http://schemas.openxmlformats.org/officeDocument/2006/relationships/slideLayout" Target="../slideLayouts/slideLayout17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130.emf"/><Relationship Id="rId1" Type="http://schemas.openxmlformats.org/officeDocument/2006/relationships/slideLayout" Target="../slideLayouts/slideLayout17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emf"/><Relationship Id="rId2" Type="http://schemas.openxmlformats.org/officeDocument/2006/relationships/image" Target="../media/image131.emf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2C9B42C-DA92-487F-8E5F-AD0445D450EB}" type="datetime1">
              <a:rPr lang="sv-SE" smtClean="0"/>
              <a:pPr>
                <a:defRPr/>
              </a:pPr>
              <a:t>2025-10-12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</a:t>
            </a:fld>
            <a:endParaRPr lang="sv-SE" dirty="0"/>
          </a:p>
        </p:txBody>
      </p:sp>
      <p:sp>
        <p:nvSpPr>
          <p:cNvPr id="6" name="Rubrik 6"/>
          <p:cNvSpPr txBox="1">
            <a:spLocks/>
          </p:cNvSpPr>
          <p:nvPr/>
        </p:nvSpPr>
        <p:spPr bwMode="auto">
          <a:xfrm>
            <a:off x="609600" y="188640"/>
            <a:ext cx="10972800" cy="753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Principiell</a:t>
            </a:r>
            <a:r>
              <a:rPr kumimoji="0" lang="sv-SE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utbudskurva Norden (normalår)</a:t>
            </a:r>
          </a:p>
        </p:txBody>
      </p:sp>
      <p:sp>
        <p:nvSpPr>
          <p:cNvPr id="7" name="Platshållare för text 16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Energiföretagen</a:t>
            </a: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AA5FA591-859F-4B5F-9487-351E1C9F9A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2819202"/>
              </p:ext>
            </p:extLst>
          </p:nvPr>
        </p:nvGraphicFramePr>
        <p:xfrm>
          <a:off x="457200" y="1246909"/>
          <a:ext cx="11102714" cy="44473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Freeform 730">
            <a:extLst>
              <a:ext uri="{FF2B5EF4-FFF2-40B4-BE49-F238E27FC236}">
                <a16:creationId xmlns:a16="http://schemas.microsoft.com/office/drawing/2014/main" id="{8848A4D4-F4AB-4540-B74D-84416D5678A0}"/>
              </a:ext>
            </a:extLst>
          </p:cNvPr>
          <p:cNvSpPr>
            <a:spLocks noEditPoints="1"/>
          </p:cNvSpPr>
          <p:nvPr/>
        </p:nvSpPr>
        <p:spPr bwMode="auto">
          <a:xfrm>
            <a:off x="10407535" y="2056937"/>
            <a:ext cx="68650" cy="1476000"/>
          </a:xfrm>
          <a:custGeom>
            <a:avLst/>
            <a:gdLst>
              <a:gd name="T0" fmla="*/ 77 w 97"/>
              <a:gd name="T1" fmla="*/ 3929 h 3929"/>
              <a:gd name="T2" fmla="*/ 76 w 97"/>
              <a:gd name="T3" fmla="*/ 3866 h 3929"/>
              <a:gd name="T4" fmla="*/ 74 w 97"/>
              <a:gd name="T5" fmla="*/ 3801 h 3929"/>
              <a:gd name="T6" fmla="*/ 73 w 97"/>
              <a:gd name="T7" fmla="*/ 3737 h 3929"/>
              <a:gd name="T8" fmla="*/ 72 w 97"/>
              <a:gd name="T9" fmla="*/ 3674 h 3929"/>
              <a:gd name="T10" fmla="*/ 71 w 97"/>
              <a:gd name="T11" fmla="*/ 3609 h 3929"/>
              <a:gd name="T12" fmla="*/ 70 w 97"/>
              <a:gd name="T13" fmla="*/ 3545 h 3929"/>
              <a:gd name="T14" fmla="*/ 68 w 97"/>
              <a:gd name="T15" fmla="*/ 3482 h 3929"/>
              <a:gd name="T16" fmla="*/ 67 w 97"/>
              <a:gd name="T17" fmla="*/ 3417 h 3929"/>
              <a:gd name="T18" fmla="*/ 66 w 97"/>
              <a:gd name="T19" fmla="*/ 3353 h 3929"/>
              <a:gd name="T20" fmla="*/ 65 w 97"/>
              <a:gd name="T21" fmla="*/ 3290 h 3929"/>
              <a:gd name="T22" fmla="*/ 64 w 97"/>
              <a:gd name="T23" fmla="*/ 3227 h 3929"/>
              <a:gd name="T24" fmla="*/ 62 w 97"/>
              <a:gd name="T25" fmla="*/ 3162 h 3929"/>
              <a:gd name="T26" fmla="*/ 61 w 97"/>
              <a:gd name="T27" fmla="*/ 3098 h 3929"/>
              <a:gd name="T28" fmla="*/ 60 w 97"/>
              <a:gd name="T29" fmla="*/ 3035 h 3929"/>
              <a:gd name="T30" fmla="*/ 59 w 97"/>
              <a:gd name="T31" fmla="*/ 2970 h 3929"/>
              <a:gd name="T32" fmla="*/ 58 w 97"/>
              <a:gd name="T33" fmla="*/ 2906 h 3929"/>
              <a:gd name="T34" fmla="*/ 56 w 97"/>
              <a:gd name="T35" fmla="*/ 2843 h 3929"/>
              <a:gd name="T36" fmla="*/ 55 w 97"/>
              <a:gd name="T37" fmla="*/ 2778 h 3929"/>
              <a:gd name="T38" fmla="*/ 54 w 97"/>
              <a:gd name="T39" fmla="*/ 2714 h 3929"/>
              <a:gd name="T40" fmla="*/ 53 w 97"/>
              <a:gd name="T41" fmla="*/ 2651 h 3929"/>
              <a:gd name="T42" fmla="*/ 52 w 97"/>
              <a:gd name="T43" fmla="*/ 2586 h 3929"/>
              <a:gd name="T44" fmla="*/ 49 w 97"/>
              <a:gd name="T45" fmla="*/ 2522 h 3929"/>
              <a:gd name="T46" fmla="*/ 48 w 97"/>
              <a:gd name="T47" fmla="*/ 2459 h 3929"/>
              <a:gd name="T48" fmla="*/ 47 w 97"/>
              <a:gd name="T49" fmla="*/ 2394 h 3929"/>
              <a:gd name="T50" fmla="*/ 46 w 97"/>
              <a:gd name="T51" fmla="*/ 2330 h 3929"/>
              <a:gd name="T52" fmla="*/ 44 w 97"/>
              <a:gd name="T53" fmla="*/ 2267 h 3929"/>
              <a:gd name="T54" fmla="*/ 43 w 97"/>
              <a:gd name="T55" fmla="*/ 2202 h 3929"/>
              <a:gd name="T56" fmla="*/ 42 w 97"/>
              <a:gd name="T57" fmla="*/ 2138 h 3929"/>
              <a:gd name="T58" fmla="*/ 41 w 97"/>
              <a:gd name="T59" fmla="*/ 2075 h 3929"/>
              <a:gd name="T60" fmla="*/ 39 w 97"/>
              <a:gd name="T61" fmla="*/ 2010 h 3929"/>
              <a:gd name="T62" fmla="*/ 38 w 97"/>
              <a:gd name="T63" fmla="*/ 1947 h 3929"/>
              <a:gd name="T64" fmla="*/ 37 w 97"/>
              <a:gd name="T65" fmla="*/ 1883 h 3929"/>
              <a:gd name="T66" fmla="*/ 36 w 97"/>
              <a:gd name="T67" fmla="*/ 1820 h 3929"/>
              <a:gd name="T68" fmla="*/ 35 w 97"/>
              <a:gd name="T69" fmla="*/ 1755 h 3929"/>
              <a:gd name="T70" fmla="*/ 33 w 97"/>
              <a:gd name="T71" fmla="*/ 1691 h 3929"/>
              <a:gd name="T72" fmla="*/ 32 w 97"/>
              <a:gd name="T73" fmla="*/ 1628 h 3929"/>
              <a:gd name="T74" fmla="*/ 31 w 97"/>
              <a:gd name="T75" fmla="*/ 1563 h 3929"/>
              <a:gd name="T76" fmla="*/ 30 w 97"/>
              <a:gd name="T77" fmla="*/ 1499 h 3929"/>
              <a:gd name="T78" fmla="*/ 29 w 97"/>
              <a:gd name="T79" fmla="*/ 1436 h 3929"/>
              <a:gd name="T80" fmla="*/ 27 w 97"/>
              <a:gd name="T81" fmla="*/ 1371 h 3929"/>
              <a:gd name="T82" fmla="*/ 26 w 97"/>
              <a:gd name="T83" fmla="*/ 1307 h 3929"/>
              <a:gd name="T84" fmla="*/ 25 w 97"/>
              <a:gd name="T85" fmla="*/ 1244 h 3929"/>
              <a:gd name="T86" fmla="*/ 24 w 97"/>
              <a:gd name="T87" fmla="*/ 1179 h 3929"/>
              <a:gd name="T88" fmla="*/ 23 w 97"/>
              <a:gd name="T89" fmla="*/ 1115 h 3929"/>
              <a:gd name="T90" fmla="*/ 21 w 97"/>
              <a:gd name="T91" fmla="*/ 1052 h 3929"/>
              <a:gd name="T92" fmla="*/ 19 w 97"/>
              <a:gd name="T93" fmla="*/ 987 h 3929"/>
              <a:gd name="T94" fmla="*/ 18 w 97"/>
              <a:gd name="T95" fmla="*/ 923 h 3929"/>
              <a:gd name="T96" fmla="*/ 17 w 97"/>
              <a:gd name="T97" fmla="*/ 860 h 3929"/>
              <a:gd name="T98" fmla="*/ 15 w 97"/>
              <a:gd name="T99" fmla="*/ 795 h 3929"/>
              <a:gd name="T100" fmla="*/ 14 w 97"/>
              <a:gd name="T101" fmla="*/ 732 h 3929"/>
              <a:gd name="T102" fmla="*/ 13 w 97"/>
              <a:gd name="T103" fmla="*/ 668 h 3929"/>
              <a:gd name="T104" fmla="*/ 12 w 97"/>
              <a:gd name="T105" fmla="*/ 605 h 3929"/>
              <a:gd name="T106" fmla="*/ 11 w 97"/>
              <a:gd name="T107" fmla="*/ 540 h 3929"/>
              <a:gd name="T108" fmla="*/ 9 w 97"/>
              <a:gd name="T109" fmla="*/ 476 h 3929"/>
              <a:gd name="T110" fmla="*/ 8 w 97"/>
              <a:gd name="T111" fmla="*/ 413 h 3929"/>
              <a:gd name="T112" fmla="*/ 7 w 97"/>
              <a:gd name="T113" fmla="*/ 348 h 3929"/>
              <a:gd name="T114" fmla="*/ 6 w 97"/>
              <a:gd name="T115" fmla="*/ 284 h 3929"/>
              <a:gd name="T116" fmla="*/ 5 w 97"/>
              <a:gd name="T117" fmla="*/ 221 h 3929"/>
              <a:gd name="T118" fmla="*/ 3 w 97"/>
              <a:gd name="T119" fmla="*/ 156 h 3929"/>
              <a:gd name="T120" fmla="*/ 2 w 97"/>
              <a:gd name="T121" fmla="*/ 92 h 3929"/>
              <a:gd name="T122" fmla="*/ 1 w 97"/>
              <a:gd name="T123" fmla="*/ 29 h 39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" h="3929">
                <a:moveTo>
                  <a:pt x="77" y="3929"/>
                </a:moveTo>
                <a:lnTo>
                  <a:pt x="77" y="3897"/>
                </a:lnTo>
                <a:lnTo>
                  <a:pt x="97" y="3897"/>
                </a:lnTo>
                <a:lnTo>
                  <a:pt x="97" y="3927"/>
                </a:lnTo>
                <a:lnTo>
                  <a:pt x="77" y="3929"/>
                </a:lnTo>
                <a:close/>
                <a:moveTo>
                  <a:pt x="76" y="3866"/>
                </a:moveTo>
                <a:lnTo>
                  <a:pt x="76" y="3833"/>
                </a:lnTo>
                <a:lnTo>
                  <a:pt x="96" y="3833"/>
                </a:lnTo>
                <a:lnTo>
                  <a:pt x="96" y="3864"/>
                </a:lnTo>
                <a:lnTo>
                  <a:pt x="76" y="3866"/>
                </a:lnTo>
                <a:close/>
                <a:moveTo>
                  <a:pt x="74" y="3801"/>
                </a:moveTo>
                <a:lnTo>
                  <a:pt x="74" y="3770"/>
                </a:lnTo>
                <a:lnTo>
                  <a:pt x="94" y="3768"/>
                </a:lnTo>
                <a:lnTo>
                  <a:pt x="95" y="3801"/>
                </a:lnTo>
                <a:lnTo>
                  <a:pt x="74" y="3801"/>
                </a:lnTo>
                <a:close/>
                <a:moveTo>
                  <a:pt x="73" y="3737"/>
                </a:moveTo>
                <a:lnTo>
                  <a:pt x="73" y="3705"/>
                </a:lnTo>
                <a:lnTo>
                  <a:pt x="92" y="3705"/>
                </a:lnTo>
                <a:lnTo>
                  <a:pt x="94" y="3737"/>
                </a:lnTo>
                <a:lnTo>
                  <a:pt x="73" y="3737"/>
                </a:lnTo>
                <a:close/>
                <a:moveTo>
                  <a:pt x="72" y="3674"/>
                </a:moveTo>
                <a:lnTo>
                  <a:pt x="72" y="3641"/>
                </a:lnTo>
                <a:lnTo>
                  <a:pt x="91" y="3641"/>
                </a:lnTo>
                <a:lnTo>
                  <a:pt x="92" y="3672"/>
                </a:lnTo>
                <a:lnTo>
                  <a:pt x="72" y="3674"/>
                </a:lnTo>
                <a:close/>
                <a:moveTo>
                  <a:pt x="71" y="3609"/>
                </a:moveTo>
                <a:lnTo>
                  <a:pt x="71" y="3578"/>
                </a:lnTo>
                <a:lnTo>
                  <a:pt x="90" y="3576"/>
                </a:lnTo>
                <a:lnTo>
                  <a:pt x="91" y="3609"/>
                </a:lnTo>
                <a:lnTo>
                  <a:pt x="71" y="3609"/>
                </a:lnTo>
                <a:close/>
                <a:moveTo>
                  <a:pt x="70" y="3545"/>
                </a:moveTo>
                <a:lnTo>
                  <a:pt x="70" y="3513"/>
                </a:lnTo>
                <a:lnTo>
                  <a:pt x="89" y="3513"/>
                </a:lnTo>
                <a:lnTo>
                  <a:pt x="90" y="3545"/>
                </a:lnTo>
                <a:lnTo>
                  <a:pt x="70" y="3545"/>
                </a:lnTo>
                <a:close/>
                <a:moveTo>
                  <a:pt x="68" y="3482"/>
                </a:moveTo>
                <a:lnTo>
                  <a:pt x="68" y="3449"/>
                </a:lnTo>
                <a:lnTo>
                  <a:pt x="88" y="3449"/>
                </a:lnTo>
                <a:lnTo>
                  <a:pt x="89" y="3480"/>
                </a:lnTo>
                <a:lnTo>
                  <a:pt x="68" y="3482"/>
                </a:lnTo>
                <a:close/>
                <a:moveTo>
                  <a:pt x="67" y="3417"/>
                </a:moveTo>
                <a:lnTo>
                  <a:pt x="67" y="3386"/>
                </a:lnTo>
                <a:lnTo>
                  <a:pt x="86" y="3384"/>
                </a:lnTo>
                <a:lnTo>
                  <a:pt x="88" y="3417"/>
                </a:lnTo>
                <a:lnTo>
                  <a:pt x="67" y="3417"/>
                </a:lnTo>
                <a:close/>
                <a:moveTo>
                  <a:pt x="66" y="3353"/>
                </a:moveTo>
                <a:lnTo>
                  <a:pt x="66" y="3321"/>
                </a:lnTo>
                <a:lnTo>
                  <a:pt x="85" y="3321"/>
                </a:lnTo>
                <a:lnTo>
                  <a:pt x="86" y="3353"/>
                </a:lnTo>
                <a:lnTo>
                  <a:pt x="66" y="3353"/>
                </a:lnTo>
                <a:close/>
                <a:moveTo>
                  <a:pt x="65" y="3290"/>
                </a:moveTo>
                <a:lnTo>
                  <a:pt x="64" y="3257"/>
                </a:lnTo>
                <a:lnTo>
                  <a:pt x="84" y="3257"/>
                </a:lnTo>
                <a:lnTo>
                  <a:pt x="85" y="3288"/>
                </a:lnTo>
                <a:lnTo>
                  <a:pt x="65" y="3290"/>
                </a:lnTo>
                <a:close/>
                <a:moveTo>
                  <a:pt x="64" y="3227"/>
                </a:moveTo>
                <a:lnTo>
                  <a:pt x="62" y="3194"/>
                </a:lnTo>
                <a:lnTo>
                  <a:pt x="83" y="3192"/>
                </a:lnTo>
                <a:lnTo>
                  <a:pt x="84" y="3225"/>
                </a:lnTo>
                <a:lnTo>
                  <a:pt x="64" y="3227"/>
                </a:lnTo>
                <a:close/>
                <a:moveTo>
                  <a:pt x="62" y="3162"/>
                </a:moveTo>
                <a:lnTo>
                  <a:pt x="61" y="3131"/>
                </a:lnTo>
                <a:lnTo>
                  <a:pt x="82" y="3129"/>
                </a:lnTo>
                <a:lnTo>
                  <a:pt x="83" y="3162"/>
                </a:lnTo>
                <a:lnTo>
                  <a:pt x="62" y="3162"/>
                </a:lnTo>
                <a:close/>
                <a:moveTo>
                  <a:pt x="61" y="3098"/>
                </a:moveTo>
                <a:lnTo>
                  <a:pt x="60" y="3066"/>
                </a:lnTo>
                <a:lnTo>
                  <a:pt x="80" y="3066"/>
                </a:lnTo>
                <a:lnTo>
                  <a:pt x="82" y="3096"/>
                </a:lnTo>
                <a:lnTo>
                  <a:pt x="61" y="3098"/>
                </a:lnTo>
                <a:close/>
                <a:moveTo>
                  <a:pt x="60" y="3035"/>
                </a:moveTo>
                <a:lnTo>
                  <a:pt x="59" y="3002"/>
                </a:lnTo>
                <a:lnTo>
                  <a:pt x="79" y="3000"/>
                </a:lnTo>
                <a:lnTo>
                  <a:pt x="79" y="3033"/>
                </a:lnTo>
                <a:lnTo>
                  <a:pt x="60" y="3035"/>
                </a:lnTo>
                <a:close/>
                <a:moveTo>
                  <a:pt x="59" y="2970"/>
                </a:moveTo>
                <a:lnTo>
                  <a:pt x="58" y="2939"/>
                </a:lnTo>
                <a:lnTo>
                  <a:pt x="78" y="2937"/>
                </a:lnTo>
                <a:lnTo>
                  <a:pt x="78" y="2970"/>
                </a:lnTo>
                <a:lnTo>
                  <a:pt x="59" y="2970"/>
                </a:lnTo>
                <a:close/>
                <a:moveTo>
                  <a:pt x="58" y="2906"/>
                </a:moveTo>
                <a:lnTo>
                  <a:pt x="56" y="2874"/>
                </a:lnTo>
                <a:lnTo>
                  <a:pt x="77" y="2874"/>
                </a:lnTo>
                <a:lnTo>
                  <a:pt x="77" y="2904"/>
                </a:lnTo>
                <a:lnTo>
                  <a:pt x="58" y="2906"/>
                </a:lnTo>
                <a:close/>
                <a:moveTo>
                  <a:pt x="56" y="2843"/>
                </a:moveTo>
                <a:lnTo>
                  <a:pt x="55" y="2810"/>
                </a:lnTo>
                <a:lnTo>
                  <a:pt x="76" y="2808"/>
                </a:lnTo>
                <a:lnTo>
                  <a:pt x="76" y="2841"/>
                </a:lnTo>
                <a:lnTo>
                  <a:pt x="56" y="2843"/>
                </a:lnTo>
                <a:close/>
                <a:moveTo>
                  <a:pt x="55" y="2778"/>
                </a:moveTo>
                <a:lnTo>
                  <a:pt x="54" y="2747"/>
                </a:lnTo>
                <a:lnTo>
                  <a:pt x="74" y="2745"/>
                </a:lnTo>
                <a:lnTo>
                  <a:pt x="74" y="2778"/>
                </a:lnTo>
                <a:lnTo>
                  <a:pt x="55" y="2778"/>
                </a:lnTo>
                <a:close/>
                <a:moveTo>
                  <a:pt x="54" y="2714"/>
                </a:moveTo>
                <a:lnTo>
                  <a:pt x="53" y="2682"/>
                </a:lnTo>
                <a:lnTo>
                  <a:pt x="73" y="2682"/>
                </a:lnTo>
                <a:lnTo>
                  <a:pt x="73" y="2712"/>
                </a:lnTo>
                <a:lnTo>
                  <a:pt x="54" y="2714"/>
                </a:lnTo>
                <a:close/>
                <a:moveTo>
                  <a:pt x="53" y="2651"/>
                </a:moveTo>
                <a:lnTo>
                  <a:pt x="52" y="2618"/>
                </a:lnTo>
                <a:lnTo>
                  <a:pt x="72" y="2616"/>
                </a:lnTo>
                <a:lnTo>
                  <a:pt x="72" y="2649"/>
                </a:lnTo>
                <a:lnTo>
                  <a:pt x="53" y="2651"/>
                </a:lnTo>
                <a:close/>
                <a:moveTo>
                  <a:pt x="52" y="2586"/>
                </a:moveTo>
                <a:lnTo>
                  <a:pt x="50" y="2555"/>
                </a:lnTo>
                <a:lnTo>
                  <a:pt x="71" y="2553"/>
                </a:lnTo>
                <a:lnTo>
                  <a:pt x="71" y="2586"/>
                </a:lnTo>
                <a:lnTo>
                  <a:pt x="52" y="2586"/>
                </a:lnTo>
                <a:close/>
                <a:moveTo>
                  <a:pt x="49" y="2522"/>
                </a:moveTo>
                <a:lnTo>
                  <a:pt x="49" y="2490"/>
                </a:lnTo>
                <a:lnTo>
                  <a:pt x="70" y="2490"/>
                </a:lnTo>
                <a:lnTo>
                  <a:pt x="70" y="2520"/>
                </a:lnTo>
                <a:lnTo>
                  <a:pt x="49" y="2522"/>
                </a:lnTo>
                <a:close/>
                <a:moveTo>
                  <a:pt x="48" y="2459"/>
                </a:moveTo>
                <a:lnTo>
                  <a:pt x="48" y="2426"/>
                </a:lnTo>
                <a:lnTo>
                  <a:pt x="68" y="2426"/>
                </a:lnTo>
                <a:lnTo>
                  <a:pt x="68" y="2457"/>
                </a:lnTo>
                <a:lnTo>
                  <a:pt x="48" y="2459"/>
                </a:lnTo>
                <a:close/>
                <a:moveTo>
                  <a:pt x="47" y="2394"/>
                </a:moveTo>
                <a:lnTo>
                  <a:pt x="47" y="2363"/>
                </a:lnTo>
                <a:lnTo>
                  <a:pt x="67" y="2361"/>
                </a:lnTo>
                <a:lnTo>
                  <a:pt x="67" y="2394"/>
                </a:lnTo>
                <a:lnTo>
                  <a:pt x="47" y="2394"/>
                </a:lnTo>
                <a:close/>
                <a:moveTo>
                  <a:pt x="46" y="2330"/>
                </a:moveTo>
                <a:lnTo>
                  <a:pt x="46" y="2298"/>
                </a:lnTo>
                <a:lnTo>
                  <a:pt x="65" y="2298"/>
                </a:lnTo>
                <a:lnTo>
                  <a:pt x="66" y="2330"/>
                </a:lnTo>
                <a:lnTo>
                  <a:pt x="46" y="2330"/>
                </a:lnTo>
                <a:close/>
                <a:moveTo>
                  <a:pt x="44" y="2267"/>
                </a:moveTo>
                <a:lnTo>
                  <a:pt x="44" y="2234"/>
                </a:lnTo>
                <a:lnTo>
                  <a:pt x="64" y="2234"/>
                </a:lnTo>
                <a:lnTo>
                  <a:pt x="65" y="2265"/>
                </a:lnTo>
                <a:lnTo>
                  <a:pt x="44" y="2267"/>
                </a:lnTo>
                <a:close/>
                <a:moveTo>
                  <a:pt x="43" y="2202"/>
                </a:moveTo>
                <a:lnTo>
                  <a:pt x="43" y="2171"/>
                </a:lnTo>
                <a:lnTo>
                  <a:pt x="62" y="2169"/>
                </a:lnTo>
                <a:lnTo>
                  <a:pt x="64" y="2202"/>
                </a:lnTo>
                <a:lnTo>
                  <a:pt x="43" y="2202"/>
                </a:lnTo>
                <a:close/>
                <a:moveTo>
                  <a:pt x="42" y="2138"/>
                </a:moveTo>
                <a:lnTo>
                  <a:pt x="42" y="2106"/>
                </a:lnTo>
                <a:lnTo>
                  <a:pt x="61" y="2106"/>
                </a:lnTo>
                <a:lnTo>
                  <a:pt x="62" y="2138"/>
                </a:lnTo>
                <a:lnTo>
                  <a:pt x="42" y="2138"/>
                </a:lnTo>
                <a:close/>
                <a:moveTo>
                  <a:pt x="41" y="2075"/>
                </a:moveTo>
                <a:lnTo>
                  <a:pt x="41" y="2042"/>
                </a:lnTo>
                <a:lnTo>
                  <a:pt x="60" y="2042"/>
                </a:lnTo>
                <a:lnTo>
                  <a:pt x="61" y="2073"/>
                </a:lnTo>
                <a:lnTo>
                  <a:pt x="41" y="2075"/>
                </a:lnTo>
                <a:close/>
                <a:moveTo>
                  <a:pt x="39" y="2010"/>
                </a:moveTo>
                <a:lnTo>
                  <a:pt x="39" y="1979"/>
                </a:lnTo>
                <a:lnTo>
                  <a:pt x="59" y="1977"/>
                </a:lnTo>
                <a:lnTo>
                  <a:pt x="60" y="2010"/>
                </a:lnTo>
                <a:lnTo>
                  <a:pt x="39" y="2010"/>
                </a:lnTo>
                <a:close/>
                <a:moveTo>
                  <a:pt x="38" y="1947"/>
                </a:moveTo>
                <a:lnTo>
                  <a:pt x="38" y="1916"/>
                </a:lnTo>
                <a:lnTo>
                  <a:pt x="58" y="1914"/>
                </a:lnTo>
                <a:lnTo>
                  <a:pt x="59" y="1947"/>
                </a:lnTo>
                <a:lnTo>
                  <a:pt x="38" y="1947"/>
                </a:lnTo>
                <a:close/>
                <a:moveTo>
                  <a:pt x="37" y="1883"/>
                </a:moveTo>
                <a:lnTo>
                  <a:pt x="37" y="1851"/>
                </a:lnTo>
                <a:lnTo>
                  <a:pt x="56" y="1851"/>
                </a:lnTo>
                <a:lnTo>
                  <a:pt x="58" y="1881"/>
                </a:lnTo>
                <a:lnTo>
                  <a:pt x="37" y="1883"/>
                </a:lnTo>
                <a:close/>
                <a:moveTo>
                  <a:pt x="36" y="1820"/>
                </a:moveTo>
                <a:lnTo>
                  <a:pt x="35" y="1787"/>
                </a:lnTo>
                <a:lnTo>
                  <a:pt x="55" y="1785"/>
                </a:lnTo>
                <a:lnTo>
                  <a:pt x="56" y="1818"/>
                </a:lnTo>
                <a:lnTo>
                  <a:pt x="36" y="1820"/>
                </a:lnTo>
                <a:close/>
                <a:moveTo>
                  <a:pt x="35" y="1755"/>
                </a:moveTo>
                <a:lnTo>
                  <a:pt x="33" y="1724"/>
                </a:lnTo>
                <a:lnTo>
                  <a:pt x="54" y="1722"/>
                </a:lnTo>
                <a:lnTo>
                  <a:pt x="55" y="1755"/>
                </a:lnTo>
                <a:lnTo>
                  <a:pt x="35" y="1755"/>
                </a:lnTo>
                <a:close/>
                <a:moveTo>
                  <a:pt x="33" y="1691"/>
                </a:moveTo>
                <a:lnTo>
                  <a:pt x="32" y="1659"/>
                </a:lnTo>
                <a:lnTo>
                  <a:pt x="53" y="1659"/>
                </a:lnTo>
                <a:lnTo>
                  <a:pt x="54" y="1689"/>
                </a:lnTo>
                <a:lnTo>
                  <a:pt x="33" y="1691"/>
                </a:lnTo>
                <a:close/>
                <a:moveTo>
                  <a:pt x="32" y="1628"/>
                </a:moveTo>
                <a:lnTo>
                  <a:pt x="31" y="1595"/>
                </a:lnTo>
                <a:lnTo>
                  <a:pt x="52" y="1593"/>
                </a:lnTo>
                <a:lnTo>
                  <a:pt x="53" y="1626"/>
                </a:lnTo>
                <a:lnTo>
                  <a:pt x="32" y="1628"/>
                </a:lnTo>
                <a:close/>
                <a:moveTo>
                  <a:pt x="31" y="1563"/>
                </a:moveTo>
                <a:lnTo>
                  <a:pt x="30" y="1532"/>
                </a:lnTo>
                <a:lnTo>
                  <a:pt x="50" y="1530"/>
                </a:lnTo>
                <a:lnTo>
                  <a:pt x="52" y="1563"/>
                </a:lnTo>
                <a:lnTo>
                  <a:pt x="31" y="1563"/>
                </a:lnTo>
                <a:close/>
                <a:moveTo>
                  <a:pt x="30" y="1499"/>
                </a:moveTo>
                <a:lnTo>
                  <a:pt x="29" y="1467"/>
                </a:lnTo>
                <a:lnTo>
                  <a:pt x="49" y="1467"/>
                </a:lnTo>
                <a:lnTo>
                  <a:pt x="49" y="1497"/>
                </a:lnTo>
                <a:lnTo>
                  <a:pt x="30" y="1499"/>
                </a:lnTo>
                <a:close/>
                <a:moveTo>
                  <a:pt x="29" y="1436"/>
                </a:moveTo>
                <a:lnTo>
                  <a:pt x="27" y="1403"/>
                </a:lnTo>
                <a:lnTo>
                  <a:pt x="48" y="1401"/>
                </a:lnTo>
                <a:lnTo>
                  <a:pt x="48" y="1434"/>
                </a:lnTo>
                <a:lnTo>
                  <a:pt x="29" y="1436"/>
                </a:lnTo>
                <a:close/>
                <a:moveTo>
                  <a:pt x="27" y="1371"/>
                </a:moveTo>
                <a:lnTo>
                  <a:pt x="26" y="1340"/>
                </a:lnTo>
                <a:lnTo>
                  <a:pt x="47" y="1338"/>
                </a:lnTo>
                <a:lnTo>
                  <a:pt x="47" y="1371"/>
                </a:lnTo>
                <a:lnTo>
                  <a:pt x="27" y="1371"/>
                </a:lnTo>
                <a:close/>
                <a:moveTo>
                  <a:pt x="26" y="1307"/>
                </a:moveTo>
                <a:lnTo>
                  <a:pt x="25" y="1275"/>
                </a:lnTo>
                <a:lnTo>
                  <a:pt x="46" y="1275"/>
                </a:lnTo>
                <a:lnTo>
                  <a:pt x="46" y="1305"/>
                </a:lnTo>
                <a:lnTo>
                  <a:pt x="26" y="1307"/>
                </a:lnTo>
                <a:close/>
                <a:moveTo>
                  <a:pt x="25" y="1244"/>
                </a:moveTo>
                <a:lnTo>
                  <a:pt x="24" y="1211"/>
                </a:lnTo>
                <a:lnTo>
                  <a:pt x="44" y="1209"/>
                </a:lnTo>
                <a:lnTo>
                  <a:pt x="44" y="1242"/>
                </a:lnTo>
                <a:lnTo>
                  <a:pt x="25" y="1244"/>
                </a:lnTo>
                <a:close/>
                <a:moveTo>
                  <a:pt x="24" y="1179"/>
                </a:moveTo>
                <a:lnTo>
                  <a:pt x="23" y="1148"/>
                </a:lnTo>
                <a:lnTo>
                  <a:pt x="43" y="1146"/>
                </a:lnTo>
                <a:lnTo>
                  <a:pt x="43" y="1179"/>
                </a:lnTo>
                <a:lnTo>
                  <a:pt x="24" y="1179"/>
                </a:lnTo>
                <a:close/>
                <a:moveTo>
                  <a:pt x="23" y="1115"/>
                </a:moveTo>
                <a:lnTo>
                  <a:pt x="21" y="1083"/>
                </a:lnTo>
                <a:lnTo>
                  <a:pt x="42" y="1083"/>
                </a:lnTo>
                <a:lnTo>
                  <a:pt x="42" y="1115"/>
                </a:lnTo>
                <a:lnTo>
                  <a:pt x="23" y="1115"/>
                </a:lnTo>
                <a:close/>
                <a:moveTo>
                  <a:pt x="21" y="1052"/>
                </a:moveTo>
                <a:lnTo>
                  <a:pt x="20" y="1019"/>
                </a:lnTo>
                <a:lnTo>
                  <a:pt x="41" y="1019"/>
                </a:lnTo>
                <a:lnTo>
                  <a:pt x="41" y="1050"/>
                </a:lnTo>
                <a:lnTo>
                  <a:pt x="21" y="1052"/>
                </a:lnTo>
                <a:close/>
                <a:moveTo>
                  <a:pt x="19" y="987"/>
                </a:moveTo>
                <a:lnTo>
                  <a:pt x="19" y="956"/>
                </a:lnTo>
                <a:lnTo>
                  <a:pt x="39" y="954"/>
                </a:lnTo>
                <a:lnTo>
                  <a:pt x="39" y="987"/>
                </a:lnTo>
                <a:lnTo>
                  <a:pt x="19" y="987"/>
                </a:lnTo>
                <a:close/>
                <a:moveTo>
                  <a:pt x="18" y="923"/>
                </a:moveTo>
                <a:lnTo>
                  <a:pt x="18" y="891"/>
                </a:lnTo>
                <a:lnTo>
                  <a:pt x="38" y="891"/>
                </a:lnTo>
                <a:lnTo>
                  <a:pt x="38" y="923"/>
                </a:lnTo>
                <a:lnTo>
                  <a:pt x="18" y="923"/>
                </a:lnTo>
                <a:close/>
                <a:moveTo>
                  <a:pt x="17" y="860"/>
                </a:moveTo>
                <a:lnTo>
                  <a:pt x="17" y="827"/>
                </a:lnTo>
                <a:lnTo>
                  <a:pt x="37" y="827"/>
                </a:lnTo>
                <a:lnTo>
                  <a:pt x="37" y="858"/>
                </a:lnTo>
                <a:lnTo>
                  <a:pt x="17" y="860"/>
                </a:lnTo>
                <a:close/>
                <a:moveTo>
                  <a:pt x="15" y="795"/>
                </a:moveTo>
                <a:lnTo>
                  <a:pt x="15" y="764"/>
                </a:lnTo>
                <a:lnTo>
                  <a:pt x="35" y="762"/>
                </a:lnTo>
                <a:lnTo>
                  <a:pt x="36" y="795"/>
                </a:lnTo>
                <a:lnTo>
                  <a:pt x="15" y="795"/>
                </a:lnTo>
                <a:close/>
                <a:moveTo>
                  <a:pt x="14" y="732"/>
                </a:moveTo>
                <a:lnTo>
                  <a:pt x="14" y="699"/>
                </a:lnTo>
                <a:lnTo>
                  <a:pt x="33" y="699"/>
                </a:lnTo>
                <a:lnTo>
                  <a:pt x="35" y="732"/>
                </a:lnTo>
                <a:lnTo>
                  <a:pt x="14" y="732"/>
                </a:lnTo>
                <a:close/>
                <a:moveTo>
                  <a:pt x="13" y="668"/>
                </a:moveTo>
                <a:lnTo>
                  <a:pt x="13" y="636"/>
                </a:lnTo>
                <a:lnTo>
                  <a:pt x="32" y="636"/>
                </a:lnTo>
                <a:lnTo>
                  <a:pt x="33" y="666"/>
                </a:lnTo>
                <a:lnTo>
                  <a:pt x="13" y="668"/>
                </a:lnTo>
                <a:close/>
                <a:moveTo>
                  <a:pt x="12" y="605"/>
                </a:moveTo>
                <a:lnTo>
                  <a:pt x="12" y="572"/>
                </a:lnTo>
                <a:lnTo>
                  <a:pt x="31" y="570"/>
                </a:lnTo>
                <a:lnTo>
                  <a:pt x="32" y="603"/>
                </a:lnTo>
                <a:lnTo>
                  <a:pt x="12" y="605"/>
                </a:lnTo>
                <a:close/>
                <a:moveTo>
                  <a:pt x="11" y="540"/>
                </a:moveTo>
                <a:lnTo>
                  <a:pt x="11" y="509"/>
                </a:lnTo>
                <a:lnTo>
                  <a:pt x="30" y="507"/>
                </a:lnTo>
                <a:lnTo>
                  <a:pt x="31" y="540"/>
                </a:lnTo>
                <a:lnTo>
                  <a:pt x="11" y="540"/>
                </a:lnTo>
                <a:close/>
                <a:moveTo>
                  <a:pt x="9" y="476"/>
                </a:moveTo>
                <a:lnTo>
                  <a:pt x="9" y="444"/>
                </a:lnTo>
                <a:lnTo>
                  <a:pt x="29" y="444"/>
                </a:lnTo>
                <a:lnTo>
                  <a:pt x="30" y="474"/>
                </a:lnTo>
                <a:lnTo>
                  <a:pt x="9" y="476"/>
                </a:lnTo>
                <a:close/>
                <a:moveTo>
                  <a:pt x="8" y="413"/>
                </a:moveTo>
                <a:lnTo>
                  <a:pt x="8" y="380"/>
                </a:lnTo>
                <a:lnTo>
                  <a:pt x="27" y="378"/>
                </a:lnTo>
                <a:lnTo>
                  <a:pt x="29" y="411"/>
                </a:lnTo>
                <a:lnTo>
                  <a:pt x="8" y="413"/>
                </a:lnTo>
                <a:close/>
                <a:moveTo>
                  <a:pt x="7" y="348"/>
                </a:moveTo>
                <a:lnTo>
                  <a:pt x="7" y="317"/>
                </a:lnTo>
                <a:lnTo>
                  <a:pt x="26" y="315"/>
                </a:lnTo>
                <a:lnTo>
                  <a:pt x="27" y="348"/>
                </a:lnTo>
                <a:lnTo>
                  <a:pt x="7" y="348"/>
                </a:lnTo>
                <a:close/>
                <a:moveTo>
                  <a:pt x="6" y="284"/>
                </a:moveTo>
                <a:lnTo>
                  <a:pt x="5" y="252"/>
                </a:lnTo>
                <a:lnTo>
                  <a:pt x="25" y="252"/>
                </a:lnTo>
                <a:lnTo>
                  <a:pt x="26" y="282"/>
                </a:lnTo>
                <a:lnTo>
                  <a:pt x="6" y="284"/>
                </a:lnTo>
                <a:close/>
                <a:moveTo>
                  <a:pt x="5" y="221"/>
                </a:moveTo>
                <a:lnTo>
                  <a:pt x="3" y="188"/>
                </a:lnTo>
                <a:lnTo>
                  <a:pt x="24" y="186"/>
                </a:lnTo>
                <a:lnTo>
                  <a:pt x="25" y="219"/>
                </a:lnTo>
                <a:lnTo>
                  <a:pt x="5" y="221"/>
                </a:lnTo>
                <a:close/>
                <a:moveTo>
                  <a:pt x="3" y="156"/>
                </a:moveTo>
                <a:lnTo>
                  <a:pt x="2" y="125"/>
                </a:lnTo>
                <a:lnTo>
                  <a:pt x="23" y="123"/>
                </a:lnTo>
                <a:lnTo>
                  <a:pt x="24" y="156"/>
                </a:lnTo>
                <a:lnTo>
                  <a:pt x="3" y="156"/>
                </a:lnTo>
                <a:close/>
                <a:moveTo>
                  <a:pt x="2" y="92"/>
                </a:moveTo>
                <a:lnTo>
                  <a:pt x="1" y="60"/>
                </a:lnTo>
                <a:lnTo>
                  <a:pt x="21" y="60"/>
                </a:lnTo>
                <a:lnTo>
                  <a:pt x="23" y="90"/>
                </a:lnTo>
                <a:lnTo>
                  <a:pt x="2" y="92"/>
                </a:lnTo>
                <a:close/>
                <a:moveTo>
                  <a:pt x="1" y="29"/>
                </a:moveTo>
                <a:lnTo>
                  <a:pt x="0" y="2"/>
                </a:lnTo>
                <a:lnTo>
                  <a:pt x="20" y="0"/>
                </a:lnTo>
                <a:lnTo>
                  <a:pt x="20" y="27"/>
                </a:lnTo>
                <a:lnTo>
                  <a:pt x="1" y="29"/>
                </a:lnTo>
                <a:close/>
              </a:path>
            </a:pathLst>
          </a:custGeom>
          <a:solidFill>
            <a:srgbClr val="000000"/>
          </a:solidFill>
          <a:ln w="25400">
            <a:solidFill>
              <a:schemeClr val="tx2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32161234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1D9DF4D2-1E82-4ACD-96E3-CDF87E7BBB1A}" type="datetime1">
              <a:rPr lang="sv-SE" smtClean="0"/>
              <a:pPr>
                <a:defRPr/>
              </a:pPr>
              <a:t>2025-10-12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10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43464"/>
          </a:xfrm>
        </p:spPr>
        <p:txBody>
          <a:bodyPr/>
          <a:lstStyle/>
          <a:p>
            <a:r>
              <a:rPr lang="sv-SE" dirty="0"/>
              <a:t>Systempriset i Norden</a:t>
            </a:r>
          </a:p>
        </p:txBody>
      </p:sp>
      <p:sp>
        <p:nvSpPr>
          <p:cNvPr id="6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Nasdaq Commodities,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F454480C-29AD-4BAC-A968-05E90ED0F7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663" y="854075"/>
            <a:ext cx="11737975" cy="504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0379965"/>
      </p:ext>
    </p:extLst>
  </p:cSld>
  <p:clrMapOvr>
    <a:masterClrMapping/>
  </p:clrMapOvr>
  <p:transition spd="med">
    <p:fade/>
  </p:transition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69D7C276-4E3F-7448-464A-83E775B0E6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2013" y="1058863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28CC942-AC1F-4791-9182-6BD35EE7BF1A}" type="datetime1">
              <a:rPr lang="sv-SE" smtClean="0"/>
              <a:pPr>
                <a:defRPr/>
              </a:pPr>
              <a:t>2025-10-12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100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 dirty="0"/>
              <a:t>Elanvändningen i svensk industri 1975-</a:t>
            </a:r>
            <a:br>
              <a:rPr lang="sv-SE" dirty="0"/>
            </a:br>
            <a:r>
              <a:rPr lang="sv-SE" dirty="0"/>
              <a:t>(rullande 12-månadersvärde)</a:t>
            </a:r>
          </a:p>
        </p:txBody>
      </p:sp>
      <p:sp>
        <p:nvSpPr>
          <p:cNvPr id="6" name="Platshållare för text 13"/>
          <p:cNvSpPr txBox="1">
            <a:spLocks/>
          </p:cNvSpPr>
          <p:nvPr/>
        </p:nvSpPr>
        <p:spPr>
          <a:xfrm>
            <a:off x="632086" y="5916228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7037127C-66BD-8388-D0EA-B3945F2EBE0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1500" y="461963"/>
            <a:ext cx="1409700" cy="29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636540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CD0B881-2466-4436-916B-70D038D48771}" type="datetime1">
              <a:rPr lang="sv-SE" smtClean="0"/>
              <a:pPr>
                <a:defRPr/>
              </a:pPr>
              <a:t>2025-10-12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11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9C44BEDC-EF11-73F4-03A4-A6343D3FDA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0250" y="1071563"/>
            <a:ext cx="10209213" cy="504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90352"/>
          </a:xfrm>
        </p:spPr>
        <p:txBody>
          <a:bodyPr/>
          <a:lstStyle/>
          <a:p>
            <a:r>
              <a:rPr lang="sv-SE" dirty="0"/>
              <a:t>Områdespriser på Nord Pool 2006-</a:t>
            </a:r>
            <a:br>
              <a:rPr lang="sv-SE" dirty="0"/>
            </a:br>
            <a:r>
              <a:rPr lang="sv-SE" dirty="0"/>
              <a:t>(dygnsgenomsnitt)</a:t>
            </a:r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509729892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5D33B7A-D5FC-49A6-A0D0-EB62ECE5F9FD}" type="datetime1">
              <a:rPr lang="sv-SE" smtClean="0"/>
              <a:pPr>
                <a:defRPr/>
              </a:pPr>
              <a:t>2025-10-12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12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39E7FF28-3B5F-98FD-EBB8-47F236F78D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1313" y="1079500"/>
            <a:ext cx="11512550" cy="4910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88056"/>
            <a:ext cx="10972800" cy="1143000"/>
          </a:xfrm>
        </p:spPr>
        <p:txBody>
          <a:bodyPr/>
          <a:lstStyle/>
          <a:p>
            <a:r>
              <a:rPr lang="sv-SE" dirty="0"/>
              <a:t>Områdespriser på Nord Pool 2006-</a:t>
            </a:r>
            <a:br>
              <a:rPr lang="sv-SE" dirty="0"/>
            </a:br>
            <a:r>
              <a:rPr lang="sv-SE" dirty="0"/>
              <a:t>(rullande veckogenomsnitt)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927499800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7FA18F0-056B-433D-BAFA-7FC4A552DFFD}" type="datetime1">
              <a:rPr lang="sv-SE" smtClean="0"/>
              <a:pPr>
                <a:defRPr/>
              </a:pPr>
              <a:t>2025-10-12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13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206D8EA2-A1D9-68E7-581E-5EA6BA7989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9725" y="908050"/>
            <a:ext cx="11415713" cy="51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80040"/>
          </a:xfrm>
        </p:spPr>
        <p:txBody>
          <a:bodyPr/>
          <a:lstStyle/>
          <a:p>
            <a:r>
              <a:rPr lang="sv-SE" dirty="0"/>
              <a:t>Områdespriser på Nord Pool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614195344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0509DAA-C956-4F89-A82E-7404EE0B6155}" type="datetime1">
              <a:rPr lang="sv-SE" smtClean="0"/>
              <a:pPr>
                <a:defRPr/>
              </a:pPr>
              <a:t>2025-10-12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14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3EBC82E7-7572-0990-3B75-40D4EA4CD070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1813" y="981075"/>
            <a:ext cx="11415712" cy="518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44048"/>
          </a:xfrm>
        </p:spPr>
        <p:txBody>
          <a:bodyPr/>
          <a:lstStyle/>
          <a:p>
            <a:r>
              <a:rPr lang="sv-SE" dirty="0"/>
              <a:t>Områdespriser på Nord Pool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3983087993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8091773-8F64-4B2E-B577-FB4A0F43DCB5}" type="datetime1">
              <a:rPr lang="sv-SE" smtClean="0"/>
              <a:pPr>
                <a:defRPr/>
              </a:pPr>
              <a:t>2025-10-12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15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82A65B16-5A53-2E2E-DF90-113872123C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4475" y="933450"/>
            <a:ext cx="11703050" cy="499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88600"/>
          </a:xfrm>
        </p:spPr>
        <p:txBody>
          <a:bodyPr/>
          <a:lstStyle/>
          <a:p>
            <a:pPr lvl="0"/>
            <a:r>
              <a:rPr lang="sv-SE" dirty="0"/>
              <a:t>Avvikelse från systempriset</a:t>
            </a:r>
          </a:p>
        </p:txBody>
      </p:sp>
      <p:sp>
        <p:nvSpPr>
          <p:cNvPr id="7" name="Platshållare för text 16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8245F814-EC7F-57ED-C65A-D440CAF1D4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7525" y="801688"/>
            <a:ext cx="933450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1583397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39DED03-C1C1-425C-B08A-5D1D88D68D8D}" type="datetime1">
              <a:rPr lang="sv-SE" smtClean="0"/>
              <a:pPr>
                <a:defRPr/>
              </a:pPr>
              <a:t>2025-10-12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D775B6EA-46B8-FF30-3C45-B613B85BDB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263" y="663575"/>
            <a:ext cx="11657012" cy="545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52608"/>
          </a:xfrm>
        </p:spPr>
        <p:txBody>
          <a:bodyPr/>
          <a:lstStyle/>
          <a:p>
            <a:pPr lvl="0"/>
            <a:r>
              <a:rPr lang="sv-SE" dirty="0"/>
              <a:t>Områdespriser i Sverige (dygnsgenomsnitt)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3348240082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321" y="524088"/>
            <a:ext cx="11373492" cy="5291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8F3210A-7F38-4783-8E65-A5C551D9291F}" type="datetime1">
              <a:rPr lang="sv-SE" smtClean="0"/>
              <a:pPr>
                <a:defRPr/>
              </a:pPr>
              <a:t>2025-10-12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17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70312"/>
          </a:xfrm>
        </p:spPr>
        <p:txBody>
          <a:bodyPr/>
          <a:lstStyle/>
          <a:p>
            <a:r>
              <a:rPr lang="sv-SE" dirty="0"/>
              <a:t>Områdespriser i Sverige (timpriser 20111101-20141231)</a:t>
            </a:r>
          </a:p>
        </p:txBody>
      </p:sp>
      <p:sp>
        <p:nvSpPr>
          <p:cNvPr id="6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440295262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9400" y="520700"/>
            <a:ext cx="11607800" cy="5245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8F3210A-7F38-4783-8E65-A5C551D9291F}" type="datetime1">
              <a:rPr lang="sv-SE" smtClean="0"/>
              <a:pPr>
                <a:defRPr/>
              </a:pPr>
              <a:t>2025-10-12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18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70312"/>
          </a:xfrm>
        </p:spPr>
        <p:txBody>
          <a:bodyPr/>
          <a:lstStyle/>
          <a:p>
            <a:r>
              <a:rPr lang="sv-SE" dirty="0"/>
              <a:t>Områdespriser i Sverige (timpriser 20150101-20171231)</a:t>
            </a:r>
          </a:p>
        </p:txBody>
      </p:sp>
      <p:sp>
        <p:nvSpPr>
          <p:cNvPr id="6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440295262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97AC9461-4FA1-3E49-745F-A9D292B15D75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4013" y="525463"/>
            <a:ext cx="11358562" cy="528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55748E61-9796-491E-B353-C34CC381A7DE}" type="datetime1">
              <a:rPr lang="sv-SE" smtClean="0"/>
              <a:pPr>
                <a:defRPr/>
              </a:pPr>
              <a:t>2025-10-12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19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70312"/>
          </a:xfrm>
        </p:spPr>
        <p:txBody>
          <a:bodyPr/>
          <a:lstStyle/>
          <a:p>
            <a:r>
              <a:rPr lang="sv-SE" dirty="0"/>
              <a:t>Områdespriser i Sverige (timpriser 20180101-)</a:t>
            </a:r>
          </a:p>
        </p:txBody>
      </p:sp>
      <p:sp>
        <p:nvSpPr>
          <p:cNvPr id="6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748594707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4750A74-DDBD-4631-BB97-40171303DCA4}" type="datetime1">
              <a:rPr lang="sv-SE" smtClean="0"/>
              <a:pPr>
                <a:defRPr/>
              </a:pPr>
              <a:t>2025-10-12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111BB711-611F-E87D-6C47-47D1FCB9A3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5600" y="1100138"/>
            <a:ext cx="11222038" cy="484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ubrik 6"/>
          <p:cNvSpPr>
            <a:spLocks noGrp="1"/>
          </p:cNvSpPr>
          <p:nvPr>
            <p:ph type="title"/>
          </p:nvPr>
        </p:nvSpPr>
        <p:spPr>
          <a:xfrm>
            <a:off x="609600" y="97200"/>
            <a:ext cx="10972800" cy="930216"/>
          </a:xfrm>
        </p:spPr>
        <p:txBody>
          <a:bodyPr/>
          <a:lstStyle/>
          <a:p>
            <a:r>
              <a:rPr lang="sv-SE" dirty="0"/>
              <a:t>Nordiska vattenmagasin och prisskillnad Norden-Tyskland</a:t>
            </a:r>
          </a:p>
        </p:txBody>
      </p:sp>
      <p:sp>
        <p:nvSpPr>
          <p:cNvPr id="8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956125564"/>
      </p:ext>
    </p:extLst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F7EF051-B61B-4188-B4ED-7E944CA88118}" type="datetime1">
              <a:rPr lang="sv-SE" smtClean="0"/>
              <a:pPr>
                <a:defRPr/>
              </a:pPr>
              <a:t>2025-10-12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20</a:t>
            </a:fld>
            <a:endParaRPr lang="sv-SE" dirty="0"/>
          </a:p>
        </p:txBody>
      </p:sp>
      <p:sp>
        <p:nvSpPr>
          <p:cNvPr id="8" name="Rubrik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09BCD7A5-4FA1-6FC9-AC39-860C04C5B2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384175"/>
            <a:ext cx="11298238" cy="557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ubrik 6"/>
          <p:cNvSpPr txBox="1">
            <a:spLocks/>
          </p:cNvSpPr>
          <p:nvPr/>
        </p:nvSpPr>
        <p:spPr bwMode="auto">
          <a:xfrm>
            <a:off x="609600" y="188640"/>
            <a:ext cx="10972800" cy="57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Områdespriser i Sverige (timpriser)</a:t>
            </a:r>
            <a:endParaRPr kumimoji="0" lang="sv-SE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373039164"/>
      </p:ext>
    </p:extLst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DBEC0B9-F154-4271-B21E-13274B61ABAC}" type="datetime1">
              <a:rPr lang="sv-SE" smtClean="0"/>
              <a:pPr>
                <a:defRPr/>
              </a:pPr>
              <a:t>2025-10-12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21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345743" y="188640"/>
            <a:ext cx="11536908" cy="1143000"/>
          </a:xfrm>
        </p:spPr>
        <p:txBody>
          <a:bodyPr/>
          <a:lstStyle/>
          <a:p>
            <a:pPr lvl="0"/>
            <a:r>
              <a:rPr lang="sv-SE" dirty="0"/>
              <a:t>Prisskillnader per timme mellan elområden i Sverige samt avvikelse gentemot systempris </a:t>
            </a:r>
            <a:r>
              <a:rPr lang="sv-SE" sz="2000" dirty="0"/>
              <a:t>(€/MWh)</a:t>
            </a:r>
            <a:endParaRPr lang="sv-SE" dirty="0"/>
          </a:p>
        </p:txBody>
      </p:sp>
      <p:sp>
        <p:nvSpPr>
          <p:cNvPr id="6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923C99F3-C4F3-9334-F17D-6B98ED6F38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963" y="1406525"/>
            <a:ext cx="11572875" cy="447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4264209"/>
      </p:ext>
    </p:extLst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ruta 54"/>
          <p:cNvSpPr txBox="1"/>
          <p:nvPr/>
        </p:nvSpPr>
        <p:spPr>
          <a:xfrm>
            <a:off x="5519936" y="5829540"/>
            <a:ext cx="6672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Obs! Ej aktuella priser då dessa förändras dagligen.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D65278C-038A-4048-ACCD-087C1EB66452}" type="datetime1">
              <a:rPr lang="sv-SE" smtClean="0"/>
              <a:pPr>
                <a:defRPr/>
              </a:pPr>
              <a:t>2025-10-12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22</a:t>
            </a:fld>
            <a:endParaRPr lang="sv-SE" dirty="0"/>
          </a:p>
        </p:txBody>
      </p:sp>
      <p:sp>
        <p:nvSpPr>
          <p:cNvPr id="6" name="Platshållare för text 96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9374" y="671530"/>
            <a:ext cx="54483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rihandsfigur 7"/>
          <p:cNvSpPr/>
          <p:nvPr/>
        </p:nvSpPr>
        <p:spPr>
          <a:xfrm>
            <a:off x="4298171" y="3219761"/>
            <a:ext cx="1270827" cy="1084175"/>
          </a:xfrm>
          <a:custGeom>
            <a:avLst/>
            <a:gdLst>
              <a:gd name="connsiteX0" fmla="*/ 950142 w 953120"/>
              <a:gd name="connsiteY0" fmla="*/ 265087 h 1084175"/>
              <a:gd name="connsiteX1" fmla="*/ 250194 w 953120"/>
              <a:gd name="connsiteY1" fmla="*/ 0 h 1084175"/>
              <a:gd name="connsiteX2" fmla="*/ 0 w 953120"/>
              <a:gd name="connsiteY2" fmla="*/ 688034 h 1084175"/>
              <a:gd name="connsiteX3" fmla="*/ 556980 w 953120"/>
              <a:gd name="connsiteY3" fmla="*/ 881637 h 1084175"/>
              <a:gd name="connsiteX4" fmla="*/ 583786 w 953120"/>
              <a:gd name="connsiteY4" fmla="*/ 836959 h 1084175"/>
              <a:gd name="connsiteX5" fmla="*/ 589743 w 953120"/>
              <a:gd name="connsiteY5" fmla="*/ 875680 h 1084175"/>
              <a:gd name="connsiteX6" fmla="*/ 571872 w 953120"/>
              <a:gd name="connsiteY6" fmla="*/ 911422 h 1084175"/>
              <a:gd name="connsiteX7" fmla="*/ 595700 w 953120"/>
              <a:gd name="connsiteY7" fmla="*/ 929293 h 1084175"/>
              <a:gd name="connsiteX8" fmla="*/ 607614 w 953120"/>
              <a:gd name="connsiteY8" fmla="*/ 956099 h 1084175"/>
              <a:gd name="connsiteX9" fmla="*/ 592722 w 953120"/>
              <a:gd name="connsiteY9" fmla="*/ 973970 h 1084175"/>
              <a:gd name="connsiteX10" fmla="*/ 601657 w 953120"/>
              <a:gd name="connsiteY10" fmla="*/ 1006734 h 1084175"/>
              <a:gd name="connsiteX11" fmla="*/ 607614 w 953120"/>
              <a:gd name="connsiteY11" fmla="*/ 1039497 h 1084175"/>
              <a:gd name="connsiteX12" fmla="*/ 619528 w 953120"/>
              <a:gd name="connsiteY12" fmla="*/ 1078218 h 1084175"/>
              <a:gd name="connsiteX13" fmla="*/ 637399 w 953120"/>
              <a:gd name="connsiteY13" fmla="*/ 1084175 h 1084175"/>
              <a:gd name="connsiteX14" fmla="*/ 670163 w 953120"/>
              <a:gd name="connsiteY14" fmla="*/ 994820 h 1084175"/>
              <a:gd name="connsiteX15" fmla="*/ 711862 w 953120"/>
              <a:gd name="connsiteY15" fmla="*/ 1000777 h 1084175"/>
              <a:gd name="connsiteX16" fmla="*/ 753561 w 953120"/>
              <a:gd name="connsiteY16" fmla="*/ 914400 h 1084175"/>
              <a:gd name="connsiteX17" fmla="*/ 747604 w 953120"/>
              <a:gd name="connsiteY17" fmla="*/ 774411 h 1084175"/>
              <a:gd name="connsiteX18" fmla="*/ 765475 w 953120"/>
              <a:gd name="connsiteY18" fmla="*/ 741647 h 1084175"/>
              <a:gd name="connsiteX19" fmla="*/ 914400 w 953120"/>
              <a:gd name="connsiteY19" fmla="*/ 655271 h 1084175"/>
              <a:gd name="connsiteX20" fmla="*/ 902486 w 953120"/>
              <a:gd name="connsiteY20" fmla="*/ 422947 h 1084175"/>
              <a:gd name="connsiteX21" fmla="*/ 872701 w 953120"/>
              <a:gd name="connsiteY21" fmla="*/ 399119 h 1084175"/>
              <a:gd name="connsiteX22" fmla="*/ 875679 w 953120"/>
              <a:gd name="connsiteY22" fmla="*/ 348485 h 1084175"/>
              <a:gd name="connsiteX23" fmla="*/ 953120 w 953120"/>
              <a:gd name="connsiteY23" fmla="*/ 315721 h 1084175"/>
              <a:gd name="connsiteX24" fmla="*/ 950142 w 953120"/>
              <a:gd name="connsiteY24" fmla="*/ 265087 h 1084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953120" h="1084175">
                <a:moveTo>
                  <a:pt x="950142" y="265087"/>
                </a:moveTo>
                <a:lnTo>
                  <a:pt x="250194" y="0"/>
                </a:lnTo>
                <a:lnTo>
                  <a:pt x="0" y="688034"/>
                </a:lnTo>
                <a:lnTo>
                  <a:pt x="556980" y="881637"/>
                </a:lnTo>
                <a:lnTo>
                  <a:pt x="583786" y="836959"/>
                </a:lnTo>
                <a:lnTo>
                  <a:pt x="589743" y="875680"/>
                </a:lnTo>
                <a:lnTo>
                  <a:pt x="571872" y="911422"/>
                </a:lnTo>
                <a:lnTo>
                  <a:pt x="595700" y="929293"/>
                </a:lnTo>
                <a:lnTo>
                  <a:pt x="607614" y="956099"/>
                </a:lnTo>
                <a:lnTo>
                  <a:pt x="592722" y="973970"/>
                </a:lnTo>
                <a:lnTo>
                  <a:pt x="601657" y="1006734"/>
                </a:lnTo>
                <a:lnTo>
                  <a:pt x="607614" y="1039497"/>
                </a:lnTo>
                <a:lnTo>
                  <a:pt x="619528" y="1078218"/>
                </a:lnTo>
                <a:lnTo>
                  <a:pt x="637399" y="1084175"/>
                </a:lnTo>
                <a:lnTo>
                  <a:pt x="670163" y="994820"/>
                </a:lnTo>
                <a:lnTo>
                  <a:pt x="711862" y="1000777"/>
                </a:lnTo>
                <a:lnTo>
                  <a:pt x="753561" y="914400"/>
                </a:lnTo>
                <a:lnTo>
                  <a:pt x="747604" y="774411"/>
                </a:lnTo>
                <a:lnTo>
                  <a:pt x="765475" y="741647"/>
                </a:lnTo>
                <a:lnTo>
                  <a:pt x="914400" y="655271"/>
                </a:lnTo>
                <a:lnTo>
                  <a:pt x="902486" y="422947"/>
                </a:lnTo>
                <a:lnTo>
                  <a:pt x="872701" y="399119"/>
                </a:lnTo>
                <a:lnTo>
                  <a:pt x="875679" y="348485"/>
                </a:lnTo>
                <a:lnTo>
                  <a:pt x="953120" y="315721"/>
                </a:lnTo>
                <a:lnTo>
                  <a:pt x="950142" y="265087"/>
                </a:lnTo>
                <a:close/>
              </a:path>
            </a:pathLst>
          </a:custGeom>
          <a:solidFill>
            <a:srgbClr val="33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Freeform 5"/>
          <p:cNvSpPr>
            <a:spLocks/>
          </p:cNvSpPr>
          <p:nvPr/>
        </p:nvSpPr>
        <p:spPr bwMode="auto">
          <a:xfrm>
            <a:off x="3859642" y="4625976"/>
            <a:ext cx="944033" cy="917575"/>
          </a:xfrm>
          <a:custGeom>
            <a:avLst/>
            <a:gdLst>
              <a:gd name="T0" fmla="*/ 16 w 217"/>
              <a:gd name="T1" fmla="*/ 193 h 227"/>
              <a:gd name="T2" fmla="*/ 28 w 217"/>
              <a:gd name="T3" fmla="*/ 210 h 227"/>
              <a:gd name="T4" fmla="*/ 52 w 217"/>
              <a:gd name="T5" fmla="*/ 210 h 227"/>
              <a:gd name="T6" fmla="*/ 74 w 217"/>
              <a:gd name="T7" fmla="*/ 215 h 227"/>
              <a:gd name="T8" fmla="*/ 91 w 217"/>
              <a:gd name="T9" fmla="*/ 226 h 227"/>
              <a:gd name="T10" fmla="*/ 109 w 217"/>
              <a:gd name="T11" fmla="*/ 226 h 227"/>
              <a:gd name="T12" fmla="*/ 97 w 217"/>
              <a:gd name="T13" fmla="*/ 212 h 227"/>
              <a:gd name="T14" fmla="*/ 106 w 217"/>
              <a:gd name="T15" fmla="*/ 193 h 227"/>
              <a:gd name="T16" fmla="*/ 116 w 217"/>
              <a:gd name="T17" fmla="*/ 172 h 227"/>
              <a:gd name="T18" fmla="*/ 122 w 217"/>
              <a:gd name="T19" fmla="*/ 147 h 227"/>
              <a:gd name="T20" fmla="*/ 147 w 217"/>
              <a:gd name="T21" fmla="*/ 133 h 227"/>
              <a:gd name="T22" fmla="*/ 168 w 217"/>
              <a:gd name="T23" fmla="*/ 123 h 227"/>
              <a:gd name="T24" fmla="*/ 167 w 217"/>
              <a:gd name="T25" fmla="*/ 109 h 227"/>
              <a:gd name="T26" fmla="*/ 167 w 217"/>
              <a:gd name="T27" fmla="*/ 87 h 227"/>
              <a:gd name="T28" fmla="*/ 171 w 217"/>
              <a:gd name="T29" fmla="*/ 77 h 227"/>
              <a:gd name="T30" fmla="*/ 191 w 217"/>
              <a:gd name="T31" fmla="*/ 74 h 227"/>
              <a:gd name="T32" fmla="*/ 200 w 217"/>
              <a:gd name="T33" fmla="*/ 79 h 227"/>
              <a:gd name="T34" fmla="*/ 216 w 217"/>
              <a:gd name="T35" fmla="*/ 63 h 227"/>
              <a:gd name="T36" fmla="*/ 210 w 217"/>
              <a:gd name="T37" fmla="*/ 49 h 227"/>
              <a:gd name="T38" fmla="*/ 200 w 217"/>
              <a:gd name="T39" fmla="*/ 46 h 227"/>
              <a:gd name="T40" fmla="*/ 180 w 217"/>
              <a:gd name="T41" fmla="*/ 46 h 227"/>
              <a:gd name="T42" fmla="*/ 171 w 217"/>
              <a:gd name="T43" fmla="*/ 46 h 227"/>
              <a:gd name="T44" fmla="*/ 167 w 217"/>
              <a:gd name="T45" fmla="*/ 25 h 227"/>
              <a:gd name="T46" fmla="*/ 168 w 217"/>
              <a:gd name="T47" fmla="*/ 5 h 227"/>
              <a:gd name="T48" fmla="*/ 155 w 217"/>
              <a:gd name="T49" fmla="*/ 0 h 227"/>
              <a:gd name="T50" fmla="*/ 149 w 217"/>
              <a:gd name="T51" fmla="*/ 8 h 227"/>
              <a:gd name="T52" fmla="*/ 116 w 217"/>
              <a:gd name="T53" fmla="*/ 3 h 227"/>
              <a:gd name="T54" fmla="*/ 109 w 217"/>
              <a:gd name="T55" fmla="*/ 9 h 227"/>
              <a:gd name="T56" fmla="*/ 116 w 217"/>
              <a:gd name="T57" fmla="*/ 28 h 227"/>
              <a:gd name="T58" fmla="*/ 113 w 217"/>
              <a:gd name="T59" fmla="*/ 46 h 227"/>
              <a:gd name="T60" fmla="*/ 100 w 217"/>
              <a:gd name="T61" fmla="*/ 33 h 227"/>
              <a:gd name="T62" fmla="*/ 94 w 217"/>
              <a:gd name="T63" fmla="*/ 21 h 227"/>
              <a:gd name="T64" fmla="*/ 74 w 217"/>
              <a:gd name="T65" fmla="*/ 24 h 227"/>
              <a:gd name="T66" fmla="*/ 67 w 217"/>
              <a:gd name="T67" fmla="*/ 35 h 227"/>
              <a:gd name="T68" fmla="*/ 61 w 217"/>
              <a:gd name="T69" fmla="*/ 40 h 227"/>
              <a:gd name="T70" fmla="*/ 61 w 217"/>
              <a:gd name="T71" fmla="*/ 57 h 227"/>
              <a:gd name="T72" fmla="*/ 58 w 217"/>
              <a:gd name="T73" fmla="*/ 54 h 227"/>
              <a:gd name="T74" fmla="*/ 42 w 217"/>
              <a:gd name="T75" fmla="*/ 33 h 227"/>
              <a:gd name="T76" fmla="*/ 33 w 217"/>
              <a:gd name="T77" fmla="*/ 25 h 227"/>
              <a:gd name="T78" fmla="*/ 22 w 217"/>
              <a:gd name="T79" fmla="*/ 30 h 227"/>
              <a:gd name="T80" fmla="*/ 25 w 217"/>
              <a:gd name="T81" fmla="*/ 41 h 227"/>
              <a:gd name="T82" fmla="*/ 25 w 217"/>
              <a:gd name="T83" fmla="*/ 49 h 227"/>
              <a:gd name="T84" fmla="*/ 10 w 217"/>
              <a:gd name="T85" fmla="*/ 54 h 227"/>
              <a:gd name="T86" fmla="*/ 10 w 217"/>
              <a:gd name="T87" fmla="*/ 70 h 227"/>
              <a:gd name="T88" fmla="*/ 22 w 217"/>
              <a:gd name="T89" fmla="*/ 87 h 227"/>
              <a:gd name="T90" fmla="*/ 22 w 217"/>
              <a:gd name="T91" fmla="*/ 98 h 227"/>
              <a:gd name="T92" fmla="*/ 16 w 217"/>
              <a:gd name="T93" fmla="*/ 109 h 227"/>
              <a:gd name="T94" fmla="*/ 0 w 217"/>
              <a:gd name="T95" fmla="*/ 121 h 227"/>
              <a:gd name="T96" fmla="*/ 3 w 217"/>
              <a:gd name="T97" fmla="*/ 133 h 227"/>
              <a:gd name="T98" fmla="*/ 19 w 217"/>
              <a:gd name="T99" fmla="*/ 144 h 227"/>
              <a:gd name="T100" fmla="*/ 25 w 217"/>
              <a:gd name="T101" fmla="*/ 156 h 227"/>
              <a:gd name="T102" fmla="*/ 22 w 217"/>
              <a:gd name="T103" fmla="*/ 180 h 227"/>
              <a:gd name="T104" fmla="*/ 16 w 217"/>
              <a:gd name="T105" fmla="*/ 193 h 227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17"/>
              <a:gd name="T160" fmla="*/ 0 h 227"/>
              <a:gd name="T161" fmla="*/ 217 w 217"/>
              <a:gd name="T162" fmla="*/ 227 h 227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17" h="227">
                <a:moveTo>
                  <a:pt x="16" y="193"/>
                </a:moveTo>
                <a:lnTo>
                  <a:pt x="28" y="210"/>
                </a:lnTo>
                <a:lnTo>
                  <a:pt x="52" y="210"/>
                </a:lnTo>
                <a:lnTo>
                  <a:pt x="74" y="215"/>
                </a:lnTo>
                <a:lnTo>
                  <a:pt x="91" y="226"/>
                </a:lnTo>
                <a:lnTo>
                  <a:pt x="109" y="226"/>
                </a:lnTo>
                <a:lnTo>
                  <a:pt x="97" y="212"/>
                </a:lnTo>
                <a:lnTo>
                  <a:pt x="106" y="193"/>
                </a:lnTo>
                <a:lnTo>
                  <a:pt x="116" y="172"/>
                </a:lnTo>
                <a:lnTo>
                  <a:pt x="122" y="147"/>
                </a:lnTo>
                <a:lnTo>
                  <a:pt x="147" y="133"/>
                </a:lnTo>
                <a:lnTo>
                  <a:pt x="168" y="123"/>
                </a:lnTo>
                <a:lnTo>
                  <a:pt x="167" y="109"/>
                </a:lnTo>
                <a:lnTo>
                  <a:pt x="167" y="87"/>
                </a:lnTo>
                <a:lnTo>
                  <a:pt x="171" y="77"/>
                </a:lnTo>
                <a:lnTo>
                  <a:pt x="191" y="74"/>
                </a:lnTo>
                <a:lnTo>
                  <a:pt x="200" y="79"/>
                </a:lnTo>
                <a:lnTo>
                  <a:pt x="216" y="63"/>
                </a:lnTo>
                <a:lnTo>
                  <a:pt x="210" y="49"/>
                </a:lnTo>
                <a:lnTo>
                  <a:pt x="200" y="46"/>
                </a:lnTo>
                <a:lnTo>
                  <a:pt x="180" y="46"/>
                </a:lnTo>
                <a:lnTo>
                  <a:pt x="171" y="46"/>
                </a:lnTo>
                <a:lnTo>
                  <a:pt x="167" y="25"/>
                </a:lnTo>
                <a:lnTo>
                  <a:pt x="168" y="5"/>
                </a:lnTo>
                <a:lnTo>
                  <a:pt x="155" y="0"/>
                </a:lnTo>
                <a:lnTo>
                  <a:pt x="149" y="8"/>
                </a:lnTo>
                <a:lnTo>
                  <a:pt x="116" y="3"/>
                </a:lnTo>
                <a:lnTo>
                  <a:pt x="109" y="9"/>
                </a:lnTo>
                <a:lnTo>
                  <a:pt x="116" y="28"/>
                </a:lnTo>
                <a:lnTo>
                  <a:pt x="113" y="46"/>
                </a:lnTo>
                <a:lnTo>
                  <a:pt x="100" y="33"/>
                </a:lnTo>
                <a:lnTo>
                  <a:pt x="94" y="21"/>
                </a:lnTo>
                <a:lnTo>
                  <a:pt x="74" y="24"/>
                </a:lnTo>
                <a:lnTo>
                  <a:pt x="67" y="35"/>
                </a:lnTo>
                <a:lnTo>
                  <a:pt x="61" y="40"/>
                </a:lnTo>
                <a:lnTo>
                  <a:pt x="61" y="57"/>
                </a:lnTo>
                <a:lnTo>
                  <a:pt x="58" y="54"/>
                </a:lnTo>
                <a:lnTo>
                  <a:pt x="42" y="33"/>
                </a:lnTo>
                <a:lnTo>
                  <a:pt x="33" y="25"/>
                </a:lnTo>
                <a:lnTo>
                  <a:pt x="22" y="30"/>
                </a:lnTo>
                <a:lnTo>
                  <a:pt x="25" y="41"/>
                </a:lnTo>
                <a:lnTo>
                  <a:pt x="25" y="49"/>
                </a:lnTo>
                <a:lnTo>
                  <a:pt x="10" y="54"/>
                </a:lnTo>
                <a:lnTo>
                  <a:pt x="10" y="70"/>
                </a:lnTo>
                <a:lnTo>
                  <a:pt x="22" y="87"/>
                </a:lnTo>
                <a:lnTo>
                  <a:pt x="22" y="98"/>
                </a:lnTo>
                <a:lnTo>
                  <a:pt x="16" y="109"/>
                </a:lnTo>
                <a:lnTo>
                  <a:pt x="0" y="121"/>
                </a:lnTo>
                <a:lnTo>
                  <a:pt x="3" y="133"/>
                </a:lnTo>
                <a:lnTo>
                  <a:pt x="19" y="144"/>
                </a:lnTo>
                <a:lnTo>
                  <a:pt x="25" y="156"/>
                </a:lnTo>
                <a:lnTo>
                  <a:pt x="22" y="180"/>
                </a:lnTo>
                <a:lnTo>
                  <a:pt x="16" y="193"/>
                </a:lnTo>
              </a:path>
            </a:pathLst>
          </a:custGeom>
          <a:solidFill>
            <a:srgbClr val="80008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0" name="Freeform 6"/>
          <p:cNvSpPr>
            <a:spLocks/>
          </p:cNvSpPr>
          <p:nvPr/>
        </p:nvSpPr>
        <p:spPr bwMode="auto">
          <a:xfrm>
            <a:off x="4399393" y="5340350"/>
            <a:ext cx="241300" cy="184150"/>
          </a:xfrm>
          <a:custGeom>
            <a:avLst/>
            <a:gdLst>
              <a:gd name="T0" fmla="*/ 22 w 69"/>
              <a:gd name="T1" fmla="*/ 0 h 69"/>
              <a:gd name="T2" fmla="*/ 65 w 69"/>
              <a:gd name="T3" fmla="*/ 25 h 69"/>
              <a:gd name="T4" fmla="*/ 68 w 69"/>
              <a:gd name="T5" fmla="*/ 35 h 69"/>
              <a:gd name="T6" fmla="*/ 52 w 69"/>
              <a:gd name="T7" fmla="*/ 48 h 69"/>
              <a:gd name="T8" fmla="*/ 38 w 69"/>
              <a:gd name="T9" fmla="*/ 57 h 69"/>
              <a:gd name="T10" fmla="*/ 41 w 69"/>
              <a:gd name="T11" fmla="*/ 68 h 69"/>
              <a:gd name="T12" fmla="*/ 22 w 69"/>
              <a:gd name="T13" fmla="*/ 66 h 69"/>
              <a:gd name="T14" fmla="*/ 3 w 69"/>
              <a:gd name="T15" fmla="*/ 48 h 69"/>
              <a:gd name="T16" fmla="*/ 0 w 69"/>
              <a:gd name="T17" fmla="*/ 35 h 69"/>
              <a:gd name="T18" fmla="*/ 9 w 69"/>
              <a:gd name="T19" fmla="*/ 20 h 69"/>
              <a:gd name="T20" fmla="*/ 22 w 69"/>
              <a:gd name="T21" fmla="*/ 0 h 6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9"/>
              <a:gd name="T34" fmla="*/ 0 h 69"/>
              <a:gd name="T35" fmla="*/ 69 w 69"/>
              <a:gd name="T36" fmla="*/ 69 h 6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9" h="69">
                <a:moveTo>
                  <a:pt x="22" y="0"/>
                </a:moveTo>
                <a:lnTo>
                  <a:pt x="65" y="25"/>
                </a:lnTo>
                <a:lnTo>
                  <a:pt x="68" y="35"/>
                </a:lnTo>
                <a:lnTo>
                  <a:pt x="52" y="48"/>
                </a:lnTo>
                <a:lnTo>
                  <a:pt x="38" y="57"/>
                </a:lnTo>
                <a:lnTo>
                  <a:pt x="41" y="68"/>
                </a:lnTo>
                <a:lnTo>
                  <a:pt x="22" y="66"/>
                </a:lnTo>
                <a:lnTo>
                  <a:pt x="3" y="48"/>
                </a:lnTo>
                <a:lnTo>
                  <a:pt x="0" y="35"/>
                </a:lnTo>
                <a:lnTo>
                  <a:pt x="9" y="20"/>
                </a:lnTo>
                <a:lnTo>
                  <a:pt x="22" y="0"/>
                </a:lnTo>
              </a:path>
            </a:pathLst>
          </a:custGeom>
          <a:solidFill>
            <a:srgbClr val="80008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1" name="Freeform 7"/>
          <p:cNvSpPr>
            <a:spLocks/>
          </p:cNvSpPr>
          <p:nvPr/>
        </p:nvSpPr>
        <p:spPr bwMode="auto">
          <a:xfrm>
            <a:off x="4668209" y="5033964"/>
            <a:ext cx="497417" cy="509587"/>
          </a:xfrm>
          <a:custGeom>
            <a:avLst/>
            <a:gdLst>
              <a:gd name="T0" fmla="*/ 97 w 104"/>
              <a:gd name="T1" fmla="*/ 0 h 107"/>
              <a:gd name="T2" fmla="*/ 103 w 104"/>
              <a:gd name="T3" fmla="*/ 5 h 107"/>
              <a:gd name="T4" fmla="*/ 97 w 104"/>
              <a:gd name="T5" fmla="*/ 11 h 107"/>
              <a:gd name="T6" fmla="*/ 103 w 104"/>
              <a:gd name="T7" fmla="*/ 23 h 107"/>
              <a:gd name="T8" fmla="*/ 96 w 104"/>
              <a:gd name="T9" fmla="*/ 37 h 107"/>
              <a:gd name="T10" fmla="*/ 81 w 104"/>
              <a:gd name="T11" fmla="*/ 48 h 107"/>
              <a:gd name="T12" fmla="*/ 87 w 104"/>
              <a:gd name="T13" fmla="*/ 59 h 107"/>
              <a:gd name="T14" fmla="*/ 81 w 104"/>
              <a:gd name="T15" fmla="*/ 69 h 107"/>
              <a:gd name="T16" fmla="*/ 87 w 104"/>
              <a:gd name="T17" fmla="*/ 81 h 107"/>
              <a:gd name="T18" fmla="*/ 67 w 104"/>
              <a:gd name="T19" fmla="*/ 106 h 107"/>
              <a:gd name="T20" fmla="*/ 24 w 104"/>
              <a:gd name="T21" fmla="*/ 81 h 107"/>
              <a:gd name="T22" fmla="*/ 0 w 104"/>
              <a:gd name="T23" fmla="*/ 67 h 107"/>
              <a:gd name="T24" fmla="*/ 13 w 104"/>
              <a:gd name="T25" fmla="*/ 59 h 107"/>
              <a:gd name="T26" fmla="*/ 13 w 104"/>
              <a:gd name="T27" fmla="*/ 42 h 107"/>
              <a:gd name="T28" fmla="*/ 40 w 104"/>
              <a:gd name="T29" fmla="*/ 28 h 107"/>
              <a:gd name="T30" fmla="*/ 54 w 104"/>
              <a:gd name="T31" fmla="*/ 33 h 107"/>
              <a:gd name="T32" fmla="*/ 67 w 104"/>
              <a:gd name="T33" fmla="*/ 28 h 107"/>
              <a:gd name="T34" fmla="*/ 90 w 104"/>
              <a:gd name="T35" fmla="*/ 14 h 107"/>
              <a:gd name="T36" fmla="*/ 97 w 104"/>
              <a:gd name="T37" fmla="*/ 0 h 10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04"/>
              <a:gd name="T58" fmla="*/ 0 h 107"/>
              <a:gd name="T59" fmla="*/ 104 w 104"/>
              <a:gd name="T60" fmla="*/ 107 h 107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04" h="107">
                <a:moveTo>
                  <a:pt x="97" y="0"/>
                </a:moveTo>
                <a:lnTo>
                  <a:pt x="103" y="5"/>
                </a:lnTo>
                <a:lnTo>
                  <a:pt x="97" y="11"/>
                </a:lnTo>
                <a:lnTo>
                  <a:pt x="103" y="23"/>
                </a:lnTo>
                <a:lnTo>
                  <a:pt x="96" y="37"/>
                </a:lnTo>
                <a:lnTo>
                  <a:pt x="81" y="48"/>
                </a:lnTo>
                <a:lnTo>
                  <a:pt x="87" y="59"/>
                </a:lnTo>
                <a:lnTo>
                  <a:pt x="81" y="69"/>
                </a:lnTo>
                <a:lnTo>
                  <a:pt x="87" y="81"/>
                </a:lnTo>
                <a:lnTo>
                  <a:pt x="67" y="106"/>
                </a:lnTo>
                <a:lnTo>
                  <a:pt x="24" y="81"/>
                </a:lnTo>
                <a:lnTo>
                  <a:pt x="0" y="67"/>
                </a:lnTo>
                <a:lnTo>
                  <a:pt x="13" y="59"/>
                </a:lnTo>
                <a:lnTo>
                  <a:pt x="13" y="42"/>
                </a:lnTo>
                <a:lnTo>
                  <a:pt x="40" y="28"/>
                </a:lnTo>
                <a:lnTo>
                  <a:pt x="54" y="33"/>
                </a:lnTo>
                <a:lnTo>
                  <a:pt x="67" y="28"/>
                </a:lnTo>
                <a:lnTo>
                  <a:pt x="90" y="14"/>
                </a:lnTo>
                <a:lnTo>
                  <a:pt x="97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2" name="Freeform 8"/>
          <p:cNvSpPr>
            <a:spLocks/>
          </p:cNvSpPr>
          <p:nvPr/>
        </p:nvSpPr>
        <p:spPr bwMode="auto">
          <a:xfrm>
            <a:off x="4797326" y="5524500"/>
            <a:ext cx="146049" cy="120650"/>
          </a:xfrm>
          <a:custGeom>
            <a:avLst/>
            <a:gdLst>
              <a:gd name="T0" fmla="*/ 0 w 42"/>
              <a:gd name="T1" fmla="*/ 0 h 45"/>
              <a:gd name="T2" fmla="*/ 28 w 42"/>
              <a:gd name="T3" fmla="*/ 8 h 45"/>
              <a:gd name="T4" fmla="*/ 38 w 42"/>
              <a:gd name="T5" fmla="*/ 19 h 45"/>
              <a:gd name="T6" fmla="*/ 41 w 42"/>
              <a:gd name="T7" fmla="*/ 35 h 45"/>
              <a:gd name="T8" fmla="*/ 28 w 42"/>
              <a:gd name="T9" fmla="*/ 44 h 45"/>
              <a:gd name="T10" fmla="*/ 7 w 42"/>
              <a:gd name="T11" fmla="*/ 36 h 45"/>
              <a:gd name="T12" fmla="*/ 3 w 42"/>
              <a:gd name="T13" fmla="*/ 25 h 45"/>
              <a:gd name="T14" fmla="*/ 0 w 42"/>
              <a:gd name="T15" fmla="*/ 0 h 4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2"/>
              <a:gd name="T25" fmla="*/ 0 h 45"/>
              <a:gd name="T26" fmla="*/ 42 w 42"/>
              <a:gd name="T27" fmla="*/ 45 h 4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2" h="45">
                <a:moveTo>
                  <a:pt x="0" y="0"/>
                </a:moveTo>
                <a:lnTo>
                  <a:pt x="28" y="8"/>
                </a:lnTo>
                <a:lnTo>
                  <a:pt x="38" y="19"/>
                </a:lnTo>
                <a:lnTo>
                  <a:pt x="41" y="35"/>
                </a:lnTo>
                <a:lnTo>
                  <a:pt x="28" y="44"/>
                </a:lnTo>
                <a:lnTo>
                  <a:pt x="7" y="36"/>
                </a:lnTo>
                <a:lnTo>
                  <a:pt x="3" y="25"/>
                </a:lnTo>
                <a:lnTo>
                  <a:pt x="0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3" name="Freeform 9"/>
          <p:cNvSpPr>
            <a:spLocks/>
          </p:cNvSpPr>
          <p:nvPr/>
        </p:nvSpPr>
        <p:spPr bwMode="auto">
          <a:xfrm>
            <a:off x="5781575" y="5499100"/>
            <a:ext cx="99484" cy="101600"/>
          </a:xfrm>
          <a:custGeom>
            <a:avLst/>
            <a:gdLst>
              <a:gd name="T0" fmla="*/ 8 w 28"/>
              <a:gd name="T1" fmla="*/ 0 h 38"/>
              <a:gd name="T2" fmla="*/ 0 w 28"/>
              <a:gd name="T3" fmla="*/ 6 h 38"/>
              <a:gd name="T4" fmla="*/ 0 w 28"/>
              <a:gd name="T5" fmla="*/ 26 h 38"/>
              <a:gd name="T6" fmla="*/ 19 w 28"/>
              <a:gd name="T7" fmla="*/ 37 h 38"/>
              <a:gd name="T8" fmla="*/ 27 w 28"/>
              <a:gd name="T9" fmla="*/ 20 h 38"/>
              <a:gd name="T10" fmla="*/ 8 w 28"/>
              <a:gd name="T11" fmla="*/ 0 h 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8"/>
              <a:gd name="T19" fmla="*/ 0 h 38"/>
              <a:gd name="T20" fmla="*/ 28 w 28"/>
              <a:gd name="T21" fmla="*/ 38 h 3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8" h="38">
                <a:moveTo>
                  <a:pt x="8" y="0"/>
                </a:moveTo>
                <a:lnTo>
                  <a:pt x="0" y="6"/>
                </a:lnTo>
                <a:lnTo>
                  <a:pt x="0" y="26"/>
                </a:lnTo>
                <a:lnTo>
                  <a:pt x="19" y="37"/>
                </a:lnTo>
                <a:lnTo>
                  <a:pt x="27" y="20"/>
                </a:lnTo>
                <a:lnTo>
                  <a:pt x="8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14" name="Group 10"/>
          <p:cNvGrpSpPr>
            <a:grpSpLocks/>
          </p:cNvGrpSpPr>
          <p:nvPr/>
        </p:nvGrpSpPr>
        <p:grpSpPr bwMode="auto">
          <a:xfrm>
            <a:off x="7195508" y="981076"/>
            <a:ext cx="2463800" cy="3097213"/>
            <a:chOff x="1594" y="1420"/>
            <a:chExt cx="709" cy="1162"/>
          </a:xfrm>
          <a:solidFill>
            <a:srgbClr val="00B9E4"/>
          </a:solidFill>
        </p:grpSpPr>
        <p:grpSp>
          <p:nvGrpSpPr>
            <p:cNvPr id="15" name="Group 11"/>
            <p:cNvGrpSpPr>
              <a:grpSpLocks/>
            </p:cNvGrpSpPr>
            <p:nvPr/>
          </p:nvGrpSpPr>
          <p:grpSpPr bwMode="auto">
            <a:xfrm>
              <a:off x="1594" y="1420"/>
              <a:ext cx="709" cy="1162"/>
              <a:chOff x="1594" y="1420"/>
              <a:chExt cx="709" cy="1162"/>
            </a:xfrm>
            <a:grpFill/>
          </p:grpSpPr>
          <p:sp>
            <p:nvSpPr>
              <p:cNvPr id="29" name="Freeform 12"/>
              <p:cNvSpPr>
                <a:spLocks/>
              </p:cNvSpPr>
              <p:nvPr/>
            </p:nvSpPr>
            <p:spPr bwMode="auto">
              <a:xfrm>
                <a:off x="1594" y="2510"/>
                <a:ext cx="46" cy="37"/>
              </a:xfrm>
              <a:custGeom>
                <a:avLst/>
                <a:gdLst>
                  <a:gd name="T0" fmla="*/ 39 w 46"/>
                  <a:gd name="T1" fmla="*/ 0 h 37"/>
                  <a:gd name="T2" fmla="*/ 21 w 46"/>
                  <a:gd name="T3" fmla="*/ 8 h 37"/>
                  <a:gd name="T4" fmla="*/ 0 w 46"/>
                  <a:gd name="T5" fmla="*/ 24 h 37"/>
                  <a:gd name="T6" fmla="*/ 3 w 46"/>
                  <a:gd name="T7" fmla="*/ 36 h 37"/>
                  <a:gd name="T8" fmla="*/ 14 w 46"/>
                  <a:gd name="T9" fmla="*/ 36 h 37"/>
                  <a:gd name="T10" fmla="*/ 45 w 46"/>
                  <a:gd name="T11" fmla="*/ 18 h 37"/>
                  <a:gd name="T12" fmla="*/ 39 w 46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6"/>
                  <a:gd name="T22" fmla="*/ 0 h 37"/>
                  <a:gd name="T23" fmla="*/ 46 w 46"/>
                  <a:gd name="T24" fmla="*/ 37 h 3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6" h="37">
                    <a:moveTo>
                      <a:pt x="39" y="0"/>
                    </a:moveTo>
                    <a:lnTo>
                      <a:pt x="21" y="8"/>
                    </a:lnTo>
                    <a:lnTo>
                      <a:pt x="0" y="24"/>
                    </a:lnTo>
                    <a:lnTo>
                      <a:pt x="3" y="36"/>
                    </a:lnTo>
                    <a:lnTo>
                      <a:pt x="14" y="36"/>
                    </a:lnTo>
                    <a:lnTo>
                      <a:pt x="45" y="18"/>
                    </a:lnTo>
                    <a:lnTo>
                      <a:pt x="39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0" name="Freeform 13"/>
              <p:cNvSpPr>
                <a:spLocks/>
              </p:cNvSpPr>
              <p:nvPr/>
            </p:nvSpPr>
            <p:spPr bwMode="auto">
              <a:xfrm>
                <a:off x="1639" y="1420"/>
                <a:ext cx="664" cy="1162"/>
              </a:xfrm>
              <a:custGeom>
                <a:avLst/>
                <a:gdLst>
                  <a:gd name="T0" fmla="*/ 181 w 664"/>
                  <a:gd name="T1" fmla="*/ 1123 h 1162"/>
                  <a:gd name="T2" fmla="*/ 141 w 664"/>
                  <a:gd name="T3" fmla="*/ 1094 h 1162"/>
                  <a:gd name="T4" fmla="*/ 90 w 664"/>
                  <a:gd name="T5" fmla="*/ 1085 h 1162"/>
                  <a:gd name="T6" fmla="*/ 90 w 664"/>
                  <a:gd name="T7" fmla="*/ 994 h 1162"/>
                  <a:gd name="T8" fmla="*/ 67 w 664"/>
                  <a:gd name="T9" fmla="*/ 933 h 1162"/>
                  <a:gd name="T10" fmla="*/ 62 w 664"/>
                  <a:gd name="T11" fmla="*/ 885 h 1162"/>
                  <a:gd name="T12" fmla="*/ 46 w 664"/>
                  <a:gd name="T13" fmla="*/ 842 h 1162"/>
                  <a:gd name="T14" fmla="*/ 79 w 664"/>
                  <a:gd name="T15" fmla="*/ 799 h 1162"/>
                  <a:gd name="T16" fmla="*/ 96 w 664"/>
                  <a:gd name="T17" fmla="*/ 761 h 1162"/>
                  <a:gd name="T18" fmla="*/ 163 w 664"/>
                  <a:gd name="T19" fmla="*/ 713 h 1162"/>
                  <a:gd name="T20" fmla="*/ 208 w 664"/>
                  <a:gd name="T21" fmla="*/ 657 h 1162"/>
                  <a:gd name="T22" fmla="*/ 242 w 664"/>
                  <a:gd name="T23" fmla="*/ 609 h 1162"/>
                  <a:gd name="T24" fmla="*/ 271 w 664"/>
                  <a:gd name="T25" fmla="*/ 576 h 1162"/>
                  <a:gd name="T26" fmla="*/ 275 w 664"/>
                  <a:gd name="T27" fmla="*/ 543 h 1162"/>
                  <a:gd name="T28" fmla="*/ 265 w 664"/>
                  <a:gd name="T29" fmla="*/ 509 h 1162"/>
                  <a:gd name="T30" fmla="*/ 231 w 664"/>
                  <a:gd name="T31" fmla="*/ 495 h 1162"/>
                  <a:gd name="T32" fmla="*/ 181 w 664"/>
                  <a:gd name="T33" fmla="*/ 404 h 1162"/>
                  <a:gd name="T34" fmla="*/ 186 w 664"/>
                  <a:gd name="T35" fmla="*/ 328 h 1162"/>
                  <a:gd name="T36" fmla="*/ 163 w 664"/>
                  <a:gd name="T37" fmla="*/ 253 h 1162"/>
                  <a:gd name="T38" fmla="*/ 123 w 664"/>
                  <a:gd name="T39" fmla="*/ 204 h 1162"/>
                  <a:gd name="T40" fmla="*/ 46 w 664"/>
                  <a:gd name="T41" fmla="*/ 167 h 1162"/>
                  <a:gd name="T42" fmla="*/ 17 w 664"/>
                  <a:gd name="T43" fmla="*/ 128 h 1162"/>
                  <a:gd name="T44" fmla="*/ 23 w 664"/>
                  <a:gd name="T45" fmla="*/ 100 h 1162"/>
                  <a:gd name="T46" fmla="*/ 73 w 664"/>
                  <a:gd name="T47" fmla="*/ 123 h 1162"/>
                  <a:gd name="T48" fmla="*/ 163 w 664"/>
                  <a:gd name="T49" fmla="*/ 142 h 1162"/>
                  <a:gd name="T50" fmla="*/ 198 w 664"/>
                  <a:gd name="T51" fmla="*/ 162 h 1162"/>
                  <a:gd name="T52" fmla="*/ 242 w 664"/>
                  <a:gd name="T53" fmla="*/ 128 h 1162"/>
                  <a:gd name="T54" fmla="*/ 271 w 664"/>
                  <a:gd name="T55" fmla="*/ 100 h 1162"/>
                  <a:gd name="T56" fmla="*/ 265 w 664"/>
                  <a:gd name="T57" fmla="*/ 47 h 1162"/>
                  <a:gd name="T58" fmla="*/ 310 w 664"/>
                  <a:gd name="T59" fmla="*/ 24 h 1162"/>
                  <a:gd name="T60" fmla="*/ 371 w 664"/>
                  <a:gd name="T61" fmla="*/ 33 h 1162"/>
                  <a:gd name="T62" fmla="*/ 371 w 664"/>
                  <a:gd name="T63" fmla="*/ 76 h 1162"/>
                  <a:gd name="T64" fmla="*/ 321 w 664"/>
                  <a:gd name="T65" fmla="*/ 119 h 1162"/>
                  <a:gd name="T66" fmla="*/ 377 w 664"/>
                  <a:gd name="T67" fmla="*/ 109 h 1162"/>
                  <a:gd name="T68" fmla="*/ 383 w 664"/>
                  <a:gd name="T69" fmla="*/ 38 h 1162"/>
                  <a:gd name="T70" fmla="*/ 417 w 664"/>
                  <a:gd name="T71" fmla="*/ 81 h 1162"/>
                  <a:gd name="T72" fmla="*/ 406 w 664"/>
                  <a:gd name="T73" fmla="*/ 148 h 1162"/>
                  <a:gd name="T74" fmla="*/ 449 w 664"/>
                  <a:gd name="T75" fmla="*/ 204 h 1162"/>
                  <a:gd name="T76" fmla="*/ 477 w 664"/>
                  <a:gd name="T77" fmla="*/ 257 h 1162"/>
                  <a:gd name="T78" fmla="*/ 482 w 664"/>
                  <a:gd name="T79" fmla="*/ 337 h 1162"/>
                  <a:gd name="T80" fmla="*/ 528 w 664"/>
                  <a:gd name="T81" fmla="*/ 452 h 1162"/>
                  <a:gd name="T82" fmla="*/ 544 w 664"/>
                  <a:gd name="T83" fmla="*/ 576 h 1162"/>
                  <a:gd name="T84" fmla="*/ 567 w 664"/>
                  <a:gd name="T85" fmla="*/ 666 h 1162"/>
                  <a:gd name="T86" fmla="*/ 634 w 664"/>
                  <a:gd name="T87" fmla="*/ 727 h 1162"/>
                  <a:gd name="T88" fmla="*/ 663 w 664"/>
                  <a:gd name="T89" fmla="*/ 776 h 1162"/>
                  <a:gd name="T90" fmla="*/ 630 w 664"/>
                  <a:gd name="T91" fmla="*/ 875 h 1162"/>
                  <a:gd name="T92" fmla="*/ 613 w 664"/>
                  <a:gd name="T93" fmla="*/ 928 h 1162"/>
                  <a:gd name="T94" fmla="*/ 578 w 664"/>
                  <a:gd name="T95" fmla="*/ 957 h 1162"/>
                  <a:gd name="T96" fmla="*/ 494 w 664"/>
                  <a:gd name="T97" fmla="*/ 1028 h 1162"/>
                  <a:gd name="T98" fmla="*/ 455 w 664"/>
                  <a:gd name="T99" fmla="*/ 1061 h 1162"/>
                  <a:gd name="T100" fmla="*/ 406 w 664"/>
                  <a:gd name="T101" fmla="*/ 1080 h 1162"/>
                  <a:gd name="T102" fmla="*/ 327 w 664"/>
                  <a:gd name="T103" fmla="*/ 1099 h 1162"/>
                  <a:gd name="T104" fmla="*/ 248 w 664"/>
                  <a:gd name="T105" fmla="*/ 1128 h 1162"/>
                  <a:gd name="T106" fmla="*/ 186 w 664"/>
                  <a:gd name="T107" fmla="*/ 1161 h 116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664"/>
                  <a:gd name="T163" fmla="*/ 0 h 1162"/>
                  <a:gd name="T164" fmla="*/ 664 w 664"/>
                  <a:gd name="T165" fmla="*/ 1162 h 1162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664" h="1162">
                    <a:moveTo>
                      <a:pt x="186" y="1161"/>
                    </a:moveTo>
                    <a:lnTo>
                      <a:pt x="181" y="1123"/>
                    </a:lnTo>
                    <a:lnTo>
                      <a:pt x="158" y="1103"/>
                    </a:lnTo>
                    <a:lnTo>
                      <a:pt x="141" y="1094"/>
                    </a:lnTo>
                    <a:lnTo>
                      <a:pt x="113" y="1085"/>
                    </a:lnTo>
                    <a:lnTo>
                      <a:pt x="90" y="1085"/>
                    </a:lnTo>
                    <a:lnTo>
                      <a:pt x="79" y="1066"/>
                    </a:lnTo>
                    <a:lnTo>
                      <a:pt x="90" y="994"/>
                    </a:lnTo>
                    <a:lnTo>
                      <a:pt x="85" y="952"/>
                    </a:lnTo>
                    <a:lnTo>
                      <a:pt x="67" y="933"/>
                    </a:lnTo>
                    <a:lnTo>
                      <a:pt x="56" y="924"/>
                    </a:lnTo>
                    <a:lnTo>
                      <a:pt x="62" y="885"/>
                    </a:lnTo>
                    <a:lnTo>
                      <a:pt x="56" y="861"/>
                    </a:lnTo>
                    <a:lnTo>
                      <a:pt x="46" y="842"/>
                    </a:lnTo>
                    <a:lnTo>
                      <a:pt x="62" y="799"/>
                    </a:lnTo>
                    <a:lnTo>
                      <a:pt x="79" y="799"/>
                    </a:lnTo>
                    <a:lnTo>
                      <a:pt x="90" y="790"/>
                    </a:lnTo>
                    <a:lnTo>
                      <a:pt x="96" y="761"/>
                    </a:lnTo>
                    <a:lnTo>
                      <a:pt x="129" y="738"/>
                    </a:lnTo>
                    <a:lnTo>
                      <a:pt x="163" y="713"/>
                    </a:lnTo>
                    <a:lnTo>
                      <a:pt x="169" y="685"/>
                    </a:lnTo>
                    <a:lnTo>
                      <a:pt x="208" y="657"/>
                    </a:lnTo>
                    <a:lnTo>
                      <a:pt x="248" y="623"/>
                    </a:lnTo>
                    <a:lnTo>
                      <a:pt x="242" y="609"/>
                    </a:lnTo>
                    <a:lnTo>
                      <a:pt x="242" y="590"/>
                    </a:lnTo>
                    <a:lnTo>
                      <a:pt x="271" y="576"/>
                    </a:lnTo>
                    <a:lnTo>
                      <a:pt x="281" y="571"/>
                    </a:lnTo>
                    <a:lnTo>
                      <a:pt x="275" y="543"/>
                    </a:lnTo>
                    <a:lnTo>
                      <a:pt x="275" y="514"/>
                    </a:lnTo>
                    <a:lnTo>
                      <a:pt x="265" y="509"/>
                    </a:lnTo>
                    <a:lnTo>
                      <a:pt x="248" y="514"/>
                    </a:lnTo>
                    <a:lnTo>
                      <a:pt x="231" y="495"/>
                    </a:lnTo>
                    <a:lnTo>
                      <a:pt x="214" y="443"/>
                    </a:lnTo>
                    <a:lnTo>
                      <a:pt x="181" y="404"/>
                    </a:lnTo>
                    <a:lnTo>
                      <a:pt x="192" y="352"/>
                    </a:lnTo>
                    <a:lnTo>
                      <a:pt x="186" y="328"/>
                    </a:lnTo>
                    <a:lnTo>
                      <a:pt x="146" y="295"/>
                    </a:lnTo>
                    <a:lnTo>
                      <a:pt x="163" y="253"/>
                    </a:lnTo>
                    <a:lnTo>
                      <a:pt x="152" y="228"/>
                    </a:lnTo>
                    <a:lnTo>
                      <a:pt x="123" y="204"/>
                    </a:lnTo>
                    <a:lnTo>
                      <a:pt x="106" y="219"/>
                    </a:lnTo>
                    <a:lnTo>
                      <a:pt x="46" y="167"/>
                    </a:lnTo>
                    <a:lnTo>
                      <a:pt x="29" y="148"/>
                    </a:lnTo>
                    <a:lnTo>
                      <a:pt x="17" y="128"/>
                    </a:lnTo>
                    <a:lnTo>
                      <a:pt x="0" y="119"/>
                    </a:lnTo>
                    <a:lnTo>
                      <a:pt x="23" y="100"/>
                    </a:lnTo>
                    <a:lnTo>
                      <a:pt x="56" y="100"/>
                    </a:lnTo>
                    <a:lnTo>
                      <a:pt x="73" y="123"/>
                    </a:lnTo>
                    <a:lnTo>
                      <a:pt x="119" y="167"/>
                    </a:lnTo>
                    <a:lnTo>
                      <a:pt x="163" y="142"/>
                    </a:lnTo>
                    <a:lnTo>
                      <a:pt x="192" y="148"/>
                    </a:lnTo>
                    <a:lnTo>
                      <a:pt x="198" y="162"/>
                    </a:lnTo>
                    <a:lnTo>
                      <a:pt x="231" y="167"/>
                    </a:lnTo>
                    <a:lnTo>
                      <a:pt x="242" y="128"/>
                    </a:lnTo>
                    <a:lnTo>
                      <a:pt x="259" y="114"/>
                    </a:lnTo>
                    <a:lnTo>
                      <a:pt x="271" y="100"/>
                    </a:lnTo>
                    <a:lnTo>
                      <a:pt x="271" y="86"/>
                    </a:lnTo>
                    <a:lnTo>
                      <a:pt x="265" y="47"/>
                    </a:lnTo>
                    <a:lnTo>
                      <a:pt x="293" y="24"/>
                    </a:lnTo>
                    <a:lnTo>
                      <a:pt x="310" y="24"/>
                    </a:lnTo>
                    <a:lnTo>
                      <a:pt x="338" y="0"/>
                    </a:lnTo>
                    <a:lnTo>
                      <a:pt x="371" y="33"/>
                    </a:lnTo>
                    <a:lnTo>
                      <a:pt x="383" y="47"/>
                    </a:lnTo>
                    <a:lnTo>
                      <a:pt x="371" y="76"/>
                    </a:lnTo>
                    <a:lnTo>
                      <a:pt x="344" y="95"/>
                    </a:lnTo>
                    <a:lnTo>
                      <a:pt x="321" y="119"/>
                    </a:lnTo>
                    <a:lnTo>
                      <a:pt x="327" y="142"/>
                    </a:lnTo>
                    <a:lnTo>
                      <a:pt x="377" y="109"/>
                    </a:lnTo>
                    <a:lnTo>
                      <a:pt x="377" y="81"/>
                    </a:lnTo>
                    <a:lnTo>
                      <a:pt x="383" y="38"/>
                    </a:lnTo>
                    <a:lnTo>
                      <a:pt x="400" y="28"/>
                    </a:lnTo>
                    <a:lnTo>
                      <a:pt x="417" y="81"/>
                    </a:lnTo>
                    <a:lnTo>
                      <a:pt x="417" y="128"/>
                    </a:lnTo>
                    <a:lnTo>
                      <a:pt x="406" y="148"/>
                    </a:lnTo>
                    <a:lnTo>
                      <a:pt x="406" y="176"/>
                    </a:lnTo>
                    <a:lnTo>
                      <a:pt x="449" y="204"/>
                    </a:lnTo>
                    <a:lnTo>
                      <a:pt x="449" y="223"/>
                    </a:lnTo>
                    <a:lnTo>
                      <a:pt x="477" y="257"/>
                    </a:lnTo>
                    <a:lnTo>
                      <a:pt x="488" y="281"/>
                    </a:lnTo>
                    <a:lnTo>
                      <a:pt x="482" y="337"/>
                    </a:lnTo>
                    <a:lnTo>
                      <a:pt x="500" y="400"/>
                    </a:lnTo>
                    <a:lnTo>
                      <a:pt x="528" y="452"/>
                    </a:lnTo>
                    <a:lnTo>
                      <a:pt x="522" y="529"/>
                    </a:lnTo>
                    <a:lnTo>
                      <a:pt x="544" y="576"/>
                    </a:lnTo>
                    <a:lnTo>
                      <a:pt x="557" y="595"/>
                    </a:lnTo>
                    <a:lnTo>
                      <a:pt x="567" y="666"/>
                    </a:lnTo>
                    <a:lnTo>
                      <a:pt x="578" y="695"/>
                    </a:lnTo>
                    <a:lnTo>
                      <a:pt x="634" y="727"/>
                    </a:lnTo>
                    <a:lnTo>
                      <a:pt x="663" y="757"/>
                    </a:lnTo>
                    <a:lnTo>
                      <a:pt x="663" y="776"/>
                    </a:lnTo>
                    <a:lnTo>
                      <a:pt x="640" y="866"/>
                    </a:lnTo>
                    <a:lnTo>
                      <a:pt x="630" y="875"/>
                    </a:lnTo>
                    <a:lnTo>
                      <a:pt x="640" y="894"/>
                    </a:lnTo>
                    <a:lnTo>
                      <a:pt x="613" y="928"/>
                    </a:lnTo>
                    <a:lnTo>
                      <a:pt x="578" y="942"/>
                    </a:lnTo>
                    <a:lnTo>
                      <a:pt x="578" y="957"/>
                    </a:lnTo>
                    <a:lnTo>
                      <a:pt x="528" y="1013"/>
                    </a:lnTo>
                    <a:lnTo>
                      <a:pt x="494" y="1028"/>
                    </a:lnTo>
                    <a:lnTo>
                      <a:pt x="488" y="1061"/>
                    </a:lnTo>
                    <a:lnTo>
                      <a:pt x="455" y="1061"/>
                    </a:lnTo>
                    <a:lnTo>
                      <a:pt x="438" y="1071"/>
                    </a:lnTo>
                    <a:lnTo>
                      <a:pt x="406" y="1080"/>
                    </a:lnTo>
                    <a:lnTo>
                      <a:pt x="360" y="1075"/>
                    </a:lnTo>
                    <a:lnTo>
                      <a:pt x="327" y="1099"/>
                    </a:lnTo>
                    <a:lnTo>
                      <a:pt x="287" y="1119"/>
                    </a:lnTo>
                    <a:lnTo>
                      <a:pt x="248" y="1128"/>
                    </a:lnTo>
                    <a:lnTo>
                      <a:pt x="219" y="1147"/>
                    </a:lnTo>
                    <a:lnTo>
                      <a:pt x="186" y="1161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grpSp>
          <p:nvGrpSpPr>
            <p:cNvPr id="16" name="Group 14"/>
            <p:cNvGrpSpPr>
              <a:grpSpLocks/>
            </p:cNvGrpSpPr>
            <p:nvPr/>
          </p:nvGrpSpPr>
          <p:grpSpPr bwMode="auto">
            <a:xfrm>
              <a:off x="1832" y="1834"/>
              <a:ext cx="428" cy="593"/>
              <a:chOff x="1832" y="1834"/>
              <a:chExt cx="428" cy="593"/>
            </a:xfrm>
            <a:grpFill/>
          </p:grpSpPr>
          <p:sp>
            <p:nvSpPr>
              <p:cNvPr id="17" name="Freeform 15"/>
              <p:cNvSpPr>
                <a:spLocks/>
              </p:cNvSpPr>
              <p:nvPr/>
            </p:nvSpPr>
            <p:spPr bwMode="auto">
              <a:xfrm>
                <a:off x="2070" y="1834"/>
                <a:ext cx="19" cy="31"/>
              </a:xfrm>
              <a:custGeom>
                <a:avLst/>
                <a:gdLst>
                  <a:gd name="T0" fmla="*/ 11 w 19"/>
                  <a:gd name="T1" fmla="*/ 3 h 31"/>
                  <a:gd name="T2" fmla="*/ 0 w 19"/>
                  <a:gd name="T3" fmla="*/ 0 h 31"/>
                  <a:gd name="T4" fmla="*/ 10 w 19"/>
                  <a:gd name="T5" fmla="*/ 30 h 31"/>
                  <a:gd name="T6" fmla="*/ 18 w 19"/>
                  <a:gd name="T7" fmla="*/ 23 h 31"/>
                  <a:gd name="T8" fmla="*/ 11 w 19"/>
                  <a:gd name="T9" fmla="*/ 3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31"/>
                  <a:gd name="T17" fmla="*/ 19 w 19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31">
                    <a:moveTo>
                      <a:pt x="11" y="3"/>
                    </a:moveTo>
                    <a:lnTo>
                      <a:pt x="0" y="0"/>
                    </a:lnTo>
                    <a:lnTo>
                      <a:pt x="10" y="30"/>
                    </a:lnTo>
                    <a:lnTo>
                      <a:pt x="18" y="23"/>
                    </a:lnTo>
                    <a:lnTo>
                      <a:pt x="11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" name="Freeform 16"/>
              <p:cNvSpPr>
                <a:spLocks/>
              </p:cNvSpPr>
              <p:nvPr/>
            </p:nvSpPr>
            <p:spPr bwMode="auto">
              <a:xfrm>
                <a:off x="2118" y="1942"/>
                <a:ext cx="20" cy="55"/>
              </a:xfrm>
              <a:custGeom>
                <a:avLst/>
                <a:gdLst>
                  <a:gd name="T0" fmla="*/ 19 w 20"/>
                  <a:gd name="T1" fmla="*/ 0 h 55"/>
                  <a:gd name="T2" fmla="*/ 0 w 20"/>
                  <a:gd name="T3" fmla="*/ 11 h 55"/>
                  <a:gd name="T4" fmla="*/ 0 w 20"/>
                  <a:gd name="T5" fmla="*/ 54 h 55"/>
                  <a:gd name="T6" fmla="*/ 10 w 20"/>
                  <a:gd name="T7" fmla="*/ 34 h 55"/>
                  <a:gd name="T8" fmla="*/ 13 w 20"/>
                  <a:gd name="T9" fmla="*/ 11 h 55"/>
                  <a:gd name="T10" fmla="*/ 6 w 20"/>
                  <a:gd name="T11" fmla="*/ 10 h 55"/>
                  <a:gd name="T12" fmla="*/ 19 w 20"/>
                  <a:gd name="T13" fmla="*/ 0 h 5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"/>
                  <a:gd name="T22" fmla="*/ 0 h 55"/>
                  <a:gd name="T23" fmla="*/ 20 w 20"/>
                  <a:gd name="T24" fmla="*/ 55 h 5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" h="55">
                    <a:moveTo>
                      <a:pt x="19" y="0"/>
                    </a:moveTo>
                    <a:lnTo>
                      <a:pt x="0" y="11"/>
                    </a:lnTo>
                    <a:lnTo>
                      <a:pt x="0" y="54"/>
                    </a:lnTo>
                    <a:lnTo>
                      <a:pt x="10" y="34"/>
                    </a:lnTo>
                    <a:lnTo>
                      <a:pt x="13" y="11"/>
                    </a:lnTo>
                    <a:lnTo>
                      <a:pt x="6" y="10"/>
                    </a:lnTo>
                    <a:lnTo>
                      <a:pt x="19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auto">
              <a:xfrm>
                <a:off x="2157" y="2023"/>
                <a:ext cx="33" cy="34"/>
              </a:xfrm>
              <a:custGeom>
                <a:avLst/>
                <a:gdLst>
                  <a:gd name="T0" fmla="*/ 7 w 33"/>
                  <a:gd name="T1" fmla="*/ 0 h 34"/>
                  <a:gd name="T2" fmla="*/ 0 w 33"/>
                  <a:gd name="T3" fmla="*/ 9 h 34"/>
                  <a:gd name="T4" fmla="*/ 10 w 33"/>
                  <a:gd name="T5" fmla="*/ 33 h 34"/>
                  <a:gd name="T6" fmla="*/ 29 w 33"/>
                  <a:gd name="T7" fmla="*/ 25 h 34"/>
                  <a:gd name="T8" fmla="*/ 32 w 33"/>
                  <a:gd name="T9" fmla="*/ 14 h 34"/>
                  <a:gd name="T10" fmla="*/ 7 w 33"/>
                  <a:gd name="T11" fmla="*/ 0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3"/>
                  <a:gd name="T19" fmla="*/ 0 h 34"/>
                  <a:gd name="T20" fmla="*/ 33 w 33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3" h="34">
                    <a:moveTo>
                      <a:pt x="7" y="0"/>
                    </a:moveTo>
                    <a:lnTo>
                      <a:pt x="0" y="9"/>
                    </a:lnTo>
                    <a:lnTo>
                      <a:pt x="10" y="33"/>
                    </a:lnTo>
                    <a:lnTo>
                      <a:pt x="29" y="25"/>
                    </a:lnTo>
                    <a:lnTo>
                      <a:pt x="32" y="14"/>
                    </a:lnTo>
                    <a:lnTo>
                      <a:pt x="7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" name="Freeform 18"/>
              <p:cNvSpPr>
                <a:spLocks/>
              </p:cNvSpPr>
              <p:nvPr/>
            </p:nvSpPr>
            <p:spPr bwMode="auto">
              <a:xfrm>
                <a:off x="2000" y="2017"/>
                <a:ext cx="61" cy="51"/>
              </a:xfrm>
              <a:custGeom>
                <a:avLst/>
                <a:gdLst>
                  <a:gd name="T0" fmla="*/ 60 w 61"/>
                  <a:gd name="T1" fmla="*/ 22 h 51"/>
                  <a:gd name="T2" fmla="*/ 48 w 61"/>
                  <a:gd name="T3" fmla="*/ 22 h 51"/>
                  <a:gd name="T4" fmla="*/ 32 w 61"/>
                  <a:gd name="T5" fmla="*/ 0 h 51"/>
                  <a:gd name="T6" fmla="*/ 20 w 61"/>
                  <a:gd name="T7" fmla="*/ 14 h 51"/>
                  <a:gd name="T8" fmla="*/ 3 w 61"/>
                  <a:gd name="T9" fmla="*/ 9 h 51"/>
                  <a:gd name="T10" fmla="*/ 0 w 61"/>
                  <a:gd name="T11" fmla="*/ 22 h 51"/>
                  <a:gd name="T12" fmla="*/ 9 w 61"/>
                  <a:gd name="T13" fmla="*/ 31 h 51"/>
                  <a:gd name="T14" fmla="*/ 9 w 61"/>
                  <a:gd name="T15" fmla="*/ 41 h 51"/>
                  <a:gd name="T16" fmla="*/ 20 w 61"/>
                  <a:gd name="T17" fmla="*/ 50 h 51"/>
                  <a:gd name="T18" fmla="*/ 32 w 61"/>
                  <a:gd name="T19" fmla="*/ 42 h 51"/>
                  <a:gd name="T20" fmla="*/ 53 w 61"/>
                  <a:gd name="T21" fmla="*/ 47 h 51"/>
                  <a:gd name="T22" fmla="*/ 60 w 61"/>
                  <a:gd name="T23" fmla="*/ 22 h 5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1"/>
                  <a:gd name="T37" fmla="*/ 0 h 51"/>
                  <a:gd name="T38" fmla="*/ 61 w 61"/>
                  <a:gd name="T39" fmla="*/ 51 h 5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1" h="51">
                    <a:moveTo>
                      <a:pt x="60" y="22"/>
                    </a:moveTo>
                    <a:lnTo>
                      <a:pt x="48" y="22"/>
                    </a:lnTo>
                    <a:lnTo>
                      <a:pt x="32" y="0"/>
                    </a:lnTo>
                    <a:lnTo>
                      <a:pt x="20" y="14"/>
                    </a:lnTo>
                    <a:lnTo>
                      <a:pt x="3" y="9"/>
                    </a:lnTo>
                    <a:lnTo>
                      <a:pt x="0" y="22"/>
                    </a:lnTo>
                    <a:lnTo>
                      <a:pt x="9" y="31"/>
                    </a:lnTo>
                    <a:lnTo>
                      <a:pt x="9" y="41"/>
                    </a:lnTo>
                    <a:lnTo>
                      <a:pt x="20" y="50"/>
                    </a:lnTo>
                    <a:lnTo>
                      <a:pt x="32" y="42"/>
                    </a:lnTo>
                    <a:lnTo>
                      <a:pt x="53" y="47"/>
                    </a:lnTo>
                    <a:lnTo>
                      <a:pt x="60" y="22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auto">
              <a:xfrm>
                <a:off x="2143" y="2144"/>
                <a:ext cx="92" cy="53"/>
              </a:xfrm>
              <a:custGeom>
                <a:avLst/>
                <a:gdLst>
                  <a:gd name="T0" fmla="*/ 11 w 92"/>
                  <a:gd name="T1" fmla="*/ 0 h 53"/>
                  <a:gd name="T2" fmla="*/ 0 w 92"/>
                  <a:gd name="T3" fmla="*/ 5 h 53"/>
                  <a:gd name="T4" fmla="*/ 33 w 92"/>
                  <a:gd name="T5" fmla="*/ 31 h 53"/>
                  <a:gd name="T6" fmla="*/ 44 w 92"/>
                  <a:gd name="T7" fmla="*/ 31 h 53"/>
                  <a:gd name="T8" fmla="*/ 80 w 92"/>
                  <a:gd name="T9" fmla="*/ 52 h 53"/>
                  <a:gd name="T10" fmla="*/ 91 w 92"/>
                  <a:gd name="T11" fmla="*/ 43 h 53"/>
                  <a:gd name="T12" fmla="*/ 82 w 92"/>
                  <a:gd name="T13" fmla="*/ 21 h 53"/>
                  <a:gd name="T14" fmla="*/ 80 w 92"/>
                  <a:gd name="T15" fmla="*/ 9 h 53"/>
                  <a:gd name="T16" fmla="*/ 53 w 92"/>
                  <a:gd name="T17" fmla="*/ 9 h 53"/>
                  <a:gd name="T18" fmla="*/ 33 w 92"/>
                  <a:gd name="T19" fmla="*/ 0 h 53"/>
                  <a:gd name="T20" fmla="*/ 11 w 92"/>
                  <a:gd name="T21" fmla="*/ 0 h 5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2"/>
                  <a:gd name="T34" fmla="*/ 0 h 53"/>
                  <a:gd name="T35" fmla="*/ 92 w 92"/>
                  <a:gd name="T36" fmla="*/ 53 h 5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2" h="53">
                    <a:moveTo>
                      <a:pt x="11" y="0"/>
                    </a:moveTo>
                    <a:lnTo>
                      <a:pt x="0" y="5"/>
                    </a:lnTo>
                    <a:lnTo>
                      <a:pt x="33" y="31"/>
                    </a:lnTo>
                    <a:lnTo>
                      <a:pt x="44" y="31"/>
                    </a:lnTo>
                    <a:lnTo>
                      <a:pt x="80" y="52"/>
                    </a:lnTo>
                    <a:lnTo>
                      <a:pt x="91" y="43"/>
                    </a:lnTo>
                    <a:lnTo>
                      <a:pt x="82" y="21"/>
                    </a:lnTo>
                    <a:lnTo>
                      <a:pt x="80" y="9"/>
                    </a:lnTo>
                    <a:lnTo>
                      <a:pt x="53" y="9"/>
                    </a:lnTo>
                    <a:lnTo>
                      <a:pt x="33" y="0"/>
                    </a:lnTo>
                    <a:lnTo>
                      <a:pt x="11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" name="Freeform 20"/>
              <p:cNvSpPr>
                <a:spLocks/>
              </p:cNvSpPr>
              <p:nvPr/>
            </p:nvSpPr>
            <p:spPr bwMode="auto">
              <a:xfrm>
                <a:off x="1959" y="2171"/>
                <a:ext cx="58" cy="77"/>
              </a:xfrm>
              <a:custGeom>
                <a:avLst/>
                <a:gdLst>
                  <a:gd name="T0" fmla="*/ 51 w 58"/>
                  <a:gd name="T1" fmla="*/ 0 h 77"/>
                  <a:gd name="T2" fmla="*/ 57 w 58"/>
                  <a:gd name="T3" fmla="*/ 14 h 77"/>
                  <a:gd name="T4" fmla="*/ 29 w 58"/>
                  <a:gd name="T5" fmla="*/ 50 h 77"/>
                  <a:gd name="T6" fmla="*/ 31 w 58"/>
                  <a:gd name="T7" fmla="*/ 62 h 77"/>
                  <a:gd name="T8" fmla="*/ 14 w 58"/>
                  <a:gd name="T9" fmla="*/ 76 h 77"/>
                  <a:gd name="T10" fmla="*/ 0 w 58"/>
                  <a:gd name="T11" fmla="*/ 64 h 77"/>
                  <a:gd name="T12" fmla="*/ 6 w 58"/>
                  <a:gd name="T13" fmla="*/ 54 h 77"/>
                  <a:gd name="T14" fmla="*/ 9 w 58"/>
                  <a:gd name="T15" fmla="*/ 31 h 77"/>
                  <a:gd name="T16" fmla="*/ 23 w 58"/>
                  <a:gd name="T17" fmla="*/ 17 h 77"/>
                  <a:gd name="T18" fmla="*/ 6 w 58"/>
                  <a:gd name="T19" fmla="*/ 5 h 77"/>
                  <a:gd name="T20" fmla="*/ 17 w 58"/>
                  <a:gd name="T21" fmla="*/ 0 h 77"/>
                  <a:gd name="T22" fmla="*/ 34 w 58"/>
                  <a:gd name="T23" fmla="*/ 8 h 77"/>
                  <a:gd name="T24" fmla="*/ 51 w 58"/>
                  <a:gd name="T25" fmla="*/ 0 h 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8"/>
                  <a:gd name="T40" fmla="*/ 0 h 77"/>
                  <a:gd name="T41" fmla="*/ 58 w 58"/>
                  <a:gd name="T42" fmla="*/ 77 h 7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8" h="77">
                    <a:moveTo>
                      <a:pt x="51" y="0"/>
                    </a:moveTo>
                    <a:lnTo>
                      <a:pt x="57" y="14"/>
                    </a:lnTo>
                    <a:lnTo>
                      <a:pt x="29" y="50"/>
                    </a:lnTo>
                    <a:lnTo>
                      <a:pt x="31" y="62"/>
                    </a:lnTo>
                    <a:lnTo>
                      <a:pt x="14" y="76"/>
                    </a:lnTo>
                    <a:lnTo>
                      <a:pt x="0" y="64"/>
                    </a:lnTo>
                    <a:lnTo>
                      <a:pt x="6" y="54"/>
                    </a:lnTo>
                    <a:lnTo>
                      <a:pt x="9" y="31"/>
                    </a:lnTo>
                    <a:lnTo>
                      <a:pt x="23" y="17"/>
                    </a:lnTo>
                    <a:lnTo>
                      <a:pt x="6" y="5"/>
                    </a:lnTo>
                    <a:lnTo>
                      <a:pt x="17" y="0"/>
                    </a:lnTo>
                    <a:lnTo>
                      <a:pt x="34" y="8"/>
                    </a:lnTo>
                    <a:lnTo>
                      <a:pt x="51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auto">
              <a:xfrm>
                <a:off x="1987" y="2222"/>
                <a:ext cx="50" cy="73"/>
              </a:xfrm>
              <a:custGeom>
                <a:avLst/>
                <a:gdLst>
                  <a:gd name="T0" fmla="*/ 43 w 50"/>
                  <a:gd name="T1" fmla="*/ 0 h 73"/>
                  <a:gd name="T2" fmla="*/ 32 w 50"/>
                  <a:gd name="T3" fmla="*/ 0 h 73"/>
                  <a:gd name="T4" fmla="*/ 32 w 50"/>
                  <a:gd name="T5" fmla="*/ 5 h 73"/>
                  <a:gd name="T6" fmla="*/ 32 w 50"/>
                  <a:gd name="T7" fmla="*/ 9 h 73"/>
                  <a:gd name="T8" fmla="*/ 32 w 50"/>
                  <a:gd name="T9" fmla="*/ 14 h 73"/>
                  <a:gd name="T10" fmla="*/ 23 w 50"/>
                  <a:gd name="T11" fmla="*/ 27 h 73"/>
                  <a:gd name="T12" fmla="*/ 9 w 50"/>
                  <a:gd name="T13" fmla="*/ 39 h 73"/>
                  <a:gd name="T14" fmla="*/ 12 w 50"/>
                  <a:gd name="T15" fmla="*/ 48 h 73"/>
                  <a:gd name="T16" fmla="*/ 0 w 50"/>
                  <a:gd name="T17" fmla="*/ 63 h 73"/>
                  <a:gd name="T18" fmla="*/ 12 w 50"/>
                  <a:gd name="T19" fmla="*/ 72 h 73"/>
                  <a:gd name="T20" fmla="*/ 43 w 50"/>
                  <a:gd name="T21" fmla="*/ 33 h 73"/>
                  <a:gd name="T22" fmla="*/ 43 w 50"/>
                  <a:gd name="T23" fmla="*/ 24 h 73"/>
                  <a:gd name="T24" fmla="*/ 49 w 50"/>
                  <a:gd name="T25" fmla="*/ 14 h 73"/>
                  <a:gd name="T26" fmla="*/ 43 w 50"/>
                  <a:gd name="T27" fmla="*/ 0 h 7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0"/>
                  <a:gd name="T43" fmla="*/ 0 h 73"/>
                  <a:gd name="T44" fmla="*/ 50 w 50"/>
                  <a:gd name="T45" fmla="*/ 73 h 7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0" h="73">
                    <a:moveTo>
                      <a:pt x="43" y="0"/>
                    </a:moveTo>
                    <a:lnTo>
                      <a:pt x="32" y="0"/>
                    </a:lnTo>
                    <a:lnTo>
                      <a:pt x="32" y="5"/>
                    </a:lnTo>
                    <a:lnTo>
                      <a:pt x="32" y="9"/>
                    </a:lnTo>
                    <a:lnTo>
                      <a:pt x="32" y="14"/>
                    </a:lnTo>
                    <a:lnTo>
                      <a:pt x="23" y="27"/>
                    </a:lnTo>
                    <a:lnTo>
                      <a:pt x="9" y="39"/>
                    </a:lnTo>
                    <a:lnTo>
                      <a:pt x="12" y="48"/>
                    </a:lnTo>
                    <a:lnTo>
                      <a:pt x="0" y="63"/>
                    </a:lnTo>
                    <a:lnTo>
                      <a:pt x="12" y="72"/>
                    </a:lnTo>
                    <a:lnTo>
                      <a:pt x="43" y="33"/>
                    </a:lnTo>
                    <a:lnTo>
                      <a:pt x="43" y="24"/>
                    </a:lnTo>
                    <a:lnTo>
                      <a:pt x="49" y="14"/>
                    </a:lnTo>
                    <a:lnTo>
                      <a:pt x="43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auto">
              <a:xfrm>
                <a:off x="1832" y="2308"/>
                <a:ext cx="65" cy="108"/>
              </a:xfrm>
              <a:custGeom>
                <a:avLst/>
                <a:gdLst>
                  <a:gd name="T0" fmla="*/ 42 w 65"/>
                  <a:gd name="T1" fmla="*/ 3 h 108"/>
                  <a:gd name="T2" fmla="*/ 36 w 65"/>
                  <a:gd name="T3" fmla="*/ 5 h 108"/>
                  <a:gd name="T4" fmla="*/ 25 w 65"/>
                  <a:gd name="T5" fmla="*/ 0 h 108"/>
                  <a:gd name="T6" fmla="*/ 6 w 65"/>
                  <a:gd name="T7" fmla="*/ 3 h 108"/>
                  <a:gd name="T8" fmla="*/ 6 w 65"/>
                  <a:gd name="T9" fmla="*/ 27 h 108"/>
                  <a:gd name="T10" fmla="*/ 16 w 65"/>
                  <a:gd name="T11" fmla="*/ 30 h 108"/>
                  <a:gd name="T12" fmla="*/ 16 w 65"/>
                  <a:gd name="T13" fmla="*/ 20 h 108"/>
                  <a:gd name="T14" fmla="*/ 33 w 65"/>
                  <a:gd name="T15" fmla="*/ 38 h 108"/>
                  <a:gd name="T16" fmla="*/ 28 w 65"/>
                  <a:gd name="T17" fmla="*/ 53 h 108"/>
                  <a:gd name="T18" fmla="*/ 15 w 65"/>
                  <a:gd name="T19" fmla="*/ 62 h 108"/>
                  <a:gd name="T20" fmla="*/ 9 w 65"/>
                  <a:gd name="T21" fmla="*/ 84 h 108"/>
                  <a:gd name="T22" fmla="*/ 0 w 65"/>
                  <a:gd name="T23" fmla="*/ 95 h 108"/>
                  <a:gd name="T24" fmla="*/ 12 w 65"/>
                  <a:gd name="T25" fmla="*/ 107 h 108"/>
                  <a:gd name="T26" fmla="*/ 45 w 65"/>
                  <a:gd name="T27" fmla="*/ 87 h 108"/>
                  <a:gd name="T28" fmla="*/ 33 w 65"/>
                  <a:gd name="T29" fmla="*/ 72 h 108"/>
                  <a:gd name="T30" fmla="*/ 42 w 65"/>
                  <a:gd name="T31" fmla="*/ 47 h 108"/>
                  <a:gd name="T32" fmla="*/ 61 w 65"/>
                  <a:gd name="T33" fmla="*/ 35 h 108"/>
                  <a:gd name="T34" fmla="*/ 64 w 65"/>
                  <a:gd name="T35" fmla="*/ 18 h 108"/>
                  <a:gd name="T36" fmla="*/ 42 w 65"/>
                  <a:gd name="T37" fmla="*/ 3 h 10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5"/>
                  <a:gd name="T58" fmla="*/ 0 h 108"/>
                  <a:gd name="T59" fmla="*/ 65 w 65"/>
                  <a:gd name="T60" fmla="*/ 108 h 10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5" h="108">
                    <a:moveTo>
                      <a:pt x="42" y="3"/>
                    </a:moveTo>
                    <a:lnTo>
                      <a:pt x="36" y="5"/>
                    </a:lnTo>
                    <a:lnTo>
                      <a:pt x="25" y="0"/>
                    </a:lnTo>
                    <a:lnTo>
                      <a:pt x="6" y="3"/>
                    </a:lnTo>
                    <a:lnTo>
                      <a:pt x="6" y="27"/>
                    </a:lnTo>
                    <a:lnTo>
                      <a:pt x="16" y="30"/>
                    </a:lnTo>
                    <a:lnTo>
                      <a:pt x="16" y="20"/>
                    </a:lnTo>
                    <a:lnTo>
                      <a:pt x="33" y="38"/>
                    </a:lnTo>
                    <a:lnTo>
                      <a:pt x="28" y="53"/>
                    </a:lnTo>
                    <a:lnTo>
                      <a:pt x="15" y="62"/>
                    </a:lnTo>
                    <a:lnTo>
                      <a:pt x="9" y="84"/>
                    </a:lnTo>
                    <a:lnTo>
                      <a:pt x="0" y="95"/>
                    </a:lnTo>
                    <a:lnTo>
                      <a:pt x="12" y="107"/>
                    </a:lnTo>
                    <a:lnTo>
                      <a:pt x="45" y="87"/>
                    </a:lnTo>
                    <a:lnTo>
                      <a:pt x="33" y="72"/>
                    </a:lnTo>
                    <a:lnTo>
                      <a:pt x="42" y="47"/>
                    </a:lnTo>
                    <a:lnTo>
                      <a:pt x="61" y="35"/>
                    </a:lnTo>
                    <a:lnTo>
                      <a:pt x="64" y="18"/>
                    </a:lnTo>
                    <a:lnTo>
                      <a:pt x="42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5" name="Freeform 23"/>
              <p:cNvSpPr>
                <a:spLocks/>
              </p:cNvSpPr>
              <p:nvPr/>
            </p:nvSpPr>
            <p:spPr bwMode="auto">
              <a:xfrm>
                <a:off x="1872" y="2364"/>
                <a:ext cx="42" cy="63"/>
              </a:xfrm>
              <a:custGeom>
                <a:avLst/>
                <a:gdLst>
                  <a:gd name="T0" fmla="*/ 26 w 42"/>
                  <a:gd name="T1" fmla="*/ 0 h 63"/>
                  <a:gd name="T2" fmla="*/ 41 w 42"/>
                  <a:gd name="T3" fmla="*/ 15 h 63"/>
                  <a:gd name="T4" fmla="*/ 32 w 42"/>
                  <a:gd name="T5" fmla="*/ 30 h 63"/>
                  <a:gd name="T6" fmla="*/ 29 w 42"/>
                  <a:gd name="T7" fmla="*/ 45 h 63"/>
                  <a:gd name="T8" fmla="*/ 9 w 42"/>
                  <a:gd name="T9" fmla="*/ 62 h 63"/>
                  <a:gd name="T10" fmla="*/ 0 w 42"/>
                  <a:gd name="T11" fmla="*/ 50 h 63"/>
                  <a:gd name="T12" fmla="*/ 9 w 42"/>
                  <a:gd name="T13" fmla="*/ 28 h 63"/>
                  <a:gd name="T14" fmla="*/ 26 w 42"/>
                  <a:gd name="T15" fmla="*/ 0 h 6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2"/>
                  <a:gd name="T25" fmla="*/ 0 h 63"/>
                  <a:gd name="T26" fmla="*/ 42 w 42"/>
                  <a:gd name="T27" fmla="*/ 63 h 6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2" h="63">
                    <a:moveTo>
                      <a:pt x="26" y="0"/>
                    </a:moveTo>
                    <a:lnTo>
                      <a:pt x="41" y="15"/>
                    </a:lnTo>
                    <a:lnTo>
                      <a:pt x="32" y="30"/>
                    </a:lnTo>
                    <a:lnTo>
                      <a:pt x="29" y="45"/>
                    </a:lnTo>
                    <a:lnTo>
                      <a:pt x="9" y="62"/>
                    </a:lnTo>
                    <a:lnTo>
                      <a:pt x="0" y="50"/>
                    </a:lnTo>
                    <a:lnTo>
                      <a:pt x="9" y="28"/>
                    </a:lnTo>
                    <a:lnTo>
                      <a:pt x="26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6" name="Freeform 24"/>
              <p:cNvSpPr>
                <a:spLocks/>
              </p:cNvSpPr>
              <p:nvPr/>
            </p:nvSpPr>
            <p:spPr bwMode="auto">
              <a:xfrm>
                <a:off x="1943" y="2308"/>
                <a:ext cx="45" cy="91"/>
              </a:xfrm>
              <a:custGeom>
                <a:avLst/>
                <a:gdLst>
                  <a:gd name="T0" fmla="*/ 20 w 45"/>
                  <a:gd name="T1" fmla="*/ 0 h 91"/>
                  <a:gd name="T2" fmla="*/ 41 w 45"/>
                  <a:gd name="T3" fmla="*/ 17 h 91"/>
                  <a:gd name="T4" fmla="*/ 38 w 45"/>
                  <a:gd name="T5" fmla="*/ 28 h 91"/>
                  <a:gd name="T6" fmla="*/ 30 w 45"/>
                  <a:gd name="T7" fmla="*/ 37 h 91"/>
                  <a:gd name="T8" fmla="*/ 41 w 45"/>
                  <a:gd name="T9" fmla="*/ 62 h 91"/>
                  <a:gd name="T10" fmla="*/ 44 w 45"/>
                  <a:gd name="T11" fmla="*/ 73 h 91"/>
                  <a:gd name="T12" fmla="*/ 33 w 45"/>
                  <a:gd name="T13" fmla="*/ 87 h 91"/>
                  <a:gd name="T14" fmla="*/ 14 w 45"/>
                  <a:gd name="T15" fmla="*/ 90 h 91"/>
                  <a:gd name="T16" fmla="*/ 0 w 45"/>
                  <a:gd name="T17" fmla="*/ 71 h 91"/>
                  <a:gd name="T18" fmla="*/ 9 w 45"/>
                  <a:gd name="T19" fmla="*/ 54 h 91"/>
                  <a:gd name="T20" fmla="*/ 20 w 45"/>
                  <a:gd name="T21" fmla="*/ 37 h 91"/>
                  <a:gd name="T22" fmla="*/ 20 w 45"/>
                  <a:gd name="T23" fmla="*/ 19 h 91"/>
                  <a:gd name="T24" fmla="*/ 20 w 45"/>
                  <a:gd name="T25" fmla="*/ 0 h 9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5"/>
                  <a:gd name="T40" fmla="*/ 0 h 91"/>
                  <a:gd name="T41" fmla="*/ 45 w 45"/>
                  <a:gd name="T42" fmla="*/ 91 h 9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5" h="91">
                    <a:moveTo>
                      <a:pt x="20" y="0"/>
                    </a:moveTo>
                    <a:lnTo>
                      <a:pt x="41" y="17"/>
                    </a:lnTo>
                    <a:lnTo>
                      <a:pt x="38" y="28"/>
                    </a:lnTo>
                    <a:lnTo>
                      <a:pt x="30" y="37"/>
                    </a:lnTo>
                    <a:lnTo>
                      <a:pt x="41" y="62"/>
                    </a:lnTo>
                    <a:lnTo>
                      <a:pt x="44" y="73"/>
                    </a:lnTo>
                    <a:lnTo>
                      <a:pt x="33" y="87"/>
                    </a:lnTo>
                    <a:lnTo>
                      <a:pt x="14" y="90"/>
                    </a:lnTo>
                    <a:lnTo>
                      <a:pt x="0" y="71"/>
                    </a:lnTo>
                    <a:lnTo>
                      <a:pt x="9" y="54"/>
                    </a:lnTo>
                    <a:lnTo>
                      <a:pt x="20" y="37"/>
                    </a:lnTo>
                    <a:lnTo>
                      <a:pt x="20" y="19"/>
                    </a:lnTo>
                    <a:lnTo>
                      <a:pt x="20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7" name="Freeform 25"/>
              <p:cNvSpPr>
                <a:spLocks/>
              </p:cNvSpPr>
              <p:nvPr/>
            </p:nvSpPr>
            <p:spPr bwMode="auto">
              <a:xfrm>
                <a:off x="2030" y="2168"/>
                <a:ext cx="230" cy="259"/>
              </a:xfrm>
              <a:custGeom>
                <a:avLst/>
                <a:gdLst>
                  <a:gd name="T0" fmla="*/ 65 w 230"/>
                  <a:gd name="T1" fmla="*/ 3 h 259"/>
                  <a:gd name="T2" fmla="*/ 41 w 230"/>
                  <a:gd name="T3" fmla="*/ 25 h 259"/>
                  <a:gd name="T4" fmla="*/ 29 w 230"/>
                  <a:gd name="T5" fmla="*/ 9 h 259"/>
                  <a:gd name="T6" fmla="*/ 27 w 230"/>
                  <a:gd name="T7" fmla="*/ 0 h 259"/>
                  <a:gd name="T8" fmla="*/ 9 w 230"/>
                  <a:gd name="T9" fmla="*/ 3 h 259"/>
                  <a:gd name="T10" fmla="*/ 0 w 230"/>
                  <a:gd name="T11" fmla="*/ 19 h 259"/>
                  <a:gd name="T12" fmla="*/ 17 w 230"/>
                  <a:gd name="T13" fmla="*/ 40 h 259"/>
                  <a:gd name="T14" fmla="*/ 20 w 230"/>
                  <a:gd name="T15" fmla="*/ 65 h 259"/>
                  <a:gd name="T16" fmla="*/ 41 w 230"/>
                  <a:gd name="T17" fmla="*/ 95 h 259"/>
                  <a:gd name="T18" fmla="*/ 61 w 230"/>
                  <a:gd name="T19" fmla="*/ 110 h 259"/>
                  <a:gd name="T20" fmla="*/ 58 w 230"/>
                  <a:gd name="T21" fmla="*/ 121 h 259"/>
                  <a:gd name="T22" fmla="*/ 61 w 230"/>
                  <a:gd name="T23" fmla="*/ 129 h 259"/>
                  <a:gd name="T24" fmla="*/ 61 w 230"/>
                  <a:gd name="T25" fmla="*/ 141 h 259"/>
                  <a:gd name="T26" fmla="*/ 88 w 230"/>
                  <a:gd name="T27" fmla="*/ 141 h 259"/>
                  <a:gd name="T28" fmla="*/ 111 w 230"/>
                  <a:gd name="T29" fmla="*/ 165 h 259"/>
                  <a:gd name="T30" fmla="*/ 108 w 230"/>
                  <a:gd name="T31" fmla="*/ 169 h 259"/>
                  <a:gd name="T32" fmla="*/ 100 w 230"/>
                  <a:gd name="T33" fmla="*/ 186 h 259"/>
                  <a:gd name="T34" fmla="*/ 85 w 230"/>
                  <a:gd name="T35" fmla="*/ 184 h 259"/>
                  <a:gd name="T36" fmla="*/ 65 w 230"/>
                  <a:gd name="T37" fmla="*/ 182 h 259"/>
                  <a:gd name="T38" fmla="*/ 52 w 230"/>
                  <a:gd name="T39" fmla="*/ 191 h 259"/>
                  <a:gd name="T40" fmla="*/ 58 w 230"/>
                  <a:gd name="T41" fmla="*/ 210 h 259"/>
                  <a:gd name="T42" fmla="*/ 71 w 230"/>
                  <a:gd name="T43" fmla="*/ 236 h 259"/>
                  <a:gd name="T44" fmla="*/ 108 w 230"/>
                  <a:gd name="T45" fmla="*/ 258 h 259"/>
                  <a:gd name="T46" fmla="*/ 140 w 230"/>
                  <a:gd name="T47" fmla="*/ 239 h 259"/>
                  <a:gd name="T48" fmla="*/ 136 w 230"/>
                  <a:gd name="T49" fmla="*/ 219 h 259"/>
                  <a:gd name="T50" fmla="*/ 133 w 230"/>
                  <a:gd name="T51" fmla="*/ 205 h 259"/>
                  <a:gd name="T52" fmla="*/ 136 w 230"/>
                  <a:gd name="T53" fmla="*/ 188 h 259"/>
                  <a:gd name="T54" fmla="*/ 150 w 230"/>
                  <a:gd name="T55" fmla="*/ 191 h 259"/>
                  <a:gd name="T56" fmla="*/ 162 w 230"/>
                  <a:gd name="T57" fmla="*/ 177 h 259"/>
                  <a:gd name="T58" fmla="*/ 179 w 230"/>
                  <a:gd name="T59" fmla="*/ 174 h 259"/>
                  <a:gd name="T60" fmla="*/ 196 w 230"/>
                  <a:gd name="T61" fmla="*/ 155 h 259"/>
                  <a:gd name="T62" fmla="*/ 173 w 230"/>
                  <a:gd name="T63" fmla="*/ 137 h 259"/>
                  <a:gd name="T64" fmla="*/ 156 w 230"/>
                  <a:gd name="T65" fmla="*/ 151 h 259"/>
                  <a:gd name="T66" fmla="*/ 150 w 230"/>
                  <a:gd name="T67" fmla="*/ 155 h 259"/>
                  <a:gd name="T68" fmla="*/ 133 w 230"/>
                  <a:gd name="T69" fmla="*/ 138 h 259"/>
                  <a:gd name="T70" fmla="*/ 144 w 230"/>
                  <a:gd name="T71" fmla="*/ 126 h 259"/>
                  <a:gd name="T72" fmla="*/ 156 w 230"/>
                  <a:gd name="T73" fmla="*/ 137 h 259"/>
                  <a:gd name="T74" fmla="*/ 170 w 230"/>
                  <a:gd name="T75" fmla="*/ 121 h 259"/>
                  <a:gd name="T76" fmla="*/ 190 w 230"/>
                  <a:gd name="T77" fmla="*/ 120 h 259"/>
                  <a:gd name="T78" fmla="*/ 199 w 230"/>
                  <a:gd name="T79" fmla="*/ 141 h 259"/>
                  <a:gd name="T80" fmla="*/ 215 w 230"/>
                  <a:gd name="T81" fmla="*/ 146 h 259"/>
                  <a:gd name="T82" fmla="*/ 229 w 230"/>
                  <a:gd name="T83" fmla="*/ 132 h 259"/>
                  <a:gd name="T84" fmla="*/ 196 w 230"/>
                  <a:gd name="T85" fmla="*/ 101 h 259"/>
                  <a:gd name="T86" fmla="*/ 200 w 230"/>
                  <a:gd name="T87" fmla="*/ 89 h 259"/>
                  <a:gd name="T88" fmla="*/ 190 w 230"/>
                  <a:gd name="T89" fmla="*/ 86 h 259"/>
                  <a:gd name="T90" fmla="*/ 200 w 230"/>
                  <a:gd name="T91" fmla="*/ 65 h 259"/>
                  <a:gd name="T92" fmla="*/ 184 w 230"/>
                  <a:gd name="T93" fmla="*/ 67 h 259"/>
                  <a:gd name="T94" fmla="*/ 147 w 230"/>
                  <a:gd name="T95" fmla="*/ 79 h 259"/>
                  <a:gd name="T96" fmla="*/ 147 w 230"/>
                  <a:gd name="T97" fmla="*/ 104 h 259"/>
                  <a:gd name="T98" fmla="*/ 133 w 230"/>
                  <a:gd name="T99" fmla="*/ 98 h 259"/>
                  <a:gd name="T100" fmla="*/ 120 w 230"/>
                  <a:gd name="T101" fmla="*/ 107 h 259"/>
                  <a:gd name="T102" fmla="*/ 91 w 230"/>
                  <a:gd name="T103" fmla="*/ 103 h 259"/>
                  <a:gd name="T104" fmla="*/ 85 w 230"/>
                  <a:gd name="T105" fmla="*/ 86 h 259"/>
                  <a:gd name="T106" fmla="*/ 77 w 230"/>
                  <a:gd name="T107" fmla="*/ 67 h 259"/>
                  <a:gd name="T108" fmla="*/ 97 w 230"/>
                  <a:gd name="T109" fmla="*/ 81 h 259"/>
                  <a:gd name="T110" fmla="*/ 120 w 230"/>
                  <a:gd name="T111" fmla="*/ 72 h 259"/>
                  <a:gd name="T112" fmla="*/ 123 w 230"/>
                  <a:gd name="T113" fmla="*/ 67 h 259"/>
                  <a:gd name="T114" fmla="*/ 120 w 230"/>
                  <a:gd name="T115" fmla="*/ 53 h 259"/>
                  <a:gd name="T116" fmla="*/ 94 w 230"/>
                  <a:gd name="T117" fmla="*/ 40 h 259"/>
                  <a:gd name="T118" fmla="*/ 80 w 230"/>
                  <a:gd name="T119" fmla="*/ 36 h 259"/>
                  <a:gd name="T120" fmla="*/ 85 w 230"/>
                  <a:gd name="T121" fmla="*/ 22 h 259"/>
                  <a:gd name="T122" fmla="*/ 85 w 230"/>
                  <a:gd name="T123" fmla="*/ 8 h 259"/>
                  <a:gd name="T124" fmla="*/ 65 w 230"/>
                  <a:gd name="T125" fmla="*/ 3 h 259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30"/>
                  <a:gd name="T190" fmla="*/ 0 h 259"/>
                  <a:gd name="T191" fmla="*/ 230 w 230"/>
                  <a:gd name="T192" fmla="*/ 259 h 259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30" h="259">
                    <a:moveTo>
                      <a:pt x="65" y="3"/>
                    </a:moveTo>
                    <a:lnTo>
                      <a:pt x="41" y="25"/>
                    </a:lnTo>
                    <a:lnTo>
                      <a:pt x="29" y="9"/>
                    </a:lnTo>
                    <a:lnTo>
                      <a:pt x="27" y="0"/>
                    </a:lnTo>
                    <a:lnTo>
                      <a:pt x="9" y="3"/>
                    </a:lnTo>
                    <a:lnTo>
                      <a:pt x="0" y="19"/>
                    </a:lnTo>
                    <a:lnTo>
                      <a:pt x="17" y="40"/>
                    </a:lnTo>
                    <a:lnTo>
                      <a:pt x="20" y="65"/>
                    </a:lnTo>
                    <a:lnTo>
                      <a:pt x="41" y="95"/>
                    </a:lnTo>
                    <a:lnTo>
                      <a:pt x="61" y="110"/>
                    </a:lnTo>
                    <a:lnTo>
                      <a:pt x="58" y="121"/>
                    </a:lnTo>
                    <a:lnTo>
                      <a:pt x="61" y="129"/>
                    </a:lnTo>
                    <a:lnTo>
                      <a:pt x="61" y="141"/>
                    </a:lnTo>
                    <a:lnTo>
                      <a:pt x="88" y="141"/>
                    </a:lnTo>
                    <a:lnTo>
                      <a:pt x="111" y="165"/>
                    </a:lnTo>
                    <a:lnTo>
                      <a:pt x="108" y="169"/>
                    </a:lnTo>
                    <a:lnTo>
                      <a:pt x="100" y="186"/>
                    </a:lnTo>
                    <a:lnTo>
                      <a:pt x="85" y="184"/>
                    </a:lnTo>
                    <a:lnTo>
                      <a:pt x="65" y="182"/>
                    </a:lnTo>
                    <a:lnTo>
                      <a:pt x="52" y="191"/>
                    </a:lnTo>
                    <a:lnTo>
                      <a:pt x="58" y="210"/>
                    </a:lnTo>
                    <a:lnTo>
                      <a:pt x="71" y="236"/>
                    </a:lnTo>
                    <a:lnTo>
                      <a:pt x="108" y="258"/>
                    </a:lnTo>
                    <a:lnTo>
                      <a:pt x="140" y="239"/>
                    </a:lnTo>
                    <a:lnTo>
                      <a:pt x="136" y="219"/>
                    </a:lnTo>
                    <a:lnTo>
                      <a:pt x="133" y="205"/>
                    </a:lnTo>
                    <a:lnTo>
                      <a:pt x="136" y="188"/>
                    </a:lnTo>
                    <a:lnTo>
                      <a:pt x="150" y="191"/>
                    </a:lnTo>
                    <a:lnTo>
                      <a:pt x="162" y="177"/>
                    </a:lnTo>
                    <a:lnTo>
                      <a:pt x="179" y="174"/>
                    </a:lnTo>
                    <a:lnTo>
                      <a:pt x="196" y="155"/>
                    </a:lnTo>
                    <a:lnTo>
                      <a:pt x="173" y="137"/>
                    </a:lnTo>
                    <a:lnTo>
                      <a:pt x="156" y="151"/>
                    </a:lnTo>
                    <a:lnTo>
                      <a:pt x="150" y="155"/>
                    </a:lnTo>
                    <a:lnTo>
                      <a:pt x="133" y="138"/>
                    </a:lnTo>
                    <a:lnTo>
                      <a:pt x="144" y="126"/>
                    </a:lnTo>
                    <a:lnTo>
                      <a:pt x="156" y="137"/>
                    </a:lnTo>
                    <a:lnTo>
                      <a:pt x="170" y="121"/>
                    </a:lnTo>
                    <a:lnTo>
                      <a:pt x="190" y="120"/>
                    </a:lnTo>
                    <a:lnTo>
                      <a:pt x="199" y="141"/>
                    </a:lnTo>
                    <a:lnTo>
                      <a:pt x="215" y="146"/>
                    </a:lnTo>
                    <a:lnTo>
                      <a:pt x="229" y="132"/>
                    </a:lnTo>
                    <a:lnTo>
                      <a:pt x="196" y="101"/>
                    </a:lnTo>
                    <a:lnTo>
                      <a:pt x="200" y="89"/>
                    </a:lnTo>
                    <a:lnTo>
                      <a:pt x="190" y="86"/>
                    </a:lnTo>
                    <a:lnTo>
                      <a:pt x="200" y="65"/>
                    </a:lnTo>
                    <a:lnTo>
                      <a:pt x="184" y="67"/>
                    </a:lnTo>
                    <a:lnTo>
                      <a:pt x="147" y="79"/>
                    </a:lnTo>
                    <a:lnTo>
                      <a:pt x="147" y="104"/>
                    </a:lnTo>
                    <a:lnTo>
                      <a:pt x="133" y="98"/>
                    </a:lnTo>
                    <a:lnTo>
                      <a:pt x="120" y="107"/>
                    </a:lnTo>
                    <a:lnTo>
                      <a:pt x="91" y="103"/>
                    </a:lnTo>
                    <a:lnTo>
                      <a:pt x="85" y="86"/>
                    </a:lnTo>
                    <a:lnTo>
                      <a:pt x="77" y="67"/>
                    </a:lnTo>
                    <a:lnTo>
                      <a:pt x="97" y="81"/>
                    </a:lnTo>
                    <a:lnTo>
                      <a:pt x="120" y="72"/>
                    </a:lnTo>
                    <a:lnTo>
                      <a:pt x="123" y="67"/>
                    </a:lnTo>
                    <a:lnTo>
                      <a:pt x="120" y="53"/>
                    </a:lnTo>
                    <a:lnTo>
                      <a:pt x="94" y="40"/>
                    </a:lnTo>
                    <a:lnTo>
                      <a:pt x="80" y="36"/>
                    </a:lnTo>
                    <a:lnTo>
                      <a:pt x="85" y="22"/>
                    </a:lnTo>
                    <a:lnTo>
                      <a:pt x="85" y="8"/>
                    </a:lnTo>
                    <a:lnTo>
                      <a:pt x="65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8" name="Freeform 26"/>
              <p:cNvSpPr>
                <a:spLocks/>
              </p:cNvSpPr>
              <p:nvPr/>
            </p:nvSpPr>
            <p:spPr bwMode="auto">
              <a:xfrm>
                <a:off x="1997" y="2305"/>
                <a:ext cx="74" cy="64"/>
              </a:xfrm>
              <a:custGeom>
                <a:avLst/>
                <a:gdLst>
                  <a:gd name="T0" fmla="*/ 65 w 74"/>
                  <a:gd name="T1" fmla="*/ 0 h 64"/>
                  <a:gd name="T2" fmla="*/ 73 w 74"/>
                  <a:gd name="T3" fmla="*/ 8 h 64"/>
                  <a:gd name="T4" fmla="*/ 73 w 74"/>
                  <a:gd name="T5" fmla="*/ 21 h 64"/>
                  <a:gd name="T6" fmla="*/ 70 w 74"/>
                  <a:gd name="T7" fmla="*/ 33 h 64"/>
                  <a:gd name="T8" fmla="*/ 37 w 74"/>
                  <a:gd name="T9" fmla="*/ 54 h 64"/>
                  <a:gd name="T10" fmla="*/ 17 w 74"/>
                  <a:gd name="T11" fmla="*/ 63 h 64"/>
                  <a:gd name="T12" fmla="*/ 0 w 74"/>
                  <a:gd name="T13" fmla="*/ 49 h 64"/>
                  <a:gd name="T14" fmla="*/ 14 w 74"/>
                  <a:gd name="T15" fmla="*/ 30 h 64"/>
                  <a:gd name="T16" fmla="*/ 30 w 74"/>
                  <a:gd name="T17" fmla="*/ 21 h 64"/>
                  <a:gd name="T18" fmla="*/ 65 w 74"/>
                  <a:gd name="T19" fmla="*/ 0 h 6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4"/>
                  <a:gd name="T31" fmla="*/ 0 h 64"/>
                  <a:gd name="T32" fmla="*/ 74 w 74"/>
                  <a:gd name="T33" fmla="*/ 64 h 6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4" h="64">
                    <a:moveTo>
                      <a:pt x="65" y="0"/>
                    </a:moveTo>
                    <a:lnTo>
                      <a:pt x="73" y="8"/>
                    </a:lnTo>
                    <a:lnTo>
                      <a:pt x="73" y="21"/>
                    </a:lnTo>
                    <a:lnTo>
                      <a:pt x="70" y="33"/>
                    </a:lnTo>
                    <a:lnTo>
                      <a:pt x="37" y="54"/>
                    </a:lnTo>
                    <a:lnTo>
                      <a:pt x="17" y="63"/>
                    </a:lnTo>
                    <a:lnTo>
                      <a:pt x="0" y="49"/>
                    </a:lnTo>
                    <a:lnTo>
                      <a:pt x="14" y="30"/>
                    </a:lnTo>
                    <a:lnTo>
                      <a:pt x="30" y="21"/>
                    </a:lnTo>
                    <a:lnTo>
                      <a:pt x="65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</p:grpSp>
      <p:sp>
        <p:nvSpPr>
          <p:cNvPr id="31" name="Frihandsfigur 30"/>
          <p:cNvSpPr/>
          <p:nvPr/>
        </p:nvSpPr>
        <p:spPr>
          <a:xfrm>
            <a:off x="3813669" y="3133385"/>
            <a:ext cx="818095" cy="1054389"/>
          </a:xfrm>
          <a:custGeom>
            <a:avLst/>
            <a:gdLst>
              <a:gd name="connsiteX0" fmla="*/ 360398 w 613571"/>
              <a:gd name="connsiteY0" fmla="*/ 777389 h 1054389"/>
              <a:gd name="connsiteX1" fmla="*/ 268065 w 613571"/>
              <a:gd name="connsiteY1" fmla="*/ 1054389 h 1054389"/>
              <a:gd name="connsiteX2" fmla="*/ 83398 w 613571"/>
              <a:gd name="connsiteY2" fmla="*/ 1033540 h 1054389"/>
              <a:gd name="connsiteX3" fmla="*/ 74462 w 613571"/>
              <a:gd name="connsiteY3" fmla="*/ 1000776 h 1054389"/>
              <a:gd name="connsiteX4" fmla="*/ 131054 w 613571"/>
              <a:gd name="connsiteY4" fmla="*/ 965034 h 1054389"/>
              <a:gd name="connsiteX5" fmla="*/ 83398 w 613571"/>
              <a:gd name="connsiteY5" fmla="*/ 902486 h 1054389"/>
              <a:gd name="connsiteX6" fmla="*/ 29785 w 613571"/>
              <a:gd name="connsiteY6" fmla="*/ 929292 h 1054389"/>
              <a:gd name="connsiteX7" fmla="*/ 0 w 613571"/>
              <a:gd name="connsiteY7" fmla="*/ 899507 h 1054389"/>
              <a:gd name="connsiteX8" fmla="*/ 23828 w 613571"/>
              <a:gd name="connsiteY8" fmla="*/ 836959 h 1054389"/>
              <a:gd name="connsiteX9" fmla="*/ 95312 w 613571"/>
              <a:gd name="connsiteY9" fmla="*/ 831002 h 1054389"/>
              <a:gd name="connsiteX10" fmla="*/ 110204 w 613571"/>
              <a:gd name="connsiteY10" fmla="*/ 729733 h 1054389"/>
              <a:gd name="connsiteX11" fmla="*/ 181688 w 613571"/>
              <a:gd name="connsiteY11" fmla="*/ 711862 h 1054389"/>
              <a:gd name="connsiteX12" fmla="*/ 175731 w 613571"/>
              <a:gd name="connsiteY12" fmla="*/ 667184 h 1054389"/>
              <a:gd name="connsiteX13" fmla="*/ 128075 w 613571"/>
              <a:gd name="connsiteY13" fmla="*/ 646335 h 1054389"/>
              <a:gd name="connsiteX14" fmla="*/ 62548 w 613571"/>
              <a:gd name="connsiteY14" fmla="*/ 685055 h 1054389"/>
              <a:gd name="connsiteX15" fmla="*/ 23828 w 613571"/>
              <a:gd name="connsiteY15" fmla="*/ 649313 h 1054389"/>
              <a:gd name="connsiteX16" fmla="*/ 98290 w 613571"/>
              <a:gd name="connsiteY16" fmla="*/ 279979 h 1054389"/>
              <a:gd name="connsiteX17" fmla="*/ 83398 w 613571"/>
              <a:gd name="connsiteY17" fmla="*/ 220409 h 1054389"/>
              <a:gd name="connsiteX18" fmla="*/ 163817 w 613571"/>
              <a:gd name="connsiteY18" fmla="*/ 137011 h 1054389"/>
              <a:gd name="connsiteX19" fmla="*/ 160839 w 613571"/>
              <a:gd name="connsiteY19" fmla="*/ 89355 h 1054389"/>
              <a:gd name="connsiteX20" fmla="*/ 282957 w 613571"/>
              <a:gd name="connsiteY20" fmla="*/ 92333 h 1054389"/>
              <a:gd name="connsiteX21" fmla="*/ 324656 w 613571"/>
              <a:gd name="connsiteY21" fmla="*/ 74462 h 1054389"/>
              <a:gd name="connsiteX22" fmla="*/ 339549 w 613571"/>
              <a:gd name="connsiteY22" fmla="*/ 32763 h 1054389"/>
              <a:gd name="connsiteX23" fmla="*/ 402097 w 613571"/>
              <a:gd name="connsiteY23" fmla="*/ 68505 h 1054389"/>
              <a:gd name="connsiteX24" fmla="*/ 419968 w 613571"/>
              <a:gd name="connsiteY24" fmla="*/ 47656 h 1054389"/>
              <a:gd name="connsiteX25" fmla="*/ 399119 w 613571"/>
              <a:gd name="connsiteY25" fmla="*/ 0 h 1054389"/>
              <a:gd name="connsiteX26" fmla="*/ 613571 w 613571"/>
              <a:gd name="connsiteY26" fmla="*/ 77441 h 1054389"/>
              <a:gd name="connsiteX27" fmla="*/ 360398 w 613571"/>
              <a:gd name="connsiteY27" fmla="*/ 777389 h 1054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13571" h="1054389">
                <a:moveTo>
                  <a:pt x="360398" y="777389"/>
                </a:moveTo>
                <a:lnTo>
                  <a:pt x="268065" y="1054389"/>
                </a:lnTo>
                <a:lnTo>
                  <a:pt x="83398" y="1033540"/>
                </a:lnTo>
                <a:lnTo>
                  <a:pt x="74462" y="1000776"/>
                </a:lnTo>
                <a:lnTo>
                  <a:pt x="131054" y="965034"/>
                </a:lnTo>
                <a:lnTo>
                  <a:pt x="83398" y="902486"/>
                </a:lnTo>
                <a:lnTo>
                  <a:pt x="29785" y="929292"/>
                </a:lnTo>
                <a:lnTo>
                  <a:pt x="0" y="899507"/>
                </a:lnTo>
                <a:lnTo>
                  <a:pt x="23828" y="836959"/>
                </a:lnTo>
                <a:lnTo>
                  <a:pt x="95312" y="831002"/>
                </a:lnTo>
                <a:lnTo>
                  <a:pt x="110204" y="729733"/>
                </a:lnTo>
                <a:lnTo>
                  <a:pt x="181688" y="711862"/>
                </a:lnTo>
                <a:lnTo>
                  <a:pt x="175731" y="667184"/>
                </a:lnTo>
                <a:lnTo>
                  <a:pt x="128075" y="646335"/>
                </a:lnTo>
                <a:lnTo>
                  <a:pt x="62548" y="685055"/>
                </a:lnTo>
                <a:lnTo>
                  <a:pt x="23828" y="649313"/>
                </a:lnTo>
                <a:lnTo>
                  <a:pt x="98290" y="279979"/>
                </a:lnTo>
                <a:lnTo>
                  <a:pt x="83398" y="220409"/>
                </a:lnTo>
                <a:lnTo>
                  <a:pt x="163817" y="137011"/>
                </a:lnTo>
                <a:lnTo>
                  <a:pt x="160839" y="89355"/>
                </a:lnTo>
                <a:lnTo>
                  <a:pt x="282957" y="92333"/>
                </a:lnTo>
                <a:lnTo>
                  <a:pt x="324656" y="74462"/>
                </a:lnTo>
                <a:lnTo>
                  <a:pt x="339549" y="32763"/>
                </a:lnTo>
                <a:lnTo>
                  <a:pt x="402097" y="68505"/>
                </a:lnTo>
                <a:lnTo>
                  <a:pt x="419968" y="47656"/>
                </a:lnTo>
                <a:lnTo>
                  <a:pt x="399119" y="0"/>
                </a:lnTo>
                <a:lnTo>
                  <a:pt x="613571" y="77441"/>
                </a:lnTo>
                <a:lnTo>
                  <a:pt x="360398" y="777389"/>
                </a:lnTo>
                <a:close/>
              </a:path>
            </a:pathLst>
          </a:custGeom>
          <a:solidFill>
            <a:srgbClr val="33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2" name="Frihandsfigur 31"/>
          <p:cNvSpPr/>
          <p:nvPr/>
        </p:nvSpPr>
        <p:spPr>
          <a:xfrm>
            <a:off x="3742184" y="3904816"/>
            <a:ext cx="1282741" cy="643356"/>
          </a:xfrm>
          <a:custGeom>
            <a:avLst/>
            <a:gdLst>
              <a:gd name="connsiteX0" fmla="*/ 139989 w 962056"/>
              <a:gd name="connsiteY0" fmla="*/ 265086 h 643356"/>
              <a:gd name="connsiteX1" fmla="*/ 65527 w 962056"/>
              <a:gd name="connsiteY1" fmla="*/ 285936 h 643356"/>
              <a:gd name="connsiteX2" fmla="*/ 41699 w 962056"/>
              <a:gd name="connsiteY2" fmla="*/ 259129 h 643356"/>
              <a:gd name="connsiteX3" fmla="*/ 44677 w 962056"/>
              <a:gd name="connsiteY3" fmla="*/ 321678 h 643356"/>
              <a:gd name="connsiteX4" fmla="*/ 44677 w 962056"/>
              <a:gd name="connsiteY4" fmla="*/ 360398 h 643356"/>
              <a:gd name="connsiteX5" fmla="*/ 0 w 962056"/>
              <a:gd name="connsiteY5" fmla="*/ 366355 h 643356"/>
              <a:gd name="connsiteX6" fmla="*/ 131054 w 962056"/>
              <a:gd name="connsiteY6" fmla="*/ 464646 h 643356"/>
              <a:gd name="connsiteX7" fmla="*/ 160839 w 962056"/>
              <a:gd name="connsiteY7" fmla="*/ 551022 h 643356"/>
              <a:gd name="connsiteX8" fmla="*/ 342527 w 962056"/>
              <a:gd name="connsiteY8" fmla="*/ 643356 h 643356"/>
              <a:gd name="connsiteX9" fmla="*/ 437839 w 962056"/>
              <a:gd name="connsiteY9" fmla="*/ 637399 h 643356"/>
              <a:gd name="connsiteX10" fmla="*/ 592722 w 962056"/>
              <a:gd name="connsiteY10" fmla="*/ 542087 h 643356"/>
              <a:gd name="connsiteX11" fmla="*/ 717819 w 962056"/>
              <a:gd name="connsiteY11" fmla="*/ 455710 h 643356"/>
              <a:gd name="connsiteX12" fmla="*/ 833980 w 962056"/>
              <a:gd name="connsiteY12" fmla="*/ 318699 h 643356"/>
              <a:gd name="connsiteX13" fmla="*/ 875679 w 962056"/>
              <a:gd name="connsiteY13" fmla="*/ 369334 h 643356"/>
              <a:gd name="connsiteX14" fmla="*/ 938228 w 962056"/>
              <a:gd name="connsiteY14" fmla="*/ 324656 h 643356"/>
              <a:gd name="connsiteX15" fmla="*/ 950142 w 962056"/>
              <a:gd name="connsiteY15" fmla="*/ 271043 h 643356"/>
              <a:gd name="connsiteX16" fmla="*/ 941206 w 962056"/>
              <a:gd name="connsiteY16" fmla="*/ 214452 h 643356"/>
              <a:gd name="connsiteX17" fmla="*/ 962056 w 962056"/>
              <a:gd name="connsiteY17" fmla="*/ 187645 h 643356"/>
              <a:gd name="connsiteX18" fmla="*/ 408054 w 962056"/>
              <a:gd name="connsiteY18" fmla="*/ 0 h 643356"/>
              <a:gd name="connsiteX19" fmla="*/ 312742 w 962056"/>
              <a:gd name="connsiteY19" fmla="*/ 282957 h 643356"/>
              <a:gd name="connsiteX20" fmla="*/ 139989 w 962056"/>
              <a:gd name="connsiteY20" fmla="*/ 265086 h 643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62056" h="643356">
                <a:moveTo>
                  <a:pt x="139989" y="265086"/>
                </a:moveTo>
                <a:lnTo>
                  <a:pt x="65527" y="285936"/>
                </a:lnTo>
                <a:lnTo>
                  <a:pt x="41699" y="259129"/>
                </a:lnTo>
                <a:lnTo>
                  <a:pt x="44677" y="321678"/>
                </a:lnTo>
                <a:lnTo>
                  <a:pt x="44677" y="360398"/>
                </a:lnTo>
                <a:lnTo>
                  <a:pt x="0" y="366355"/>
                </a:lnTo>
                <a:lnTo>
                  <a:pt x="131054" y="464646"/>
                </a:lnTo>
                <a:lnTo>
                  <a:pt x="160839" y="551022"/>
                </a:lnTo>
                <a:lnTo>
                  <a:pt x="342527" y="643356"/>
                </a:lnTo>
                <a:lnTo>
                  <a:pt x="437839" y="637399"/>
                </a:lnTo>
                <a:lnTo>
                  <a:pt x="592722" y="542087"/>
                </a:lnTo>
                <a:lnTo>
                  <a:pt x="717819" y="455710"/>
                </a:lnTo>
                <a:lnTo>
                  <a:pt x="833980" y="318699"/>
                </a:lnTo>
                <a:lnTo>
                  <a:pt x="875679" y="369334"/>
                </a:lnTo>
                <a:lnTo>
                  <a:pt x="938228" y="324656"/>
                </a:lnTo>
                <a:lnTo>
                  <a:pt x="950142" y="271043"/>
                </a:lnTo>
                <a:lnTo>
                  <a:pt x="941206" y="214452"/>
                </a:lnTo>
                <a:lnTo>
                  <a:pt x="962056" y="187645"/>
                </a:lnTo>
                <a:lnTo>
                  <a:pt x="408054" y="0"/>
                </a:lnTo>
                <a:lnTo>
                  <a:pt x="312742" y="282957"/>
                </a:lnTo>
                <a:lnTo>
                  <a:pt x="139989" y="265086"/>
                </a:ln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3" name="Freeform 14"/>
          <p:cNvSpPr>
            <a:spLocks/>
          </p:cNvSpPr>
          <p:nvPr/>
        </p:nvSpPr>
        <p:spPr bwMode="auto">
          <a:xfrm>
            <a:off x="5497949" y="1325576"/>
            <a:ext cx="2611967" cy="2216150"/>
          </a:xfrm>
          <a:custGeom>
            <a:avLst/>
            <a:gdLst>
              <a:gd name="T0" fmla="*/ 909 w 1234"/>
              <a:gd name="T1" fmla="*/ 8 h 1396"/>
              <a:gd name="T2" fmla="*/ 1059 w 1234"/>
              <a:gd name="T3" fmla="*/ 151 h 1396"/>
              <a:gd name="T4" fmla="*/ 1124 w 1234"/>
              <a:gd name="T5" fmla="*/ 160 h 1396"/>
              <a:gd name="T6" fmla="*/ 1142 w 1234"/>
              <a:gd name="T7" fmla="*/ 217 h 1396"/>
              <a:gd name="T8" fmla="*/ 1124 w 1234"/>
              <a:gd name="T9" fmla="*/ 282 h 1396"/>
              <a:gd name="T10" fmla="*/ 1187 w 1234"/>
              <a:gd name="T11" fmla="*/ 344 h 1396"/>
              <a:gd name="T12" fmla="*/ 1187 w 1234"/>
              <a:gd name="T13" fmla="*/ 410 h 1396"/>
              <a:gd name="T14" fmla="*/ 1159 w 1234"/>
              <a:gd name="T15" fmla="*/ 474 h 1396"/>
              <a:gd name="T16" fmla="*/ 1216 w 1234"/>
              <a:gd name="T17" fmla="*/ 538 h 1396"/>
              <a:gd name="T18" fmla="*/ 1234 w 1234"/>
              <a:gd name="T19" fmla="*/ 593 h 1396"/>
              <a:gd name="T20" fmla="*/ 1087 w 1234"/>
              <a:gd name="T21" fmla="*/ 601 h 1396"/>
              <a:gd name="T22" fmla="*/ 1039 w 1234"/>
              <a:gd name="T23" fmla="*/ 617 h 1396"/>
              <a:gd name="T24" fmla="*/ 1021 w 1234"/>
              <a:gd name="T25" fmla="*/ 674 h 1396"/>
              <a:gd name="T26" fmla="*/ 973 w 1234"/>
              <a:gd name="T27" fmla="*/ 748 h 1396"/>
              <a:gd name="T28" fmla="*/ 947 w 1234"/>
              <a:gd name="T29" fmla="*/ 786 h 1396"/>
              <a:gd name="T30" fmla="*/ 973 w 1234"/>
              <a:gd name="T31" fmla="*/ 867 h 1396"/>
              <a:gd name="T32" fmla="*/ 919 w 1234"/>
              <a:gd name="T33" fmla="*/ 916 h 1396"/>
              <a:gd name="T34" fmla="*/ 901 w 1234"/>
              <a:gd name="T35" fmla="*/ 988 h 1396"/>
              <a:gd name="T36" fmla="*/ 799 w 1234"/>
              <a:gd name="T37" fmla="*/ 1035 h 1396"/>
              <a:gd name="T38" fmla="*/ 752 w 1234"/>
              <a:gd name="T39" fmla="*/ 1092 h 1396"/>
              <a:gd name="T40" fmla="*/ 686 w 1234"/>
              <a:gd name="T41" fmla="*/ 1116 h 1396"/>
              <a:gd name="T42" fmla="*/ 604 w 1234"/>
              <a:gd name="T43" fmla="*/ 1196 h 1396"/>
              <a:gd name="T44" fmla="*/ 586 w 1234"/>
              <a:gd name="T45" fmla="*/ 1252 h 1396"/>
              <a:gd name="T46" fmla="*/ 586 w 1234"/>
              <a:gd name="T47" fmla="*/ 1332 h 1396"/>
              <a:gd name="T48" fmla="*/ 528 w 1234"/>
              <a:gd name="T49" fmla="*/ 1396 h 1396"/>
              <a:gd name="T50" fmla="*/ 9 w 1234"/>
              <a:gd name="T51" fmla="*/ 1205 h 1396"/>
              <a:gd name="T52" fmla="*/ 47 w 1234"/>
              <a:gd name="T53" fmla="*/ 1100 h 1396"/>
              <a:gd name="T54" fmla="*/ 75 w 1234"/>
              <a:gd name="T55" fmla="*/ 980 h 1396"/>
              <a:gd name="T56" fmla="*/ 167 w 1234"/>
              <a:gd name="T57" fmla="*/ 922 h 1396"/>
              <a:gd name="T58" fmla="*/ 261 w 1234"/>
              <a:gd name="T59" fmla="*/ 946 h 1396"/>
              <a:gd name="T60" fmla="*/ 261 w 1234"/>
              <a:gd name="T61" fmla="*/ 842 h 1396"/>
              <a:gd name="T62" fmla="*/ 233 w 1234"/>
              <a:gd name="T63" fmla="*/ 786 h 1396"/>
              <a:gd name="T64" fmla="*/ 271 w 1234"/>
              <a:gd name="T65" fmla="*/ 754 h 1396"/>
              <a:gd name="T66" fmla="*/ 298 w 1234"/>
              <a:gd name="T67" fmla="*/ 650 h 1396"/>
              <a:gd name="T68" fmla="*/ 305 w 1234"/>
              <a:gd name="T69" fmla="*/ 570 h 1396"/>
              <a:gd name="T70" fmla="*/ 390 w 1234"/>
              <a:gd name="T71" fmla="*/ 497 h 1396"/>
              <a:gd name="T72" fmla="*/ 428 w 1234"/>
              <a:gd name="T73" fmla="*/ 450 h 1396"/>
              <a:gd name="T74" fmla="*/ 482 w 1234"/>
              <a:gd name="T75" fmla="*/ 385 h 1396"/>
              <a:gd name="T76" fmla="*/ 500 w 1234"/>
              <a:gd name="T77" fmla="*/ 292 h 1396"/>
              <a:gd name="T78" fmla="*/ 586 w 1234"/>
              <a:gd name="T79" fmla="*/ 197 h 1396"/>
              <a:gd name="T80" fmla="*/ 673 w 1234"/>
              <a:gd name="T81" fmla="*/ 151 h 1396"/>
              <a:gd name="T82" fmla="*/ 706 w 1234"/>
              <a:gd name="T83" fmla="*/ 99 h 1396"/>
              <a:gd name="T84" fmla="*/ 835 w 1234"/>
              <a:gd name="T85" fmla="*/ 92 h 1396"/>
              <a:gd name="T86" fmla="*/ 881 w 1234"/>
              <a:gd name="T87" fmla="*/ 0 h 139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234"/>
              <a:gd name="T133" fmla="*/ 0 h 1396"/>
              <a:gd name="T134" fmla="*/ 1234 w 1234"/>
              <a:gd name="T135" fmla="*/ 1396 h 139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234" h="1396">
                <a:moveTo>
                  <a:pt x="891" y="0"/>
                </a:moveTo>
                <a:lnTo>
                  <a:pt x="909" y="8"/>
                </a:lnTo>
                <a:lnTo>
                  <a:pt x="937" y="47"/>
                </a:lnTo>
                <a:lnTo>
                  <a:pt x="1059" y="151"/>
                </a:lnTo>
                <a:lnTo>
                  <a:pt x="1077" y="128"/>
                </a:lnTo>
                <a:lnTo>
                  <a:pt x="1124" y="160"/>
                </a:lnTo>
                <a:lnTo>
                  <a:pt x="1142" y="193"/>
                </a:lnTo>
                <a:lnTo>
                  <a:pt x="1142" y="217"/>
                </a:lnTo>
                <a:lnTo>
                  <a:pt x="1142" y="257"/>
                </a:lnTo>
                <a:lnTo>
                  <a:pt x="1124" y="282"/>
                </a:lnTo>
                <a:lnTo>
                  <a:pt x="1159" y="314"/>
                </a:lnTo>
                <a:lnTo>
                  <a:pt x="1187" y="344"/>
                </a:lnTo>
                <a:lnTo>
                  <a:pt x="1187" y="370"/>
                </a:lnTo>
                <a:lnTo>
                  <a:pt x="1187" y="410"/>
                </a:lnTo>
                <a:lnTo>
                  <a:pt x="1179" y="457"/>
                </a:lnTo>
                <a:lnTo>
                  <a:pt x="1159" y="474"/>
                </a:lnTo>
                <a:lnTo>
                  <a:pt x="1187" y="497"/>
                </a:lnTo>
                <a:lnTo>
                  <a:pt x="1216" y="538"/>
                </a:lnTo>
                <a:lnTo>
                  <a:pt x="1234" y="578"/>
                </a:lnTo>
                <a:lnTo>
                  <a:pt x="1234" y="593"/>
                </a:lnTo>
                <a:lnTo>
                  <a:pt x="1206" y="601"/>
                </a:lnTo>
                <a:lnTo>
                  <a:pt x="1087" y="601"/>
                </a:lnTo>
                <a:lnTo>
                  <a:pt x="1059" y="601"/>
                </a:lnTo>
                <a:lnTo>
                  <a:pt x="1039" y="617"/>
                </a:lnTo>
                <a:lnTo>
                  <a:pt x="1039" y="650"/>
                </a:lnTo>
                <a:lnTo>
                  <a:pt x="1021" y="674"/>
                </a:lnTo>
                <a:lnTo>
                  <a:pt x="967" y="714"/>
                </a:lnTo>
                <a:lnTo>
                  <a:pt x="973" y="748"/>
                </a:lnTo>
                <a:lnTo>
                  <a:pt x="967" y="771"/>
                </a:lnTo>
                <a:lnTo>
                  <a:pt x="947" y="786"/>
                </a:lnTo>
                <a:lnTo>
                  <a:pt x="967" y="837"/>
                </a:lnTo>
                <a:lnTo>
                  <a:pt x="973" y="867"/>
                </a:lnTo>
                <a:lnTo>
                  <a:pt x="957" y="890"/>
                </a:lnTo>
                <a:lnTo>
                  <a:pt x="919" y="916"/>
                </a:lnTo>
                <a:lnTo>
                  <a:pt x="909" y="946"/>
                </a:lnTo>
                <a:lnTo>
                  <a:pt x="901" y="988"/>
                </a:lnTo>
                <a:lnTo>
                  <a:pt x="835" y="1011"/>
                </a:lnTo>
                <a:lnTo>
                  <a:pt x="799" y="1035"/>
                </a:lnTo>
                <a:lnTo>
                  <a:pt x="743" y="1069"/>
                </a:lnTo>
                <a:lnTo>
                  <a:pt x="752" y="1092"/>
                </a:lnTo>
                <a:lnTo>
                  <a:pt x="706" y="1100"/>
                </a:lnTo>
                <a:lnTo>
                  <a:pt x="686" y="1116"/>
                </a:lnTo>
                <a:lnTo>
                  <a:pt x="642" y="1171"/>
                </a:lnTo>
                <a:lnTo>
                  <a:pt x="604" y="1196"/>
                </a:lnTo>
                <a:lnTo>
                  <a:pt x="614" y="1237"/>
                </a:lnTo>
                <a:lnTo>
                  <a:pt x="586" y="1252"/>
                </a:lnTo>
                <a:lnTo>
                  <a:pt x="566" y="1268"/>
                </a:lnTo>
                <a:lnTo>
                  <a:pt x="586" y="1332"/>
                </a:lnTo>
                <a:lnTo>
                  <a:pt x="576" y="1373"/>
                </a:lnTo>
                <a:lnTo>
                  <a:pt x="528" y="1396"/>
                </a:lnTo>
                <a:lnTo>
                  <a:pt x="0" y="1245"/>
                </a:lnTo>
                <a:lnTo>
                  <a:pt x="9" y="1205"/>
                </a:lnTo>
                <a:lnTo>
                  <a:pt x="47" y="1132"/>
                </a:lnTo>
                <a:lnTo>
                  <a:pt x="47" y="1100"/>
                </a:lnTo>
                <a:lnTo>
                  <a:pt x="47" y="1035"/>
                </a:lnTo>
                <a:lnTo>
                  <a:pt x="75" y="980"/>
                </a:lnTo>
                <a:lnTo>
                  <a:pt x="119" y="946"/>
                </a:lnTo>
                <a:lnTo>
                  <a:pt x="167" y="922"/>
                </a:lnTo>
                <a:lnTo>
                  <a:pt x="213" y="931"/>
                </a:lnTo>
                <a:lnTo>
                  <a:pt x="261" y="946"/>
                </a:lnTo>
                <a:lnTo>
                  <a:pt x="277" y="890"/>
                </a:lnTo>
                <a:lnTo>
                  <a:pt x="261" y="842"/>
                </a:lnTo>
                <a:lnTo>
                  <a:pt x="241" y="810"/>
                </a:lnTo>
                <a:lnTo>
                  <a:pt x="233" y="786"/>
                </a:lnTo>
                <a:lnTo>
                  <a:pt x="241" y="763"/>
                </a:lnTo>
                <a:lnTo>
                  <a:pt x="271" y="754"/>
                </a:lnTo>
                <a:lnTo>
                  <a:pt x="277" y="699"/>
                </a:lnTo>
                <a:lnTo>
                  <a:pt x="298" y="650"/>
                </a:lnTo>
                <a:lnTo>
                  <a:pt x="305" y="612"/>
                </a:lnTo>
                <a:lnTo>
                  <a:pt x="305" y="570"/>
                </a:lnTo>
                <a:lnTo>
                  <a:pt x="333" y="531"/>
                </a:lnTo>
                <a:lnTo>
                  <a:pt x="390" y="497"/>
                </a:lnTo>
                <a:lnTo>
                  <a:pt x="428" y="489"/>
                </a:lnTo>
                <a:lnTo>
                  <a:pt x="428" y="450"/>
                </a:lnTo>
                <a:lnTo>
                  <a:pt x="446" y="425"/>
                </a:lnTo>
                <a:lnTo>
                  <a:pt x="482" y="385"/>
                </a:lnTo>
                <a:lnTo>
                  <a:pt x="520" y="361"/>
                </a:lnTo>
                <a:lnTo>
                  <a:pt x="500" y="292"/>
                </a:lnTo>
                <a:lnTo>
                  <a:pt x="571" y="225"/>
                </a:lnTo>
                <a:lnTo>
                  <a:pt x="586" y="197"/>
                </a:lnTo>
                <a:lnTo>
                  <a:pt x="642" y="188"/>
                </a:lnTo>
                <a:lnTo>
                  <a:pt x="673" y="151"/>
                </a:lnTo>
                <a:lnTo>
                  <a:pt x="673" y="128"/>
                </a:lnTo>
                <a:lnTo>
                  <a:pt x="706" y="99"/>
                </a:lnTo>
                <a:lnTo>
                  <a:pt x="766" y="92"/>
                </a:lnTo>
                <a:lnTo>
                  <a:pt x="835" y="92"/>
                </a:lnTo>
                <a:lnTo>
                  <a:pt x="891" y="47"/>
                </a:lnTo>
                <a:lnTo>
                  <a:pt x="881" y="0"/>
                </a:lnTo>
              </a:path>
            </a:pathLst>
          </a:custGeom>
          <a:solidFill>
            <a:srgbClr val="3366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34" name="Grupp 64"/>
          <p:cNvGrpSpPr/>
          <p:nvPr/>
        </p:nvGrpSpPr>
        <p:grpSpPr>
          <a:xfrm>
            <a:off x="5246066" y="4702190"/>
            <a:ext cx="1325044" cy="727075"/>
            <a:chOff x="2765406" y="4867257"/>
            <a:chExt cx="993783" cy="727075"/>
          </a:xfrm>
          <a:solidFill>
            <a:srgbClr val="FF0000"/>
          </a:solidFill>
        </p:grpSpPr>
        <p:sp>
          <p:nvSpPr>
            <p:cNvPr id="35" name="Freeform 12"/>
            <p:cNvSpPr>
              <a:spLocks/>
            </p:cNvSpPr>
            <p:nvPr/>
          </p:nvSpPr>
          <p:spPr bwMode="auto">
            <a:xfrm>
              <a:off x="2765406" y="4867257"/>
              <a:ext cx="873125" cy="727075"/>
            </a:xfrm>
            <a:custGeom>
              <a:avLst/>
              <a:gdLst>
                <a:gd name="T0" fmla="*/ 258 w 550"/>
                <a:gd name="T1" fmla="*/ 20 h 458"/>
                <a:gd name="T2" fmla="*/ 550 w 550"/>
                <a:gd name="T3" fmla="*/ 44 h 458"/>
                <a:gd name="T4" fmla="*/ 550 w 550"/>
                <a:gd name="T5" fmla="*/ 48 h 458"/>
                <a:gd name="T6" fmla="*/ 531 w 550"/>
                <a:gd name="T7" fmla="*/ 121 h 458"/>
                <a:gd name="T8" fmla="*/ 513 w 550"/>
                <a:gd name="T9" fmla="*/ 153 h 458"/>
                <a:gd name="T10" fmla="*/ 513 w 550"/>
                <a:gd name="T11" fmla="*/ 201 h 458"/>
                <a:gd name="T12" fmla="*/ 485 w 550"/>
                <a:gd name="T13" fmla="*/ 233 h 458"/>
                <a:gd name="T14" fmla="*/ 447 w 550"/>
                <a:gd name="T15" fmla="*/ 289 h 458"/>
                <a:gd name="T16" fmla="*/ 437 w 550"/>
                <a:gd name="T17" fmla="*/ 331 h 458"/>
                <a:gd name="T18" fmla="*/ 373 w 550"/>
                <a:gd name="T19" fmla="*/ 322 h 458"/>
                <a:gd name="T20" fmla="*/ 307 w 550"/>
                <a:gd name="T21" fmla="*/ 322 h 458"/>
                <a:gd name="T22" fmla="*/ 299 w 550"/>
                <a:gd name="T23" fmla="*/ 346 h 458"/>
                <a:gd name="T24" fmla="*/ 261 w 550"/>
                <a:gd name="T25" fmla="*/ 354 h 458"/>
                <a:gd name="T26" fmla="*/ 242 w 550"/>
                <a:gd name="T27" fmla="*/ 363 h 458"/>
                <a:gd name="T28" fmla="*/ 251 w 550"/>
                <a:gd name="T29" fmla="*/ 393 h 458"/>
                <a:gd name="T30" fmla="*/ 242 w 550"/>
                <a:gd name="T31" fmla="*/ 435 h 458"/>
                <a:gd name="T32" fmla="*/ 197 w 550"/>
                <a:gd name="T33" fmla="*/ 458 h 458"/>
                <a:gd name="T34" fmla="*/ 169 w 550"/>
                <a:gd name="T35" fmla="*/ 435 h 458"/>
                <a:gd name="T36" fmla="*/ 132 w 550"/>
                <a:gd name="T37" fmla="*/ 458 h 458"/>
                <a:gd name="T38" fmla="*/ 84 w 550"/>
                <a:gd name="T39" fmla="*/ 458 h 458"/>
                <a:gd name="T40" fmla="*/ 66 w 550"/>
                <a:gd name="T41" fmla="*/ 435 h 458"/>
                <a:gd name="T42" fmla="*/ 84 w 550"/>
                <a:gd name="T43" fmla="*/ 418 h 458"/>
                <a:gd name="T44" fmla="*/ 94 w 550"/>
                <a:gd name="T45" fmla="*/ 369 h 458"/>
                <a:gd name="T46" fmla="*/ 56 w 550"/>
                <a:gd name="T47" fmla="*/ 307 h 458"/>
                <a:gd name="T48" fmla="*/ 40 w 550"/>
                <a:gd name="T49" fmla="*/ 274 h 458"/>
                <a:gd name="T50" fmla="*/ 50 w 550"/>
                <a:gd name="T51" fmla="*/ 257 h 458"/>
                <a:gd name="T52" fmla="*/ 66 w 550"/>
                <a:gd name="T53" fmla="*/ 257 h 458"/>
                <a:gd name="T54" fmla="*/ 77 w 550"/>
                <a:gd name="T55" fmla="*/ 242 h 458"/>
                <a:gd name="T56" fmla="*/ 84 w 550"/>
                <a:gd name="T57" fmla="*/ 225 h 458"/>
                <a:gd name="T58" fmla="*/ 94 w 550"/>
                <a:gd name="T59" fmla="*/ 210 h 458"/>
                <a:gd name="T60" fmla="*/ 84 w 550"/>
                <a:gd name="T61" fmla="*/ 195 h 458"/>
                <a:gd name="T62" fmla="*/ 66 w 550"/>
                <a:gd name="T63" fmla="*/ 161 h 458"/>
                <a:gd name="T64" fmla="*/ 30 w 550"/>
                <a:gd name="T65" fmla="*/ 114 h 458"/>
                <a:gd name="T66" fmla="*/ 40 w 550"/>
                <a:gd name="T67" fmla="*/ 63 h 458"/>
                <a:gd name="T68" fmla="*/ 0 w 550"/>
                <a:gd name="T69" fmla="*/ 0 h 458"/>
                <a:gd name="T70" fmla="*/ 258 w 550"/>
                <a:gd name="T71" fmla="*/ 20 h 45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50"/>
                <a:gd name="T109" fmla="*/ 0 h 458"/>
                <a:gd name="T110" fmla="*/ 550 w 550"/>
                <a:gd name="T111" fmla="*/ 458 h 45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50" h="458">
                  <a:moveTo>
                    <a:pt x="258" y="20"/>
                  </a:moveTo>
                  <a:lnTo>
                    <a:pt x="550" y="44"/>
                  </a:lnTo>
                  <a:lnTo>
                    <a:pt x="550" y="48"/>
                  </a:lnTo>
                  <a:lnTo>
                    <a:pt x="531" y="121"/>
                  </a:lnTo>
                  <a:lnTo>
                    <a:pt x="513" y="153"/>
                  </a:lnTo>
                  <a:lnTo>
                    <a:pt x="513" y="201"/>
                  </a:lnTo>
                  <a:lnTo>
                    <a:pt x="485" y="233"/>
                  </a:lnTo>
                  <a:lnTo>
                    <a:pt x="447" y="289"/>
                  </a:lnTo>
                  <a:lnTo>
                    <a:pt x="437" y="331"/>
                  </a:lnTo>
                  <a:lnTo>
                    <a:pt x="373" y="322"/>
                  </a:lnTo>
                  <a:lnTo>
                    <a:pt x="307" y="322"/>
                  </a:lnTo>
                  <a:lnTo>
                    <a:pt x="299" y="346"/>
                  </a:lnTo>
                  <a:lnTo>
                    <a:pt x="261" y="354"/>
                  </a:lnTo>
                  <a:lnTo>
                    <a:pt x="242" y="363"/>
                  </a:lnTo>
                  <a:lnTo>
                    <a:pt x="251" y="393"/>
                  </a:lnTo>
                  <a:lnTo>
                    <a:pt x="242" y="435"/>
                  </a:lnTo>
                  <a:lnTo>
                    <a:pt x="197" y="458"/>
                  </a:lnTo>
                  <a:lnTo>
                    <a:pt x="169" y="435"/>
                  </a:lnTo>
                  <a:lnTo>
                    <a:pt x="132" y="458"/>
                  </a:lnTo>
                  <a:lnTo>
                    <a:pt x="84" y="458"/>
                  </a:lnTo>
                  <a:lnTo>
                    <a:pt x="66" y="435"/>
                  </a:lnTo>
                  <a:lnTo>
                    <a:pt x="84" y="418"/>
                  </a:lnTo>
                  <a:lnTo>
                    <a:pt x="94" y="369"/>
                  </a:lnTo>
                  <a:lnTo>
                    <a:pt x="56" y="307"/>
                  </a:lnTo>
                  <a:lnTo>
                    <a:pt x="40" y="274"/>
                  </a:lnTo>
                  <a:lnTo>
                    <a:pt x="50" y="257"/>
                  </a:lnTo>
                  <a:lnTo>
                    <a:pt x="66" y="257"/>
                  </a:lnTo>
                  <a:lnTo>
                    <a:pt x="77" y="242"/>
                  </a:lnTo>
                  <a:lnTo>
                    <a:pt x="84" y="225"/>
                  </a:lnTo>
                  <a:lnTo>
                    <a:pt x="94" y="210"/>
                  </a:lnTo>
                  <a:lnTo>
                    <a:pt x="84" y="195"/>
                  </a:lnTo>
                  <a:lnTo>
                    <a:pt x="66" y="161"/>
                  </a:lnTo>
                  <a:lnTo>
                    <a:pt x="30" y="114"/>
                  </a:lnTo>
                  <a:lnTo>
                    <a:pt x="40" y="63"/>
                  </a:lnTo>
                  <a:lnTo>
                    <a:pt x="0" y="0"/>
                  </a:lnTo>
                  <a:lnTo>
                    <a:pt x="258" y="20"/>
                  </a:lnTo>
                  <a:close/>
                </a:path>
              </a:pathLst>
            </a:custGeom>
            <a:grp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6" name="Freeform 16"/>
            <p:cNvSpPr>
              <a:spLocks/>
            </p:cNvSpPr>
            <p:nvPr/>
          </p:nvSpPr>
          <p:spPr bwMode="auto">
            <a:xfrm>
              <a:off x="3613139" y="4992669"/>
              <a:ext cx="146050" cy="314325"/>
            </a:xfrm>
            <a:custGeom>
              <a:avLst/>
              <a:gdLst>
                <a:gd name="T0" fmla="*/ 90 w 56"/>
                <a:gd name="T1" fmla="*/ 0 h 118"/>
                <a:gd name="T2" fmla="*/ 85 w 56"/>
                <a:gd name="T3" fmla="*/ 65 h 118"/>
                <a:gd name="T4" fmla="*/ 59 w 56"/>
                <a:gd name="T5" fmla="*/ 117 h 118"/>
                <a:gd name="T6" fmla="*/ 16 w 56"/>
                <a:gd name="T7" fmla="*/ 149 h 118"/>
                <a:gd name="T8" fmla="*/ 26 w 56"/>
                <a:gd name="T9" fmla="*/ 183 h 118"/>
                <a:gd name="T10" fmla="*/ 10 w 56"/>
                <a:gd name="T11" fmla="*/ 196 h 118"/>
                <a:gd name="T12" fmla="*/ 0 w 56"/>
                <a:gd name="T13" fmla="*/ 154 h 118"/>
                <a:gd name="T14" fmla="*/ 15 w 56"/>
                <a:gd name="T15" fmla="*/ 121 h 118"/>
                <a:gd name="T16" fmla="*/ 26 w 56"/>
                <a:gd name="T17" fmla="*/ 86 h 118"/>
                <a:gd name="T18" fmla="*/ 90 w 56"/>
                <a:gd name="T19" fmla="*/ 0 h 1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6"/>
                <a:gd name="T31" fmla="*/ 0 h 118"/>
                <a:gd name="T32" fmla="*/ 56 w 56"/>
                <a:gd name="T33" fmla="*/ 118 h 1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6" h="118">
                  <a:moveTo>
                    <a:pt x="55" y="0"/>
                  </a:moveTo>
                  <a:lnTo>
                    <a:pt x="52" y="39"/>
                  </a:lnTo>
                  <a:lnTo>
                    <a:pt x="36" y="70"/>
                  </a:lnTo>
                  <a:lnTo>
                    <a:pt x="10" y="89"/>
                  </a:lnTo>
                  <a:lnTo>
                    <a:pt x="16" y="109"/>
                  </a:lnTo>
                  <a:lnTo>
                    <a:pt x="6" y="117"/>
                  </a:lnTo>
                  <a:lnTo>
                    <a:pt x="0" y="92"/>
                  </a:lnTo>
                  <a:lnTo>
                    <a:pt x="9" y="72"/>
                  </a:lnTo>
                  <a:lnTo>
                    <a:pt x="16" y="51"/>
                  </a:lnTo>
                  <a:lnTo>
                    <a:pt x="55" y="0"/>
                  </a:lnTo>
                </a:path>
              </a:pathLst>
            </a:custGeom>
            <a:grp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37" name="Grupp 67"/>
          <p:cNvGrpSpPr/>
          <p:nvPr/>
        </p:nvGrpSpPr>
        <p:grpSpPr>
          <a:xfrm>
            <a:off x="5188915" y="3302014"/>
            <a:ext cx="1905012" cy="1627188"/>
            <a:chOff x="2722543" y="3467082"/>
            <a:chExt cx="1428759" cy="1627188"/>
          </a:xfrm>
        </p:grpSpPr>
        <p:sp>
          <p:nvSpPr>
            <p:cNvPr id="38" name="Freeform 13"/>
            <p:cNvSpPr>
              <a:spLocks/>
            </p:cNvSpPr>
            <p:nvPr/>
          </p:nvSpPr>
          <p:spPr bwMode="auto">
            <a:xfrm>
              <a:off x="2722543" y="3467082"/>
              <a:ext cx="1355725" cy="1463675"/>
            </a:xfrm>
            <a:custGeom>
              <a:avLst/>
              <a:gdLst>
                <a:gd name="T0" fmla="*/ 157 w 854"/>
                <a:gd name="T1" fmla="*/ 6 h 922"/>
                <a:gd name="T2" fmla="*/ 677 w 854"/>
                <a:gd name="T3" fmla="*/ 154 h 922"/>
                <a:gd name="T4" fmla="*/ 661 w 854"/>
                <a:gd name="T5" fmla="*/ 198 h 922"/>
                <a:gd name="T6" fmla="*/ 678 w 854"/>
                <a:gd name="T7" fmla="*/ 217 h 922"/>
                <a:gd name="T8" fmla="*/ 686 w 854"/>
                <a:gd name="T9" fmla="*/ 297 h 922"/>
                <a:gd name="T10" fmla="*/ 706 w 854"/>
                <a:gd name="T11" fmla="*/ 336 h 922"/>
                <a:gd name="T12" fmla="*/ 778 w 854"/>
                <a:gd name="T13" fmla="*/ 386 h 922"/>
                <a:gd name="T14" fmla="*/ 806 w 854"/>
                <a:gd name="T15" fmla="*/ 433 h 922"/>
                <a:gd name="T16" fmla="*/ 836 w 854"/>
                <a:gd name="T17" fmla="*/ 480 h 922"/>
                <a:gd name="T18" fmla="*/ 854 w 854"/>
                <a:gd name="T19" fmla="*/ 514 h 922"/>
                <a:gd name="T20" fmla="*/ 836 w 854"/>
                <a:gd name="T21" fmla="*/ 546 h 922"/>
                <a:gd name="T22" fmla="*/ 800 w 854"/>
                <a:gd name="T23" fmla="*/ 570 h 922"/>
                <a:gd name="T24" fmla="*/ 772 w 854"/>
                <a:gd name="T25" fmla="*/ 561 h 922"/>
                <a:gd name="T26" fmla="*/ 744 w 854"/>
                <a:gd name="T27" fmla="*/ 538 h 922"/>
                <a:gd name="T28" fmla="*/ 706 w 854"/>
                <a:gd name="T29" fmla="*/ 546 h 922"/>
                <a:gd name="T30" fmla="*/ 696 w 854"/>
                <a:gd name="T31" fmla="*/ 570 h 922"/>
                <a:gd name="T32" fmla="*/ 640 w 854"/>
                <a:gd name="T33" fmla="*/ 570 h 922"/>
                <a:gd name="T34" fmla="*/ 557 w 854"/>
                <a:gd name="T35" fmla="*/ 561 h 922"/>
                <a:gd name="T36" fmla="*/ 539 w 854"/>
                <a:gd name="T37" fmla="*/ 578 h 922"/>
                <a:gd name="T38" fmla="*/ 593 w 854"/>
                <a:gd name="T39" fmla="*/ 603 h 922"/>
                <a:gd name="T40" fmla="*/ 668 w 854"/>
                <a:gd name="T41" fmla="*/ 578 h 922"/>
                <a:gd name="T42" fmla="*/ 686 w 854"/>
                <a:gd name="T43" fmla="*/ 608 h 922"/>
                <a:gd name="T44" fmla="*/ 744 w 854"/>
                <a:gd name="T45" fmla="*/ 618 h 922"/>
                <a:gd name="T46" fmla="*/ 788 w 854"/>
                <a:gd name="T47" fmla="*/ 633 h 922"/>
                <a:gd name="T48" fmla="*/ 772 w 854"/>
                <a:gd name="T49" fmla="*/ 650 h 922"/>
                <a:gd name="T50" fmla="*/ 714 w 854"/>
                <a:gd name="T51" fmla="*/ 642 h 922"/>
                <a:gd name="T52" fmla="*/ 706 w 854"/>
                <a:gd name="T53" fmla="*/ 659 h 922"/>
                <a:gd name="T54" fmla="*/ 714 w 854"/>
                <a:gd name="T55" fmla="*/ 682 h 922"/>
                <a:gd name="T56" fmla="*/ 686 w 854"/>
                <a:gd name="T57" fmla="*/ 716 h 922"/>
                <a:gd name="T58" fmla="*/ 640 w 854"/>
                <a:gd name="T59" fmla="*/ 746 h 922"/>
                <a:gd name="T60" fmla="*/ 621 w 854"/>
                <a:gd name="T61" fmla="*/ 754 h 922"/>
                <a:gd name="T62" fmla="*/ 604 w 854"/>
                <a:gd name="T63" fmla="*/ 763 h 922"/>
                <a:gd name="T64" fmla="*/ 614 w 854"/>
                <a:gd name="T65" fmla="*/ 801 h 922"/>
                <a:gd name="T66" fmla="*/ 593 w 854"/>
                <a:gd name="T67" fmla="*/ 825 h 922"/>
                <a:gd name="T68" fmla="*/ 566 w 854"/>
                <a:gd name="T69" fmla="*/ 875 h 922"/>
                <a:gd name="T70" fmla="*/ 576 w 854"/>
                <a:gd name="T71" fmla="*/ 922 h 922"/>
                <a:gd name="T72" fmla="*/ 10 w 854"/>
                <a:gd name="T73" fmla="*/ 875 h 922"/>
                <a:gd name="T74" fmla="*/ 28 w 854"/>
                <a:gd name="T75" fmla="*/ 835 h 922"/>
                <a:gd name="T76" fmla="*/ 48 w 854"/>
                <a:gd name="T77" fmla="*/ 754 h 922"/>
                <a:gd name="T78" fmla="*/ 10 w 854"/>
                <a:gd name="T79" fmla="*/ 716 h 922"/>
                <a:gd name="T80" fmla="*/ 0 w 854"/>
                <a:gd name="T81" fmla="*/ 674 h 922"/>
                <a:gd name="T82" fmla="*/ 0 w 854"/>
                <a:gd name="T83" fmla="*/ 650 h 922"/>
                <a:gd name="T84" fmla="*/ 18 w 854"/>
                <a:gd name="T85" fmla="*/ 603 h 922"/>
                <a:gd name="T86" fmla="*/ 48 w 854"/>
                <a:gd name="T87" fmla="*/ 608 h 922"/>
                <a:gd name="T88" fmla="*/ 76 w 854"/>
                <a:gd name="T89" fmla="*/ 546 h 922"/>
                <a:gd name="T90" fmla="*/ 76 w 854"/>
                <a:gd name="T91" fmla="*/ 472 h 922"/>
                <a:gd name="T92" fmla="*/ 82 w 854"/>
                <a:gd name="T93" fmla="*/ 449 h 922"/>
                <a:gd name="T94" fmla="*/ 120 w 854"/>
                <a:gd name="T95" fmla="*/ 425 h 922"/>
                <a:gd name="T96" fmla="*/ 176 w 854"/>
                <a:gd name="T97" fmla="*/ 393 h 922"/>
                <a:gd name="T98" fmla="*/ 176 w 854"/>
                <a:gd name="T99" fmla="*/ 353 h 922"/>
                <a:gd name="T100" fmla="*/ 167 w 854"/>
                <a:gd name="T101" fmla="*/ 232 h 922"/>
                <a:gd name="T102" fmla="*/ 148 w 854"/>
                <a:gd name="T103" fmla="*/ 217 h 922"/>
                <a:gd name="T104" fmla="*/ 148 w 854"/>
                <a:gd name="T105" fmla="*/ 185 h 922"/>
                <a:gd name="T106" fmla="*/ 195 w 854"/>
                <a:gd name="T107" fmla="*/ 166 h 922"/>
                <a:gd name="T108" fmla="*/ 213 w 854"/>
                <a:gd name="T109" fmla="*/ 151 h 922"/>
                <a:gd name="T110" fmla="*/ 186 w 854"/>
                <a:gd name="T111" fmla="*/ 104 h 922"/>
                <a:gd name="T112" fmla="*/ 148 w 854"/>
                <a:gd name="T113" fmla="*/ 57 h 922"/>
                <a:gd name="T114" fmla="*/ 158 w 854"/>
                <a:gd name="T115" fmla="*/ 0 h 92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54"/>
                <a:gd name="T175" fmla="*/ 0 h 922"/>
                <a:gd name="T176" fmla="*/ 854 w 854"/>
                <a:gd name="T177" fmla="*/ 922 h 92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54" h="922">
                  <a:moveTo>
                    <a:pt x="157" y="6"/>
                  </a:moveTo>
                  <a:lnTo>
                    <a:pt x="677" y="154"/>
                  </a:lnTo>
                  <a:lnTo>
                    <a:pt x="661" y="198"/>
                  </a:lnTo>
                  <a:lnTo>
                    <a:pt x="678" y="217"/>
                  </a:lnTo>
                  <a:lnTo>
                    <a:pt x="686" y="297"/>
                  </a:lnTo>
                  <a:lnTo>
                    <a:pt x="706" y="336"/>
                  </a:lnTo>
                  <a:lnTo>
                    <a:pt x="778" y="386"/>
                  </a:lnTo>
                  <a:lnTo>
                    <a:pt x="806" y="433"/>
                  </a:lnTo>
                  <a:lnTo>
                    <a:pt x="836" y="480"/>
                  </a:lnTo>
                  <a:lnTo>
                    <a:pt x="854" y="514"/>
                  </a:lnTo>
                  <a:lnTo>
                    <a:pt x="836" y="546"/>
                  </a:lnTo>
                  <a:lnTo>
                    <a:pt x="800" y="570"/>
                  </a:lnTo>
                  <a:lnTo>
                    <a:pt x="772" y="561"/>
                  </a:lnTo>
                  <a:lnTo>
                    <a:pt x="744" y="538"/>
                  </a:lnTo>
                  <a:lnTo>
                    <a:pt x="706" y="546"/>
                  </a:lnTo>
                  <a:lnTo>
                    <a:pt x="696" y="570"/>
                  </a:lnTo>
                  <a:lnTo>
                    <a:pt x="640" y="570"/>
                  </a:lnTo>
                  <a:lnTo>
                    <a:pt x="557" y="561"/>
                  </a:lnTo>
                  <a:lnTo>
                    <a:pt x="539" y="578"/>
                  </a:lnTo>
                  <a:lnTo>
                    <a:pt x="593" y="603"/>
                  </a:lnTo>
                  <a:lnTo>
                    <a:pt x="668" y="578"/>
                  </a:lnTo>
                  <a:lnTo>
                    <a:pt x="686" y="608"/>
                  </a:lnTo>
                  <a:lnTo>
                    <a:pt x="744" y="618"/>
                  </a:lnTo>
                  <a:lnTo>
                    <a:pt x="788" y="633"/>
                  </a:lnTo>
                  <a:lnTo>
                    <a:pt x="772" y="650"/>
                  </a:lnTo>
                  <a:lnTo>
                    <a:pt x="714" y="642"/>
                  </a:lnTo>
                  <a:lnTo>
                    <a:pt x="706" y="659"/>
                  </a:lnTo>
                  <a:lnTo>
                    <a:pt x="714" y="682"/>
                  </a:lnTo>
                  <a:lnTo>
                    <a:pt x="686" y="716"/>
                  </a:lnTo>
                  <a:lnTo>
                    <a:pt x="640" y="746"/>
                  </a:lnTo>
                  <a:lnTo>
                    <a:pt x="621" y="754"/>
                  </a:lnTo>
                  <a:lnTo>
                    <a:pt x="604" y="763"/>
                  </a:lnTo>
                  <a:lnTo>
                    <a:pt x="614" y="801"/>
                  </a:lnTo>
                  <a:lnTo>
                    <a:pt x="593" y="825"/>
                  </a:lnTo>
                  <a:lnTo>
                    <a:pt x="566" y="875"/>
                  </a:lnTo>
                  <a:lnTo>
                    <a:pt x="576" y="922"/>
                  </a:lnTo>
                  <a:lnTo>
                    <a:pt x="10" y="875"/>
                  </a:lnTo>
                  <a:lnTo>
                    <a:pt x="28" y="835"/>
                  </a:lnTo>
                  <a:lnTo>
                    <a:pt x="48" y="754"/>
                  </a:lnTo>
                  <a:lnTo>
                    <a:pt x="10" y="716"/>
                  </a:lnTo>
                  <a:lnTo>
                    <a:pt x="0" y="674"/>
                  </a:lnTo>
                  <a:lnTo>
                    <a:pt x="0" y="650"/>
                  </a:lnTo>
                  <a:lnTo>
                    <a:pt x="18" y="603"/>
                  </a:lnTo>
                  <a:lnTo>
                    <a:pt x="48" y="608"/>
                  </a:lnTo>
                  <a:lnTo>
                    <a:pt x="76" y="546"/>
                  </a:lnTo>
                  <a:lnTo>
                    <a:pt x="76" y="472"/>
                  </a:lnTo>
                  <a:lnTo>
                    <a:pt x="82" y="449"/>
                  </a:lnTo>
                  <a:lnTo>
                    <a:pt x="120" y="425"/>
                  </a:lnTo>
                  <a:lnTo>
                    <a:pt x="176" y="393"/>
                  </a:lnTo>
                  <a:lnTo>
                    <a:pt x="176" y="353"/>
                  </a:lnTo>
                  <a:lnTo>
                    <a:pt x="167" y="232"/>
                  </a:lnTo>
                  <a:lnTo>
                    <a:pt x="148" y="217"/>
                  </a:lnTo>
                  <a:lnTo>
                    <a:pt x="148" y="185"/>
                  </a:lnTo>
                  <a:lnTo>
                    <a:pt x="195" y="166"/>
                  </a:lnTo>
                  <a:lnTo>
                    <a:pt x="213" y="151"/>
                  </a:lnTo>
                  <a:lnTo>
                    <a:pt x="186" y="104"/>
                  </a:lnTo>
                  <a:lnTo>
                    <a:pt x="148" y="57"/>
                  </a:lnTo>
                  <a:lnTo>
                    <a:pt x="158" y="0"/>
                  </a:lnTo>
                </a:path>
              </a:pathLst>
            </a:custGeom>
            <a:solidFill>
              <a:srgbClr val="FAFD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9" name="Freeform 17"/>
            <p:cNvSpPr>
              <a:spLocks/>
            </p:cNvSpPr>
            <p:nvPr/>
          </p:nvSpPr>
          <p:spPr bwMode="auto">
            <a:xfrm>
              <a:off x="3940164" y="4848207"/>
              <a:ext cx="211138" cy="246063"/>
            </a:xfrm>
            <a:custGeom>
              <a:avLst/>
              <a:gdLst>
                <a:gd name="T0" fmla="*/ 102 w 81"/>
                <a:gd name="T1" fmla="*/ 0 h 92"/>
                <a:gd name="T2" fmla="*/ 131 w 81"/>
                <a:gd name="T3" fmla="*/ 0 h 92"/>
                <a:gd name="T4" fmla="*/ 97 w 81"/>
                <a:gd name="T5" fmla="*/ 32 h 92"/>
                <a:gd name="T6" fmla="*/ 92 w 81"/>
                <a:gd name="T7" fmla="*/ 54 h 92"/>
                <a:gd name="T8" fmla="*/ 102 w 81"/>
                <a:gd name="T9" fmla="*/ 86 h 92"/>
                <a:gd name="T10" fmla="*/ 69 w 81"/>
                <a:gd name="T11" fmla="*/ 118 h 92"/>
                <a:gd name="T12" fmla="*/ 23 w 81"/>
                <a:gd name="T13" fmla="*/ 153 h 92"/>
                <a:gd name="T14" fmla="*/ 16 w 81"/>
                <a:gd name="T15" fmla="*/ 118 h 92"/>
                <a:gd name="T16" fmla="*/ 0 w 81"/>
                <a:gd name="T17" fmla="*/ 103 h 92"/>
                <a:gd name="T18" fmla="*/ 0 w 81"/>
                <a:gd name="T19" fmla="*/ 76 h 92"/>
                <a:gd name="T20" fmla="*/ 39 w 81"/>
                <a:gd name="T21" fmla="*/ 45 h 92"/>
                <a:gd name="T22" fmla="*/ 102 w 81"/>
                <a:gd name="T23" fmla="*/ 0 h 9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1"/>
                <a:gd name="T37" fmla="*/ 0 h 92"/>
                <a:gd name="T38" fmla="*/ 81 w 81"/>
                <a:gd name="T39" fmla="*/ 92 h 9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1" h="92">
                  <a:moveTo>
                    <a:pt x="62" y="0"/>
                  </a:moveTo>
                  <a:lnTo>
                    <a:pt x="80" y="0"/>
                  </a:lnTo>
                  <a:lnTo>
                    <a:pt x="59" y="19"/>
                  </a:lnTo>
                  <a:lnTo>
                    <a:pt x="56" y="32"/>
                  </a:lnTo>
                  <a:lnTo>
                    <a:pt x="62" y="51"/>
                  </a:lnTo>
                  <a:lnTo>
                    <a:pt x="42" y="70"/>
                  </a:lnTo>
                  <a:lnTo>
                    <a:pt x="14" y="91"/>
                  </a:lnTo>
                  <a:lnTo>
                    <a:pt x="10" y="70"/>
                  </a:lnTo>
                  <a:lnTo>
                    <a:pt x="0" y="61"/>
                  </a:lnTo>
                  <a:lnTo>
                    <a:pt x="0" y="45"/>
                  </a:lnTo>
                  <a:lnTo>
                    <a:pt x="24" y="27"/>
                  </a:lnTo>
                  <a:lnTo>
                    <a:pt x="62" y="0"/>
                  </a:lnTo>
                </a:path>
              </a:pathLst>
            </a:custGeom>
            <a:solidFill>
              <a:srgbClr val="FAFD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grpSp>
          <p:nvGrpSpPr>
            <p:cNvPr id="40" name="Group 18"/>
            <p:cNvGrpSpPr>
              <a:grpSpLocks/>
            </p:cNvGrpSpPr>
            <p:nvPr/>
          </p:nvGrpSpPr>
          <p:grpSpPr bwMode="auto">
            <a:xfrm>
              <a:off x="3192451" y="4464032"/>
              <a:ext cx="242888" cy="336550"/>
              <a:chOff x="1182" y="2668"/>
              <a:chExt cx="93" cy="126"/>
            </a:xfrm>
          </p:grpSpPr>
          <p:sp>
            <p:nvSpPr>
              <p:cNvPr id="42" name="Freeform 19"/>
              <p:cNvSpPr>
                <a:spLocks/>
              </p:cNvSpPr>
              <p:nvPr/>
            </p:nvSpPr>
            <p:spPr bwMode="auto">
              <a:xfrm>
                <a:off x="1182" y="2668"/>
                <a:ext cx="83" cy="114"/>
              </a:xfrm>
              <a:custGeom>
                <a:avLst/>
                <a:gdLst>
                  <a:gd name="T0" fmla="*/ 72 w 83"/>
                  <a:gd name="T1" fmla="*/ 0 h 114"/>
                  <a:gd name="T2" fmla="*/ 72 w 83"/>
                  <a:gd name="T3" fmla="*/ 20 h 114"/>
                  <a:gd name="T4" fmla="*/ 82 w 83"/>
                  <a:gd name="T5" fmla="*/ 37 h 114"/>
                  <a:gd name="T6" fmla="*/ 72 w 83"/>
                  <a:gd name="T7" fmla="*/ 57 h 114"/>
                  <a:gd name="T8" fmla="*/ 59 w 83"/>
                  <a:gd name="T9" fmla="*/ 73 h 114"/>
                  <a:gd name="T10" fmla="*/ 33 w 83"/>
                  <a:gd name="T11" fmla="*/ 93 h 114"/>
                  <a:gd name="T12" fmla="*/ 12 w 83"/>
                  <a:gd name="T13" fmla="*/ 113 h 114"/>
                  <a:gd name="T14" fmla="*/ 0 w 83"/>
                  <a:gd name="T15" fmla="*/ 93 h 114"/>
                  <a:gd name="T16" fmla="*/ 8 w 83"/>
                  <a:gd name="T17" fmla="*/ 85 h 114"/>
                  <a:gd name="T18" fmla="*/ 33 w 83"/>
                  <a:gd name="T19" fmla="*/ 63 h 114"/>
                  <a:gd name="T20" fmla="*/ 31 w 83"/>
                  <a:gd name="T21" fmla="*/ 50 h 114"/>
                  <a:gd name="T22" fmla="*/ 44 w 83"/>
                  <a:gd name="T23" fmla="*/ 33 h 114"/>
                  <a:gd name="T24" fmla="*/ 74 w 83"/>
                  <a:gd name="T25" fmla="*/ 10 h 114"/>
                  <a:gd name="T26" fmla="*/ 74 w 83"/>
                  <a:gd name="T27" fmla="*/ 17 h 114"/>
                  <a:gd name="T28" fmla="*/ 79 w 83"/>
                  <a:gd name="T29" fmla="*/ 28 h 114"/>
                  <a:gd name="T30" fmla="*/ 72 w 83"/>
                  <a:gd name="T31" fmla="*/ 0 h 11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83"/>
                  <a:gd name="T49" fmla="*/ 0 h 114"/>
                  <a:gd name="T50" fmla="*/ 83 w 83"/>
                  <a:gd name="T51" fmla="*/ 114 h 11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83" h="114">
                    <a:moveTo>
                      <a:pt x="72" y="0"/>
                    </a:moveTo>
                    <a:lnTo>
                      <a:pt x="72" y="20"/>
                    </a:lnTo>
                    <a:lnTo>
                      <a:pt x="82" y="37"/>
                    </a:lnTo>
                    <a:lnTo>
                      <a:pt x="72" y="57"/>
                    </a:lnTo>
                    <a:lnTo>
                      <a:pt x="59" y="73"/>
                    </a:lnTo>
                    <a:lnTo>
                      <a:pt x="33" y="93"/>
                    </a:lnTo>
                    <a:lnTo>
                      <a:pt x="12" y="113"/>
                    </a:lnTo>
                    <a:lnTo>
                      <a:pt x="0" y="93"/>
                    </a:lnTo>
                    <a:lnTo>
                      <a:pt x="8" y="85"/>
                    </a:lnTo>
                    <a:lnTo>
                      <a:pt x="33" y="63"/>
                    </a:lnTo>
                    <a:lnTo>
                      <a:pt x="31" y="50"/>
                    </a:lnTo>
                    <a:lnTo>
                      <a:pt x="44" y="33"/>
                    </a:lnTo>
                    <a:lnTo>
                      <a:pt x="74" y="10"/>
                    </a:lnTo>
                    <a:lnTo>
                      <a:pt x="74" y="17"/>
                    </a:lnTo>
                    <a:lnTo>
                      <a:pt x="79" y="28"/>
                    </a:lnTo>
                    <a:lnTo>
                      <a:pt x="72" y="0"/>
                    </a:lnTo>
                  </a:path>
                </a:pathLst>
              </a:custGeom>
              <a:solidFill>
                <a:schemeClr val="bg1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3" name="Freeform 20"/>
              <p:cNvSpPr>
                <a:spLocks/>
              </p:cNvSpPr>
              <p:nvPr/>
            </p:nvSpPr>
            <p:spPr bwMode="auto">
              <a:xfrm>
                <a:off x="1182" y="2668"/>
                <a:ext cx="93" cy="126"/>
              </a:xfrm>
              <a:custGeom>
                <a:avLst/>
                <a:gdLst>
                  <a:gd name="T0" fmla="*/ 81 w 93"/>
                  <a:gd name="T1" fmla="*/ 0 h 126"/>
                  <a:gd name="T2" fmla="*/ 81 w 93"/>
                  <a:gd name="T3" fmla="*/ 22 h 126"/>
                  <a:gd name="T4" fmla="*/ 92 w 93"/>
                  <a:gd name="T5" fmla="*/ 41 h 126"/>
                  <a:gd name="T6" fmla="*/ 81 w 93"/>
                  <a:gd name="T7" fmla="*/ 63 h 126"/>
                  <a:gd name="T8" fmla="*/ 66 w 93"/>
                  <a:gd name="T9" fmla="*/ 81 h 126"/>
                  <a:gd name="T10" fmla="*/ 37 w 93"/>
                  <a:gd name="T11" fmla="*/ 103 h 126"/>
                  <a:gd name="T12" fmla="*/ 14 w 93"/>
                  <a:gd name="T13" fmla="*/ 125 h 126"/>
                  <a:gd name="T14" fmla="*/ 0 w 93"/>
                  <a:gd name="T15" fmla="*/ 103 h 126"/>
                  <a:gd name="T16" fmla="*/ 9 w 93"/>
                  <a:gd name="T17" fmla="*/ 94 h 126"/>
                  <a:gd name="T18" fmla="*/ 37 w 93"/>
                  <a:gd name="T19" fmla="*/ 70 h 126"/>
                  <a:gd name="T20" fmla="*/ 35 w 93"/>
                  <a:gd name="T21" fmla="*/ 55 h 126"/>
                  <a:gd name="T22" fmla="*/ 49 w 93"/>
                  <a:gd name="T23" fmla="*/ 36 h 126"/>
                  <a:gd name="T24" fmla="*/ 83 w 93"/>
                  <a:gd name="T25" fmla="*/ 12 h 126"/>
                  <a:gd name="T26" fmla="*/ 83 w 93"/>
                  <a:gd name="T27" fmla="*/ 19 h 126"/>
                  <a:gd name="T28" fmla="*/ 89 w 93"/>
                  <a:gd name="T29" fmla="*/ 31 h 12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93"/>
                  <a:gd name="T46" fmla="*/ 0 h 126"/>
                  <a:gd name="T47" fmla="*/ 93 w 93"/>
                  <a:gd name="T48" fmla="*/ 126 h 12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93" h="126">
                    <a:moveTo>
                      <a:pt x="81" y="0"/>
                    </a:moveTo>
                    <a:lnTo>
                      <a:pt x="81" y="22"/>
                    </a:lnTo>
                    <a:lnTo>
                      <a:pt x="92" y="41"/>
                    </a:lnTo>
                    <a:lnTo>
                      <a:pt x="81" y="63"/>
                    </a:lnTo>
                    <a:lnTo>
                      <a:pt x="66" y="81"/>
                    </a:lnTo>
                    <a:lnTo>
                      <a:pt x="37" y="103"/>
                    </a:lnTo>
                    <a:lnTo>
                      <a:pt x="14" y="125"/>
                    </a:lnTo>
                    <a:lnTo>
                      <a:pt x="0" y="103"/>
                    </a:lnTo>
                    <a:lnTo>
                      <a:pt x="9" y="94"/>
                    </a:lnTo>
                    <a:lnTo>
                      <a:pt x="37" y="70"/>
                    </a:lnTo>
                    <a:lnTo>
                      <a:pt x="35" y="55"/>
                    </a:lnTo>
                    <a:lnTo>
                      <a:pt x="49" y="36"/>
                    </a:lnTo>
                    <a:lnTo>
                      <a:pt x="83" y="12"/>
                    </a:lnTo>
                    <a:lnTo>
                      <a:pt x="83" y="19"/>
                    </a:lnTo>
                    <a:lnTo>
                      <a:pt x="89" y="31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sp>
          <p:nvSpPr>
            <p:cNvPr id="41" name="Freeform 21"/>
            <p:cNvSpPr>
              <a:spLocks/>
            </p:cNvSpPr>
            <p:nvPr/>
          </p:nvSpPr>
          <p:spPr bwMode="auto">
            <a:xfrm>
              <a:off x="2928926" y="4325919"/>
              <a:ext cx="304800" cy="263525"/>
            </a:xfrm>
            <a:custGeom>
              <a:avLst/>
              <a:gdLst>
                <a:gd name="T0" fmla="*/ 148 w 117"/>
                <a:gd name="T1" fmla="*/ 0 h 99"/>
                <a:gd name="T2" fmla="*/ 125 w 117"/>
                <a:gd name="T3" fmla="*/ 23 h 99"/>
                <a:gd name="T4" fmla="*/ 87 w 117"/>
                <a:gd name="T5" fmla="*/ 18 h 99"/>
                <a:gd name="T6" fmla="*/ 66 w 117"/>
                <a:gd name="T7" fmla="*/ 15 h 99"/>
                <a:gd name="T8" fmla="*/ 75 w 117"/>
                <a:gd name="T9" fmla="*/ 42 h 99"/>
                <a:gd name="T10" fmla="*/ 80 w 117"/>
                <a:gd name="T11" fmla="*/ 64 h 99"/>
                <a:gd name="T12" fmla="*/ 82 w 117"/>
                <a:gd name="T13" fmla="*/ 77 h 99"/>
                <a:gd name="T14" fmla="*/ 71 w 117"/>
                <a:gd name="T15" fmla="*/ 82 h 99"/>
                <a:gd name="T16" fmla="*/ 48 w 117"/>
                <a:gd name="T17" fmla="*/ 74 h 99"/>
                <a:gd name="T18" fmla="*/ 48 w 117"/>
                <a:gd name="T19" fmla="*/ 64 h 99"/>
                <a:gd name="T20" fmla="*/ 28 w 117"/>
                <a:gd name="T21" fmla="*/ 64 h 99"/>
                <a:gd name="T22" fmla="*/ 33 w 117"/>
                <a:gd name="T23" fmla="*/ 82 h 99"/>
                <a:gd name="T24" fmla="*/ 23 w 117"/>
                <a:gd name="T25" fmla="*/ 101 h 99"/>
                <a:gd name="T26" fmla="*/ 0 w 117"/>
                <a:gd name="T27" fmla="*/ 129 h 99"/>
                <a:gd name="T28" fmla="*/ 10 w 117"/>
                <a:gd name="T29" fmla="*/ 151 h 99"/>
                <a:gd name="T30" fmla="*/ 33 w 117"/>
                <a:gd name="T31" fmla="*/ 164 h 99"/>
                <a:gd name="T32" fmla="*/ 56 w 117"/>
                <a:gd name="T33" fmla="*/ 151 h 99"/>
                <a:gd name="T34" fmla="*/ 82 w 117"/>
                <a:gd name="T35" fmla="*/ 137 h 99"/>
                <a:gd name="T36" fmla="*/ 135 w 117"/>
                <a:gd name="T37" fmla="*/ 124 h 99"/>
                <a:gd name="T38" fmla="*/ 158 w 117"/>
                <a:gd name="T39" fmla="*/ 129 h 99"/>
                <a:gd name="T40" fmla="*/ 148 w 117"/>
                <a:gd name="T41" fmla="*/ 101 h 99"/>
                <a:gd name="T42" fmla="*/ 167 w 117"/>
                <a:gd name="T43" fmla="*/ 87 h 99"/>
                <a:gd name="T44" fmla="*/ 190 w 117"/>
                <a:gd name="T45" fmla="*/ 59 h 99"/>
                <a:gd name="T46" fmla="*/ 181 w 117"/>
                <a:gd name="T47" fmla="*/ 42 h 99"/>
                <a:gd name="T48" fmla="*/ 162 w 117"/>
                <a:gd name="T49" fmla="*/ 23 h 99"/>
                <a:gd name="T50" fmla="*/ 148 w 117"/>
                <a:gd name="T51" fmla="*/ 0 h 9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7"/>
                <a:gd name="T79" fmla="*/ 0 h 99"/>
                <a:gd name="T80" fmla="*/ 117 w 117"/>
                <a:gd name="T81" fmla="*/ 99 h 9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7" h="99">
                  <a:moveTo>
                    <a:pt x="90" y="0"/>
                  </a:moveTo>
                  <a:lnTo>
                    <a:pt x="76" y="14"/>
                  </a:lnTo>
                  <a:lnTo>
                    <a:pt x="53" y="11"/>
                  </a:lnTo>
                  <a:lnTo>
                    <a:pt x="40" y="9"/>
                  </a:lnTo>
                  <a:lnTo>
                    <a:pt x="46" y="25"/>
                  </a:lnTo>
                  <a:lnTo>
                    <a:pt x="49" y="38"/>
                  </a:lnTo>
                  <a:lnTo>
                    <a:pt x="50" y="46"/>
                  </a:lnTo>
                  <a:lnTo>
                    <a:pt x="43" y="49"/>
                  </a:lnTo>
                  <a:lnTo>
                    <a:pt x="29" y="44"/>
                  </a:lnTo>
                  <a:lnTo>
                    <a:pt x="29" y="38"/>
                  </a:lnTo>
                  <a:lnTo>
                    <a:pt x="17" y="38"/>
                  </a:lnTo>
                  <a:lnTo>
                    <a:pt x="20" y="49"/>
                  </a:lnTo>
                  <a:lnTo>
                    <a:pt x="14" y="60"/>
                  </a:lnTo>
                  <a:lnTo>
                    <a:pt x="0" y="77"/>
                  </a:lnTo>
                  <a:lnTo>
                    <a:pt x="6" y="90"/>
                  </a:lnTo>
                  <a:lnTo>
                    <a:pt x="20" y="98"/>
                  </a:lnTo>
                  <a:lnTo>
                    <a:pt x="34" y="90"/>
                  </a:lnTo>
                  <a:lnTo>
                    <a:pt x="50" y="82"/>
                  </a:lnTo>
                  <a:lnTo>
                    <a:pt x="82" y="74"/>
                  </a:lnTo>
                  <a:lnTo>
                    <a:pt x="96" y="77"/>
                  </a:lnTo>
                  <a:lnTo>
                    <a:pt x="90" y="60"/>
                  </a:lnTo>
                  <a:lnTo>
                    <a:pt x="102" y="52"/>
                  </a:lnTo>
                  <a:lnTo>
                    <a:pt x="116" y="35"/>
                  </a:lnTo>
                  <a:lnTo>
                    <a:pt x="110" y="25"/>
                  </a:lnTo>
                  <a:lnTo>
                    <a:pt x="99" y="14"/>
                  </a:lnTo>
                  <a:lnTo>
                    <a:pt x="90" y="0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44" name="Freeform 14"/>
          <p:cNvSpPr>
            <a:spLocks/>
          </p:cNvSpPr>
          <p:nvPr/>
        </p:nvSpPr>
        <p:spPr bwMode="auto">
          <a:xfrm>
            <a:off x="6403700" y="1325576"/>
            <a:ext cx="1706217" cy="1247527"/>
          </a:xfrm>
          <a:custGeom>
            <a:avLst/>
            <a:gdLst>
              <a:gd name="T0" fmla="*/ 909 w 1234"/>
              <a:gd name="T1" fmla="*/ 8 h 1396"/>
              <a:gd name="T2" fmla="*/ 1059 w 1234"/>
              <a:gd name="T3" fmla="*/ 151 h 1396"/>
              <a:gd name="T4" fmla="*/ 1124 w 1234"/>
              <a:gd name="T5" fmla="*/ 160 h 1396"/>
              <a:gd name="T6" fmla="*/ 1142 w 1234"/>
              <a:gd name="T7" fmla="*/ 217 h 1396"/>
              <a:gd name="T8" fmla="*/ 1124 w 1234"/>
              <a:gd name="T9" fmla="*/ 282 h 1396"/>
              <a:gd name="T10" fmla="*/ 1187 w 1234"/>
              <a:gd name="T11" fmla="*/ 344 h 1396"/>
              <a:gd name="T12" fmla="*/ 1187 w 1234"/>
              <a:gd name="T13" fmla="*/ 410 h 1396"/>
              <a:gd name="T14" fmla="*/ 1159 w 1234"/>
              <a:gd name="T15" fmla="*/ 474 h 1396"/>
              <a:gd name="T16" fmla="*/ 1216 w 1234"/>
              <a:gd name="T17" fmla="*/ 538 h 1396"/>
              <a:gd name="T18" fmla="*/ 1234 w 1234"/>
              <a:gd name="T19" fmla="*/ 593 h 1396"/>
              <a:gd name="T20" fmla="*/ 1087 w 1234"/>
              <a:gd name="T21" fmla="*/ 601 h 1396"/>
              <a:gd name="T22" fmla="*/ 1039 w 1234"/>
              <a:gd name="T23" fmla="*/ 617 h 1396"/>
              <a:gd name="T24" fmla="*/ 1021 w 1234"/>
              <a:gd name="T25" fmla="*/ 674 h 1396"/>
              <a:gd name="T26" fmla="*/ 973 w 1234"/>
              <a:gd name="T27" fmla="*/ 748 h 1396"/>
              <a:gd name="T28" fmla="*/ 947 w 1234"/>
              <a:gd name="T29" fmla="*/ 786 h 1396"/>
              <a:gd name="T30" fmla="*/ 973 w 1234"/>
              <a:gd name="T31" fmla="*/ 867 h 1396"/>
              <a:gd name="T32" fmla="*/ 919 w 1234"/>
              <a:gd name="T33" fmla="*/ 916 h 1396"/>
              <a:gd name="T34" fmla="*/ 901 w 1234"/>
              <a:gd name="T35" fmla="*/ 988 h 1396"/>
              <a:gd name="T36" fmla="*/ 799 w 1234"/>
              <a:gd name="T37" fmla="*/ 1035 h 1396"/>
              <a:gd name="T38" fmla="*/ 752 w 1234"/>
              <a:gd name="T39" fmla="*/ 1092 h 1396"/>
              <a:gd name="T40" fmla="*/ 686 w 1234"/>
              <a:gd name="T41" fmla="*/ 1116 h 1396"/>
              <a:gd name="T42" fmla="*/ 604 w 1234"/>
              <a:gd name="T43" fmla="*/ 1196 h 1396"/>
              <a:gd name="T44" fmla="*/ 586 w 1234"/>
              <a:gd name="T45" fmla="*/ 1252 h 1396"/>
              <a:gd name="T46" fmla="*/ 586 w 1234"/>
              <a:gd name="T47" fmla="*/ 1332 h 1396"/>
              <a:gd name="T48" fmla="*/ 528 w 1234"/>
              <a:gd name="T49" fmla="*/ 1396 h 1396"/>
              <a:gd name="T50" fmla="*/ 9 w 1234"/>
              <a:gd name="T51" fmla="*/ 1205 h 1396"/>
              <a:gd name="T52" fmla="*/ 47 w 1234"/>
              <a:gd name="T53" fmla="*/ 1100 h 1396"/>
              <a:gd name="T54" fmla="*/ 75 w 1234"/>
              <a:gd name="T55" fmla="*/ 980 h 1396"/>
              <a:gd name="T56" fmla="*/ 167 w 1234"/>
              <a:gd name="T57" fmla="*/ 922 h 1396"/>
              <a:gd name="T58" fmla="*/ 261 w 1234"/>
              <a:gd name="T59" fmla="*/ 946 h 1396"/>
              <a:gd name="T60" fmla="*/ 261 w 1234"/>
              <a:gd name="T61" fmla="*/ 842 h 1396"/>
              <a:gd name="T62" fmla="*/ 233 w 1234"/>
              <a:gd name="T63" fmla="*/ 786 h 1396"/>
              <a:gd name="T64" fmla="*/ 271 w 1234"/>
              <a:gd name="T65" fmla="*/ 754 h 1396"/>
              <a:gd name="T66" fmla="*/ 298 w 1234"/>
              <a:gd name="T67" fmla="*/ 650 h 1396"/>
              <a:gd name="T68" fmla="*/ 305 w 1234"/>
              <a:gd name="T69" fmla="*/ 570 h 1396"/>
              <a:gd name="T70" fmla="*/ 390 w 1234"/>
              <a:gd name="T71" fmla="*/ 497 h 1396"/>
              <a:gd name="T72" fmla="*/ 428 w 1234"/>
              <a:gd name="T73" fmla="*/ 450 h 1396"/>
              <a:gd name="T74" fmla="*/ 482 w 1234"/>
              <a:gd name="T75" fmla="*/ 385 h 1396"/>
              <a:gd name="T76" fmla="*/ 500 w 1234"/>
              <a:gd name="T77" fmla="*/ 292 h 1396"/>
              <a:gd name="T78" fmla="*/ 586 w 1234"/>
              <a:gd name="T79" fmla="*/ 197 h 1396"/>
              <a:gd name="T80" fmla="*/ 673 w 1234"/>
              <a:gd name="T81" fmla="*/ 151 h 1396"/>
              <a:gd name="T82" fmla="*/ 706 w 1234"/>
              <a:gd name="T83" fmla="*/ 99 h 1396"/>
              <a:gd name="T84" fmla="*/ 835 w 1234"/>
              <a:gd name="T85" fmla="*/ 92 h 1396"/>
              <a:gd name="T86" fmla="*/ 881 w 1234"/>
              <a:gd name="T87" fmla="*/ 0 h 139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234"/>
              <a:gd name="T133" fmla="*/ 0 h 1396"/>
              <a:gd name="T134" fmla="*/ 1234 w 1234"/>
              <a:gd name="T135" fmla="*/ 1396 h 1396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674 w 10000"/>
              <a:gd name="connsiteY29" fmla="*/ 5630 h 10000"/>
              <a:gd name="connsiteX30" fmla="*/ 7836 w 10000"/>
              <a:gd name="connsiteY30" fmla="*/ 5996 h 10000"/>
              <a:gd name="connsiteX31" fmla="*/ 7885 w 10000"/>
              <a:gd name="connsiteY31" fmla="*/ 6211 h 10000"/>
              <a:gd name="connsiteX32" fmla="*/ 7755 w 10000"/>
              <a:gd name="connsiteY32" fmla="*/ 6375 h 10000"/>
              <a:gd name="connsiteX33" fmla="*/ 7447 w 10000"/>
              <a:gd name="connsiteY33" fmla="*/ 6562 h 10000"/>
              <a:gd name="connsiteX34" fmla="*/ 7366 w 10000"/>
              <a:gd name="connsiteY34" fmla="*/ 6777 h 10000"/>
              <a:gd name="connsiteX35" fmla="*/ 7301 w 10000"/>
              <a:gd name="connsiteY35" fmla="*/ 7077 h 10000"/>
              <a:gd name="connsiteX36" fmla="*/ 6767 w 10000"/>
              <a:gd name="connsiteY36" fmla="*/ 7242 h 10000"/>
              <a:gd name="connsiteX37" fmla="*/ 6475 w 10000"/>
              <a:gd name="connsiteY37" fmla="*/ 7414 h 10000"/>
              <a:gd name="connsiteX38" fmla="*/ 6021 w 10000"/>
              <a:gd name="connsiteY38" fmla="*/ 7658 h 10000"/>
              <a:gd name="connsiteX39" fmla="*/ 6094 w 10000"/>
              <a:gd name="connsiteY39" fmla="*/ 7822 h 10000"/>
              <a:gd name="connsiteX40" fmla="*/ 5721 w 10000"/>
              <a:gd name="connsiteY40" fmla="*/ 7880 h 10000"/>
              <a:gd name="connsiteX41" fmla="*/ 5559 w 10000"/>
              <a:gd name="connsiteY41" fmla="*/ 7994 h 10000"/>
              <a:gd name="connsiteX42" fmla="*/ 5203 w 10000"/>
              <a:gd name="connsiteY42" fmla="*/ 8388 h 10000"/>
              <a:gd name="connsiteX43" fmla="*/ 4895 w 10000"/>
              <a:gd name="connsiteY43" fmla="*/ 8567 h 10000"/>
              <a:gd name="connsiteX44" fmla="*/ 4976 w 10000"/>
              <a:gd name="connsiteY44" fmla="*/ 8861 h 10000"/>
              <a:gd name="connsiteX45" fmla="*/ 4749 w 10000"/>
              <a:gd name="connsiteY45" fmla="*/ 8968 h 10000"/>
              <a:gd name="connsiteX46" fmla="*/ 4587 w 10000"/>
              <a:gd name="connsiteY46" fmla="*/ 9083 h 10000"/>
              <a:gd name="connsiteX47" fmla="*/ 4749 w 10000"/>
              <a:gd name="connsiteY47" fmla="*/ 9542 h 10000"/>
              <a:gd name="connsiteX48" fmla="*/ 4668 w 10000"/>
              <a:gd name="connsiteY48" fmla="*/ 9835 h 10000"/>
              <a:gd name="connsiteX49" fmla="*/ 4279 w 10000"/>
              <a:gd name="connsiteY49" fmla="*/ 10000 h 10000"/>
              <a:gd name="connsiteX50" fmla="*/ 0 w 10000"/>
              <a:gd name="connsiteY50" fmla="*/ 8918 h 10000"/>
              <a:gd name="connsiteX51" fmla="*/ 73 w 10000"/>
              <a:gd name="connsiteY51" fmla="*/ 8632 h 10000"/>
              <a:gd name="connsiteX52" fmla="*/ 381 w 10000"/>
              <a:gd name="connsiteY52" fmla="*/ 8109 h 10000"/>
              <a:gd name="connsiteX53" fmla="*/ 381 w 10000"/>
              <a:gd name="connsiteY53" fmla="*/ 7880 h 10000"/>
              <a:gd name="connsiteX54" fmla="*/ 381 w 10000"/>
              <a:gd name="connsiteY54" fmla="*/ 7414 h 10000"/>
              <a:gd name="connsiteX55" fmla="*/ 608 w 10000"/>
              <a:gd name="connsiteY55" fmla="*/ 7020 h 10000"/>
              <a:gd name="connsiteX56" fmla="*/ 964 w 10000"/>
              <a:gd name="connsiteY56" fmla="*/ 6777 h 10000"/>
              <a:gd name="connsiteX57" fmla="*/ 1353 w 10000"/>
              <a:gd name="connsiteY57" fmla="*/ 6605 h 10000"/>
              <a:gd name="connsiteX58" fmla="*/ 1726 w 10000"/>
              <a:gd name="connsiteY58" fmla="*/ 6669 h 10000"/>
              <a:gd name="connsiteX59" fmla="*/ 2115 w 10000"/>
              <a:gd name="connsiteY59" fmla="*/ 6777 h 10000"/>
              <a:gd name="connsiteX60" fmla="*/ 2245 w 10000"/>
              <a:gd name="connsiteY60" fmla="*/ 6375 h 10000"/>
              <a:gd name="connsiteX61" fmla="*/ 2115 w 10000"/>
              <a:gd name="connsiteY61" fmla="*/ 6032 h 10000"/>
              <a:gd name="connsiteX62" fmla="*/ 1953 w 10000"/>
              <a:gd name="connsiteY62" fmla="*/ 5802 h 10000"/>
              <a:gd name="connsiteX63" fmla="*/ 1888 w 10000"/>
              <a:gd name="connsiteY63" fmla="*/ 5630 h 10000"/>
              <a:gd name="connsiteX64" fmla="*/ 1953 w 10000"/>
              <a:gd name="connsiteY64" fmla="*/ 5466 h 10000"/>
              <a:gd name="connsiteX65" fmla="*/ 2196 w 10000"/>
              <a:gd name="connsiteY65" fmla="*/ 5401 h 10000"/>
              <a:gd name="connsiteX66" fmla="*/ 2245 w 10000"/>
              <a:gd name="connsiteY66" fmla="*/ 5007 h 10000"/>
              <a:gd name="connsiteX67" fmla="*/ 2415 w 10000"/>
              <a:gd name="connsiteY67" fmla="*/ 4656 h 10000"/>
              <a:gd name="connsiteX68" fmla="*/ 2472 w 10000"/>
              <a:gd name="connsiteY68" fmla="*/ 4384 h 10000"/>
              <a:gd name="connsiteX69" fmla="*/ 2472 w 10000"/>
              <a:gd name="connsiteY69" fmla="*/ 4083 h 10000"/>
              <a:gd name="connsiteX70" fmla="*/ 2699 w 10000"/>
              <a:gd name="connsiteY70" fmla="*/ 3804 h 10000"/>
              <a:gd name="connsiteX71" fmla="*/ 3160 w 10000"/>
              <a:gd name="connsiteY71" fmla="*/ 3560 h 10000"/>
              <a:gd name="connsiteX72" fmla="*/ 3468 w 10000"/>
              <a:gd name="connsiteY72" fmla="*/ 3503 h 10000"/>
              <a:gd name="connsiteX73" fmla="*/ 3456 w 10000"/>
              <a:gd name="connsiteY73" fmla="*/ 3471 h 10000"/>
              <a:gd name="connsiteX74" fmla="*/ 3468 w 10000"/>
              <a:gd name="connsiteY74" fmla="*/ 3223 h 10000"/>
              <a:gd name="connsiteX75" fmla="*/ 3614 w 10000"/>
              <a:gd name="connsiteY75" fmla="*/ 3044 h 10000"/>
              <a:gd name="connsiteX76" fmla="*/ 3906 w 10000"/>
              <a:gd name="connsiteY76" fmla="*/ 2758 h 10000"/>
              <a:gd name="connsiteX77" fmla="*/ 4214 w 10000"/>
              <a:gd name="connsiteY77" fmla="*/ 2586 h 10000"/>
              <a:gd name="connsiteX78" fmla="*/ 4052 w 10000"/>
              <a:gd name="connsiteY78" fmla="*/ 2092 h 10000"/>
              <a:gd name="connsiteX79" fmla="*/ 4627 w 10000"/>
              <a:gd name="connsiteY79" fmla="*/ 1612 h 10000"/>
              <a:gd name="connsiteX80" fmla="*/ 4749 w 10000"/>
              <a:gd name="connsiteY80" fmla="*/ 1411 h 10000"/>
              <a:gd name="connsiteX81" fmla="*/ 5203 w 10000"/>
              <a:gd name="connsiteY81" fmla="*/ 1347 h 10000"/>
              <a:gd name="connsiteX82" fmla="*/ 5454 w 10000"/>
              <a:gd name="connsiteY82" fmla="*/ 1082 h 10000"/>
              <a:gd name="connsiteX83" fmla="*/ 5454 w 10000"/>
              <a:gd name="connsiteY83" fmla="*/ 917 h 10000"/>
              <a:gd name="connsiteX84" fmla="*/ 5721 w 10000"/>
              <a:gd name="connsiteY84" fmla="*/ 709 h 10000"/>
              <a:gd name="connsiteX85" fmla="*/ 6207 w 10000"/>
              <a:gd name="connsiteY85" fmla="*/ 659 h 10000"/>
              <a:gd name="connsiteX86" fmla="*/ 6767 w 10000"/>
              <a:gd name="connsiteY86" fmla="*/ 659 h 10000"/>
              <a:gd name="connsiteX87" fmla="*/ 7220 w 10000"/>
              <a:gd name="connsiteY87" fmla="*/ 337 h 10000"/>
              <a:gd name="connsiteX88" fmla="*/ 7139 w 10000"/>
              <a:gd name="connsiteY88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755 w 10000"/>
              <a:gd name="connsiteY33" fmla="*/ 6375 h 10000"/>
              <a:gd name="connsiteX34" fmla="*/ 7447 w 10000"/>
              <a:gd name="connsiteY34" fmla="*/ 6562 h 10000"/>
              <a:gd name="connsiteX35" fmla="*/ 7366 w 10000"/>
              <a:gd name="connsiteY35" fmla="*/ 6777 h 10000"/>
              <a:gd name="connsiteX36" fmla="*/ 7301 w 10000"/>
              <a:gd name="connsiteY36" fmla="*/ 7077 h 10000"/>
              <a:gd name="connsiteX37" fmla="*/ 6767 w 10000"/>
              <a:gd name="connsiteY37" fmla="*/ 7242 h 10000"/>
              <a:gd name="connsiteX38" fmla="*/ 6475 w 10000"/>
              <a:gd name="connsiteY38" fmla="*/ 7414 h 10000"/>
              <a:gd name="connsiteX39" fmla="*/ 6021 w 10000"/>
              <a:gd name="connsiteY39" fmla="*/ 7658 h 10000"/>
              <a:gd name="connsiteX40" fmla="*/ 6094 w 10000"/>
              <a:gd name="connsiteY40" fmla="*/ 7822 h 10000"/>
              <a:gd name="connsiteX41" fmla="*/ 5721 w 10000"/>
              <a:gd name="connsiteY41" fmla="*/ 7880 h 10000"/>
              <a:gd name="connsiteX42" fmla="*/ 5559 w 10000"/>
              <a:gd name="connsiteY42" fmla="*/ 7994 h 10000"/>
              <a:gd name="connsiteX43" fmla="*/ 5203 w 10000"/>
              <a:gd name="connsiteY43" fmla="*/ 8388 h 10000"/>
              <a:gd name="connsiteX44" fmla="*/ 4895 w 10000"/>
              <a:gd name="connsiteY44" fmla="*/ 8567 h 10000"/>
              <a:gd name="connsiteX45" fmla="*/ 4976 w 10000"/>
              <a:gd name="connsiteY45" fmla="*/ 8861 h 10000"/>
              <a:gd name="connsiteX46" fmla="*/ 4749 w 10000"/>
              <a:gd name="connsiteY46" fmla="*/ 8968 h 10000"/>
              <a:gd name="connsiteX47" fmla="*/ 4587 w 10000"/>
              <a:gd name="connsiteY47" fmla="*/ 9083 h 10000"/>
              <a:gd name="connsiteX48" fmla="*/ 4749 w 10000"/>
              <a:gd name="connsiteY48" fmla="*/ 9542 h 10000"/>
              <a:gd name="connsiteX49" fmla="*/ 4668 w 10000"/>
              <a:gd name="connsiteY49" fmla="*/ 9835 h 10000"/>
              <a:gd name="connsiteX50" fmla="*/ 4279 w 10000"/>
              <a:gd name="connsiteY50" fmla="*/ 10000 h 10000"/>
              <a:gd name="connsiteX51" fmla="*/ 0 w 10000"/>
              <a:gd name="connsiteY51" fmla="*/ 8918 h 10000"/>
              <a:gd name="connsiteX52" fmla="*/ 73 w 10000"/>
              <a:gd name="connsiteY52" fmla="*/ 8632 h 10000"/>
              <a:gd name="connsiteX53" fmla="*/ 381 w 10000"/>
              <a:gd name="connsiteY53" fmla="*/ 8109 h 10000"/>
              <a:gd name="connsiteX54" fmla="*/ 381 w 10000"/>
              <a:gd name="connsiteY54" fmla="*/ 7880 h 10000"/>
              <a:gd name="connsiteX55" fmla="*/ 381 w 10000"/>
              <a:gd name="connsiteY55" fmla="*/ 7414 h 10000"/>
              <a:gd name="connsiteX56" fmla="*/ 608 w 10000"/>
              <a:gd name="connsiteY56" fmla="*/ 7020 h 10000"/>
              <a:gd name="connsiteX57" fmla="*/ 964 w 10000"/>
              <a:gd name="connsiteY57" fmla="*/ 6777 h 10000"/>
              <a:gd name="connsiteX58" fmla="*/ 1353 w 10000"/>
              <a:gd name="connsiteY58" fmla="*/ 6605 h 10000"/>
              <a:gd name="connsiteX59" fmla="*/ 1726 w 10000"/>
              <a:gd name="connsiteY59" fmla="*/ 6669 h 10000"/>
              <a:gd name="connsiteX60" fmla="*/ 2115 w 10000"/>
              <a:gd name="connsiteY60" fmla="*/ 6777 h 10000"/>
              <a:gd name="connsiteX61" fmla="*/ 2245 w 10000"/>
              <a:gd name="connsiteY61" fmla="*/ 6375 h 10000"/>
              <a:gd name="connsiteX62" fmla="*/ 2115 w 10000"/>
              <a:gd name="connsiteY62" fmla="*/ 6032 h 10000"/>
              <a:gd name="connsiteX63" fmla="*/ 1953 w 10000"/>
              <a:gd name="connsiteY63" fmla="*/ 5802 h 10000"/>
              <a:gd name="connsiteX64" fmla="*/ 1888 w 10000"/>
              <a:gd name="connsiteY64" fmla="*/ 5630 h 10000"/>
              <a:gd name="connsiteX65" fmla="*/ 1953 w 10000"/>
              <a:gd name="connsiteY65" fmla="*/ 5466 h 10000"/>
              <a:gd name="connsiteX66" fmla="*/ 2196 w 10000"/>
              <a:gd name="connsiteY66" fmla="*/ 5401 h 10000"/>
              <a:gd name="connsiteX67" fmla="*/ 2245 w 10000"/>
              <a:gd name="connsiteY67" fmla="*/ 5007 h 10000"/>
              <a:gd name="connsiteX68" fmla="*/ 2415 w 10000"/>
              <a:gd name="connsiteY68" fmla="*/ 4656 h 10000"/>
              <a:gd name="connsiteX69" fmla="*/ 2472 w 10000"/>
              <a:gd name="connsiteY69" fmla="*/ 4384 h 10000"/>
              <a:gd name="connsiteX70" fmla="*/ 2472 w 10000"/>
              <a:gd name="connsiteY70" fmla="*/ 4083 h 10000"/>
              <a:gd name="connsiteX71" fmla="*/ 2699 w 10000"/>
              <a:gd name="connsiteY71" fmla="*/ 3804 h 10000"/>
              <a:gd name="connsiteX72" fmla="*/ 3160 w 10000"/>
              <a:gd name="connsiteY72" fmla="*/ 3560 h 10000"/>
              <a:gd name="connsiteX73" fmla="*/ 3468 w 10000"/>
              <a:gd name="connsiteY73" fmla="*/ 3503 h 10000"/>
              <a:gd name="connsiteX74" fmla="*/ 3456 w 10000"/>
              <a:gd name="connsiteY74" fmla="*/ 3471 h 10000"/>
              <a:gd name="connsiteX75" fmla="*/ 3468 w 10000"/>
              <a:gd name="connsiteY75" fmla="*/ 3223 h 10000"/>
              <a:gd name="connsiteX76" fmla="*/ 3614 w 10000"/>
              <a:gd name="connsiteY76" fmla="*/ 3044 h 10000"/>
              <a:gd name="connsiteX77" fmla="*/ 3906 w 10000"/>
              <a:gd name="connsiteY77" fmla="*/ 2758 h 10000"/>
              <a:gd name="connsiteX78" fmla="*/ 4214 w 10000"/>
              <a:gd name="connsiteY78" fmla="*/ 2586 h 10000"/>
              <a:gd name="connsiteX79" fmla="*/ 4052 w 10000"/>
              <a:gd name="connsiteY79" fmla="*/ 2092 h 10000"/>
              <a:gd name="connsiteX80" fmla="*/ 4627 w 10000"/>
              <a:gd name="connsiteY80" fmla="*/ 1612 h 10000"/>
              <a:gd name="connsiteX81" fmla="*/ 4749 w 10000"/>
              <a:gd name="connsiteY81" fmla="*/ 1411 h 10000"/>
              <a:gd name="connsiteX82" fmla="*/ 5203 w 10000"/>
              <a:gd name="connsiteY82" fmla="*/ 1347 h 10000"/>
              <a:gd name="connsiteX83" fmla="*/ 5454 w 10000"/>
              <a:gd name="connsiteY83" fmla="*/ 1082 h 10000"/>
              <a:gd name="connsiteX84" fmla="*/ 5454 w 10000"/>
              <a:gd name="connsiteY84" fmla="*/ 917 h 10000"/>
              <a:gd name="connsiteX85" fmla="*/ 5721 w 10000"/>
              <a:gd name="connsiteY85" fmla="*/ 709 h 10000"/>
              <a:gd name="connsiteX86" fmla="*/ 6207 w 10000"/>
              <a:gd name="connsiteY86" fmla="*/ 659 h 10000"/>
              <a:gd name="connsiteX87" fmla="*/ 6767 w 10000"/>
              <a:gd name="connsiteY87" fmla="*/ 659 h 10000"/>
              <a:gd name="connsiteX88" fmla="*/ 7220 w 10000"/>
              <a:gd name="connsiteY88" fmla="*/ 337 h 10000"/>
              <a:gd name="connsiteX89" fmla="*/ 7139 w 10000"/>
              <a:gd name="connsiteY89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447 w 10000"/>
              <a:gd name="connsiteY33" fmla="*/ 6562 h 10000"/>
              <a:gd name="connsiteX34" fmla="*/ 7366 w 10000"/>
              <a:gd name="connsiteY34" fmla="*/ 6777 h 10000"/>
              <a:gd name="connsiteX35" fmla="*/ 7301 w 10000"/>
              <a:gd name="connsiteY35" fmla="*/ 7077 h 10000"/>
              <a:gd name="connsiteX36" fmla="*/ 6767 w 10000"/>
              <a:gd name="connsiteY36" fmla="*/ 7242 h 10000"/>
              <a:gd name="connsiteX37" fmla="*/ 6475 w 10000"/>
              <a:gd name="connsiteY37" fmla="*/ 7414 h 10000"/>
              <a:gd name="connsiteX38" fmla="*/ 6021 w 10000"/>
              <a:gd name="connsiteY38" fmla="*/ 7658 h 10000"/>
              <a:gd name="connsiteX39" fmla="*/ 6094 w 10000"/>
              <a:gd name="connsiteY39" fmla="*/ 7822 h 10000"/>
              <a:gd name="connsiteX40" fmla="*/ 5721 w 10000"/>
              <a:gd name="connsiteY40" fmla="*/ 7880 h 10000"/>
              <a:gd name="connsiteX41" fmla="*/ 5559 w 10000"/>
              <a:gd name="connsiteY41" fmla="*/ 7994 h 10000"/>
              <a:gd name="connsiteX42" fmla="*/ 5203 w 10000"/>
              <a:gd name="connsiteY42" fmla="*/ 8388 h 10000"/>
              <a:gd name="connsiteX43" fmla="*/ 4895 w 10000"/>
              <a:gd name="connsiteY43" fmla="*/ 8567 h 10000"/>
              <a:gd name="connsiteX44" fmla="*/ 4976 w 10000"/>
              <a:gd name="connsiteY44" fmla="*/ 8861 h 10000"/>
              <a:gd name="connsiteX45" fmla="*/ 4749 w 10000"/>
              <a:gd name="connsiteY45" fmla="*/ 8968 h 10000"/>
              <a:gd name="connsiteX46" fmla="*/ 4587 w 10000"/>
              <a:gd name="connsiteY46" fmla="*/ 9083 h 10000"/>
              <a:gd name="connsiteX47" fmla="*/ 4749 w 10000"/>
              <a:gd name="connsiteY47" fmla="*/ 9542 h 10000"/>
              <a:gd name="connsiteX48" fmla="*/ 4668 w 10000"/>
              <a:gd name="connsiteY48" fmla="*/ 9835 h 10000"/>
              <a:gd name="connsiteX49" fmla="*/ 4279 w 10000"/>
              <a:gd name="connsiteY49" fmla="*/ 10000 h 10000"/>
              <a:gd name="connsiteX50" fmla="*/ 0 w 10000"/>
              <a:gd name="connsiteY50" fmla="*/ 8918 h 10000"/>
              <a:gd name="connsiteX51" fmla="*/ 73 w 10000"/>
              <a:gd name="connsiteY51" fmla="*/ 8632 h 10000"/>
              <a:gd name="connsiteX52" fmla="*/ 381 w 10000"/>
              <a:gd name="connsiteY52" fmla="*/ 8109 h 10000"/>
              <a:gd name="connsiteX53" fmla="*/ 381 w 10000"/>
              <a:gd name="connsiteY53" fmla="*/ 7880 h 10000"/>
              <a:gd name="connsiteX54" fmla="*/ 381 w 10000"/>
              <a:gd name="connsiteY54" fmla="*/ 7414 h 10000"/>
              <a:gd name="connsiteX55" fmla="*/ 608 w 10000"/>
              <a:gd name="connsiteY55" fmla="*/ 7020 h 10000"/>
              <a:gd name="connsiteX56" fmla="*/ 964 w 10000"/>
              <a:gd name="connsiteY56" fmla="*/ 6777 h 10000"/>
              <a:gd name="connsiteX57" fmla="*/ 1353 w 10000"/>
              <a:gd name="connsiteY57" fmla="*/ 6605 h 10000"/>
              <a:gd name="connsiteX58" fmla="*/ 1726 w 10000"/>
              <a:gd name="connsiteY58" fmla="*/ 6669 h 10000"/>
              <a:gd name="connsiteX59" fmla="*/ 2115 w 10000"/>
              <a:gd name="connsiteY59" fmla="*/ 6777 h 10000"/>
              <a:gd name="connsiteX60" fmla="*/ 2245 w 10000"/>
              <a:gd name="connsiteY60" fmla="*/ 6375 h 10000"/>
              <a:gd name="connsiteX61" fmla="*/ 2115 w 10000"/>
              <a:gd name="connsiteY61" fmla="*/ 6032 h 10000"/>
              <a:gd name="connsiteX62" fmla="*/ 1953 w 10000"/>
              <a:gd name="connsiteY62" fmla="*/ 5802 h 10000"/>
              <a:gd name="connsiteX63" fmla="*/ 1888 w 10000"/>
              <a:gd name="connsiteY63" fmla="*/ 5630 h 10000"/>
              <a:gd name="connsiteX64" fmla="*/ 1953 w 10000"/>
              <a:gd name="connsiteY64" fmla="*/ 5466 h 10000"/>
              <a:gd name="connsiteX65" fmla="*/ 2196 w 10000"/>
              <a:gd name="connsiteY65" fmla="*/ 5401 h 10000"/>
              <a:gd name="connsiteX66" fmla="*/ 2245 w 10000"/>
              <a:gd name="connsiteY66" fmla="*/ 5007 h 10000"/>
              <a:gd name="connsiteX67" fmla="*/ 2415 w 10000"/>
              <a:gd name="connsiteY67" fmla="*/ 4656 h 10000"/>
              <a:gd name="connsiteX68" fmla="*/ 2472 w 10000"/>
              <a:gd name="connsiteY68" fmla="*/ 4384 h 10000"/>
              <a:gd name="connsiteX69" fmla="*/ 2472 w 10000"/>
              <a:gd name="connsiteY69" fmla="*/ 4083 h 10000"/>
              <a:gd name="connsiteX70" fmla="*/ 2699 w 10000"/>
              <a:gd name="connsiteY70" fmla="*/ 3804 h 10000"/>
              <a:gd name="connsiteX71" fmla="*/ 3160 w 10000"/>
              <a:gd name="connsiteY71" fmla="*/ 3560 h 10000"/>
              <a:gd name="connsiteX72" fmla="*/ 3468 w 10000"/>
              <a:gd name="connsiteY72" fmla="*/ 3503 h 10000"/>
              <a:gd name="connsiteX73" fmla="*/ 3456 w 10000"/>
              <a:gd name="connsiteY73" fmla="*/ 3471 h 10000"/>
              <a:gd name="connsiteX74" fmla="*/ 3468 w 10000"/>
              <a:gd name="connsiteY74" fmla="*/ 3223 h 10000"/>
              <a:gd name="connsiteX75" fmla="*/ 3614 w 10000"/>
              <a:gd name="connsiteY75" fmla="*/ 3044 h 10000"/>
              <a:gd name="connsiteX76" fmla="*/ 3906 w 10000"/>
              <a:gd name="connsiteY76" fmla="*/ 2758 h 10000"/>
              <a:gd name="connsiteX77" fmla="*/ 4214 w 10000"/>
              <a:gd name="connsiteY77" fmla="*/ 2586 h 10000"/>
              <a:gd name="connsiteX78" fmla="*/ 4052 w 10000"/>
              <a:gd name="connsiteY78" fmla="*/ 2092 h 10000"/>
              <a:gd name="connsiteX79" fmla="*/ 4627 w 10000"/>
              <a:gd name="connsiteY79" fmla="*/ 1612 h 10000"/>
              <a:gd name="connsiteX80" fmla="*/ 4749 w 10000"/>
              <a:gd name="connsiteY80" fmla="*/ 1411 h 10000"/>
              <a:gd name="connsiteX81" fmla="*/ 5203 w 10000"/>
              <a:gd name="connsiteY81" fmla="*/ 1347 h 10000"/>
              <a:gd name="connsiteX82" fmla="*/ 5454 w 10000"/>
              <a:gd name="connsiteY82" fmla="*/ 1082 h 10000"/>
              <a:gd name="connsiteX83" fmla="*/ 5454 w 10000"/>
              <a:gd name="connsiteY83" fmla="*/ 917 h 10000"/>
              <a:gd name="connsiteX84" fmla="*/ 5721 w 10000"/>
              <a:gd name="connsiteY84" fmla="*/ 709 h 10000"/>
              <a:gd name="connsiteX85" fmla="*/ 6207 w 10000"/>
              <a:gd name="connsiteY85" fmla="*/ 659 h 10000"/>
              <a:gd name="connsiteX86" fmla="*/ 6767 w 10000"/>
              <a:gd name="connsiteY86" fmla="*/ 659 h 10000"/>
              <a:gd name="connsiteX87" fmla="*/ 7220 w 10000"/>
              <a:gd name="connsiteY87" fmla="*/ 337 h 10000"/>
              <a:gd name="connsiteX88" fmla="*/ 7139 w 10000"/>
              <a:gd name="connsiteY88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88" fmla="*/ 7220 w 10000"/>
              <a:gd name="connsiteY88" fmla="*/ 0 h 10000"/>
              <a:gd name="connsiteX0" fmla="*/ 3517 w 10000"/>
              <a:gd name="connsiteY0" fmla="*/ 3589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984 w 10000"/>
              <a:gd name="connsiteY88" fmla="*/ 4002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984 w 10000"/>
              <a:gd name="connsiteY88" fmla="*/ 4002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4234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68 w 10000"/>
              <a:gd name="connsiteY41" fmla="*/ 3223 h 10000"/>
              <a:gd name="connsiteX42" fmla="*/ 3614 w 10000"/>
              <a:gd name="connsiteY42" fmla="*/ 3044 h 10000"/>
              <a:gd name="connsiteX43" fmla="*/ 3906 w 10000"/>
              <a:gd name="connsiteY43" fmla="*/ 2758 h 10000"/>
              <a:gd name="connsiteX44" fmla="*/ 4214 w 10000"/>
              <a:gd name="connsiteY44" fmla="*/ 2586 h 10000"/>
              <a:gd name="connsiteX45" fmla="*/ 4052 w 10000"/>
              <a:gd name="connsiteY45" fmla="*/ 2092 h 10000"/>
              <a:gd name="connsiteX46" fmla="*/ 4627 w 10000"/>
              <a:gd name="connsiteY46" fmla="*/ 1612 h 10000"/>
              <a:gd name="connsiteX47" fmla="*/ 4749 w 10000"/>
              <a:gd name="connsiteY47" fmla="*/ 1411 h 10000"/>
              <a:gd name="connsiteX48" fmla="*/ 5203 w 10000"/>
              <a:gd name="connsiteY48" fmla="*/ 1347 h 10000"/>
              <a:gd name="connsiteX49" fmla="*/ 5454 w 10000"/>
              <a:gd name="connsiteY49" fmla="*/ 1082 h 10000"/>
              <a:gd name="connsiteX50" fmla="*/ 5454 w 10000"/>
              <a:gd name="connsiteY50" fmla="*/ 917 h 10000"/>
              <a:gd name="connsiteX51" fmla="*/ 5721 w 10000"/>
              <a:gd name="connsiteY51" fmla="*/ 709 h 10000"/>
              <a:gd name="connsiteX52" fmla="*/ 6207 w 10000"/>
              <a:gd name="connsiteY52" fmla="*/ 659 h 10000"/>
              <a:gd name="connsiteX53" fmla="*/ 6767 w 10000"/>
              <a:gd name="connsiteY53" fmla="*/ 659 h 10000"/>
              <a:gd name="connsiteX54" fmla="*/ 7220 w 10000"/>
              <a:gd name="connsiteY54" fmla="*/ 337 h 10000"/>
              <a:gd name="connsiteX55" fmla="*/ 7139 w 10000"/>
              <a:gd name="connsiteY55" fmla="*/ 0 h 10000"/>
              <a:gd name="connsiteX56" fmla="*/ 7220 w 10000"/>
              <a:gd name="connsiteY56" fmla="*/ 0 h 10000"/>
              <a:gd name="connsiteX57" fmla="*/ 7366 w 10000"/>
              <a:gd name="connsiteY57" fmla="*/ 57 h 10000"/>
              <a:gd name="connsiteX58" fmla="*/ 7593 w 10000"/>
              <a:gd name="connsiteY58" fmla="*/ 337 h 10000"/>
              <a:gd name="connsiteX59" fmla="*/ 8582 w 10000"/>
              <a:gd name="connsiteY59" fmla="*/ 1082 h 10000"/>
              <a:gd name="connsiteX60" fmla="*/ 8728 w 10000"/>
              <a:gd name="connsiteY60" fmla="*/ 917 h 10000"/>
              <a:gd name="connsiteX61" fmla="*/ 9109 w 10000"/>
              <a:gd name="connsiteY61" fmla="*/ 1146 h 10000"/>
              <a:gd name="connsiteX62" fmla="*/ 9254 w 10000"/>
              <a:gd name="connsiteY62" fmla="*/ 1383 h 10000"/>
              <a:gd name="connsiteX63" fmla="*/ 9254 w 10000"/>
              <a:gd name="connsiteY63" fmla="*/ 1554 h 10000"/>
              <a:gd name="connsiteX64" fmla="*/ 9254 w 10000"/>
              <a:gd name="connsiteY64" fmla="*/ 1841 h 10000"/>
              <a:gd name="connsiteX65" fmla="*/ 9109 w 10000"/>
              <a:gd name="connsiteY65" fmla="*/ 2020 h 10000"/>
              <a:gd name="connsiteX66" fmla="*/ 9392 w 10000"/>
              <a:gd name="connsiteY66" fmla="*/ 2249 h 10000"/>
              <a:gd name="connsiteX67" fmla="*/ 9619 w 10000"/>
              <a:gd name="connsiteY67" fmla="*/ 2464 h 10000"/>
              <a:gd name="connsiteX68" fmla="*/ 9619 w 10000"/>
              <a:gd name="connsiteY68" fmla="*/ 2650 h 10000"/>
              <a:gd name="connsiteX69" fmla="*/ 9619 w 10000"/>
              <a:gd name="connsiteY69" fmla="*/ 2937 h 10000"/>
              <a:gd name="connsiteX70" fmla="*/ 9554 w 10000"/>
              <a:gd name="connsiteY70" fmla="*/ 3274 h 10000"/>
              <a:gd name="connsiteX71" fmla="*/ 9392 w 10000"/>
              <a:gd name="connsiteY71" fmla="*/ 3395 h 10000"/>
              <a:gd name="connsiteX72" fmla="*/ 9619 w 10000"/>
              <a:gd name="connsiteY72" fmla="*/ 3560 h 10000"/>
              <a:gd name="connsiteX73" fmla="*/ 9854 w 10000"/>
              <a:gd name="connsiteY73" fmla="*/ 3854 h 10000"/>
              <a:gd name="connsiteX74" fmla="*/ 10000 w 10000"/>
              <a:gd name="connsiteY74" fmla="*/ 4140 h 10000"/>
              <a:gd name="connsiteX75" fmla="*/ 10000 w 10000"/>
              <a:gd name="connsiteY75" fmla="*/ 4248 h 10000"/>
              <a:gd name="connsiteX76" fmla="*/ 9773 w 10000"/>
              <a:gd name="connsiteY76" fmla="*/ 4305 h 10000"/>
              <a:gd name="connsiteX77" fmla="*/ 8809 w 10000"/>
              <a:gd name="connsiteY77" fmla="*/ 4305 h 10000"/>
              <a:gd name="connsiteX78" fmla="*/ 8582 w 10000"/>
              <a:gd name="connsiteY78" fmla="*/ 4305 h 10000"/>
              <a:gd name="connsiteX79" fmla="*/ 8420 w 10000"/>
              <a:gd name="connsiteY79" fmla="*/ 4420 h 10000"/>
              <a:gd name="connsiteX80" fmla="*/ 8420 w 10000"/>
              <a:gd name="connsiteY80" fmla="*/ 4656 h 10000"/>
              <a:gd name="connsiteX81" fmla="*/ 8274 w 10000"/>
              <a:gd name="connsiteY81" fmla="*/ 4828 h 10000"/>
              <a:gd name="connsiteX82" fmla="*/ 7836 w 10000"/>
              <a:gd name="connsiteY82" fmla="*/ 5115 h 10000"/>
              <a:gd name="connsiteX83" fmla="*/ 7885 w 10000"/>
              <a:gd name="connsiteY83" fmla="*/ 5358 h 10000"/>
              <a:gd name="connsiteX84" fmla="*/ 7836 w 10000"/>
              <a:gd name="connsiteY84" fmla="*/ 5523 h 10000"/>
              <a:gd name="connsiteX85" fmla="*/ 7820 w 10000"/>
              <a:gd name="connsiteY85" fmla="*/ 5534 h 10000"/>
              <a:gd name="connsiteX86" fmla="*/ 7674 w 10000"/>
              <a:gd name="connsiteY86" fmla="*/ 5630 h 10000"/>
              <a:gd name="connsiteX87" fmla="*/ 3517 w 10000"/>
              <a:gd name="connsiteY8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223 h 10000"/>
              <a:gd name="connsiteX41" fmla="*/ 3614 w 10000"/>
              <a:gd name="connsiteY41" fmla="*/ 3044 h 10000"/>
              <a:gd name="connsiteX42" fmla="*/ 3906 w 10000"/>
              <a:gd name="connsiteY42" fmla="*/ 2758 h 10000"/>
              <a:gd name="connsiteX43" fmla="*/ 4214 w 10000"/>
              <a:gd name="connsiteY43" fmla="*/ 2586 h 10000"/>
              <a:gd name="connsiteX44" fmla="*/ 4052 w 10000"/>
              <a:gd name="connsiteY44" fmla="*/ 2092 h 10000"/>
              <a:gd name="connsiteX45" fmla="*/ 4627 w 10000"/>
              <a:gd name="connsiteY45" fmla="*/ 1612 h 10000"/>
              <a:gd name="connsiteX46" fmla="*/ 4749 w 10000"/>
              <a:gd name="connsiteY46" fmla="*/ 1411 h 10000"/>
              <a:gd name="connsiteX47" fmla="*/ 5203 w 10000"/>
              <a:gd name="connsiteY47" fmla="*/ 1347 h 10000"/>
              <a:gd name="connsiteX48" fmla="*/ 5454 w 10000"/>
              <a:gd name="connsiteY48" fmla="*/ 1082 h 10000"/>
              <a:gd name="connsiteX49" fmla="*/ 5454 w 10000"/>
              <a:gd name="connsiteY49" fmla="*/ 917 h 10000"/>
              <a:gd name="connsiteX50" fmla="*/ 5721 w 10000"/>
              <a:gd name="connsiteY50" fmla="*/ 709 h 10000"/>
              <a:gd name="connsiteX51" fmla="*/ 6207 w 10000"/>
              <a:gd name="connsiteY51" fmla="*/ 659 h 10000"/>
              <a:gd name="connsiteX52" fmla="*/ 6767 w 10000"/>
              <a:gd name="connsiteY52" fmla="*/ 659 h 10000"/>
              <a:gd name="connsiteX53" fmla="*/ 7220 w 10000"/>
              <a:gd name="connsiteY53" fmla="*/ 337 h 10000"/>
              <a:gd name="connsiteX54" fmla="*/ 7139 w 10000"/>
              <a:gd name="connsiteY54" fmla="*/ 0 h 10000"/>
              <a:gd name="connsiteX55" fmla="*/ 7220 w 10000"/>
              <a:gd name="connsiteY55" fmla="*/ 0 h 10000"/>
              <a:gd name="connsiteX56" fmla="*/ 7366 w 10000"/>
              <a:gd name="connsiteY56" fmla="*/ 57 h 10000"/>
              <a:gd name="connsiteX57" fmla="*/ 7593 w 10000"/>
              <a:gd name="connsiteY57" fmla="*/ 337 h 10000"/>
              <a:gd name="connsiteX58" fmla="*/ 8582 w 10000"/>
              <a:gd name="connsiteY58" fmla="*/ 1082 h 10000"/>
              <a:gd name="connsiteX59" fmla="*/ 8728 w 10000"/>
              <a:gd name="connsiteY59" fmla="*/ 917 h 10000"/>
              <a:gd name="connsiteX60" fmla="*/ 9109 w 10000"/>
              <a:gd name="connsiteY60" fmla="*/ 1146 h 10000"/>
              <a:gd name="connsiteX61" fmla="*/ 9254 w 10000"/>
              <a:gd name="connsiteY61" fmla="*/ 1383 h 10000"/>
              <a:gd name="connsiteX62" fmla="*/ 9254 w 10000"/>
              <a:gd name="connsiteY62" fmla="*/ 1554 h 10000"/>
              <a:gd name="connsiteX63" fmla="*/ 9254 w 10000"/>
              <a:gd name="connsiteY63" fmla="*/ 1841 h 10000"/>
              <a:gd name="connsiteX64" fmla="*/ 9109 w 10000"/>
              <a:gd name="connsiteY64" fmla="*/ 2020 h 10000"/>
              <a:gd name="connsiteX65" fmla="*/ 9392 w 10000"/>
              <a:gd name="connsiteY65" fmla="*/ 2249 h 10000"/>
              <a:gd name="connsiteX66" fmla="*/ 9619 w 10000"/>
              <a:gd name="connsiteY66" fmla="*/ 2464 h 10000"/>
              <a:gd name="connsiteX67" fmla="*/ 9619 w 10000"/>
              <a:gd name="connsiteY67" fmla="*/ 2650 h 10000"/>
              <a:gd name="connsiteX68" fmla="*/ 9619 w 10000"/>
              <a:gd name="connsiteY68" fmla="*/ 2937 h 10000"/>
              <a:gd name="connsiteX69" fmla="*/ 9554 w 10000"/>
              <a:gd name="connsiteY69" fmla="*/ 3274 h 10000"/>
              <a:gd name="connsiteX70" fmla="*/ 9392 w 10000"/>
              <a:gd name="connsiteY70" fmla="*/ 3395 h 10000"/>
              <a:gd name="connsiteX71" fmla="*/ 9619 w 10000"/>
              <a:gd name="connsiteY71" fmla="*/ 3560 h 10000"/>
              <a:gd name="connsiteX72" fmla="*/ 9854 w 10000"/>
              <a:gd name="connsiteY72" fmla="*/ 3854 h 10000"/>
              <a:gd name="connsiteX73" fmla="*/ 10000 w 10000"/>
              <a:gd name="connsiteY73" fmla="*/ 4140 h 10000"/>
              <a:gd name="connsiteX74" fmla="*/ 10000 w 10000"/>
              <a:gd name="connsiteY74" fmla="*/ 4248 h 10000"/>
              <a:gd name="connsiteX75" fmla="*/ 9773 w 10000"/>
              <a:gd name="connsiteY75" fmla="*/ 4305 h 10000"/>
              <a:gd name="connsiteX76" fmla="*/ 8809 w 10000"/>
              <a:gd name="connsiteY76" fmla="*/ 4305 h 10000"/>
              <a:gd name="connsiteX77" fmla="*/ 8582 w 10000"/>
              <a:gd name="connsiteY77" fmla="*/ 4305 h 10000"/>
              <a:gd name="connsiteX78" fmla="*/ 8420 w 10000"/>
              <a:gd name="connsiteY78" fmla="*/ 4420 h 10000"/>
              <a:gd name="connsiteX79" fmla="*/ 8420 w 10000"/>
              <a:gd name="connsiteY79" fmla="*/ 4656 h 10000"/>
              <a:gd name="connsiteX80" fmla="*/ 8274 w 10000"/>
              <a:gd name="connsiteY80" fmla="*/ 4828 h 10000"/>
              <a:gd name="connsiteX81" fmla="*/ 7836 w 10000"/>
              <a:gd name="connsiteY81" fmla="*/ 5115 h 10000"/>
              <a:gd name="connsiteX82" fmla="*/ 7885 w 10000"/>
              <a:gd name="connsiteY82" fmla="*/ 5358 h 10000"/>
              <a:gd name="connsiteX83" fmla="*/ 7836 w 10000"/>
              <a:gd name="connsiteY83" fmla="*/ 5523 h 10000"/>
              <a:gd name="connsiteX84" fmla="*/ 7820 w 10000"/>
              <a:gd name="connsiteY84" fmla="*/ 5534 h 10000"/>
              <a:gd name="connsiteX85" fmla="*/ 7674 w 10000"/>
              <a:gd name="connsiteY85" fmla="*/ 5630 h 10000"/>
              <a:gd name="connsiteX86" fmla="*/ 3517 w 10000"/>
              <a:gd name="connsiteY86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468 w 10000"/>
              <a:gd name="connsiteY39" fmla="*/ 3223 h 10000"/>
              <a:gd name="connsiteX40" fmla="*/ 3614 w 10000"/>
              <a:gd name="connsiteY40" fmla="*/ 3044 h 10000"/>
              <a:gd name="connsiteX41" fmla="*/ 3906 w 10000"/>
              <a:gd name="connsiteY41" fmla="*/ 2758 h 10000"/>
              <a:gd name="connsiteX42" fmla="*/ 4214 w 10000"/>
              <a:gd name="connsiteY42" fmla="*/ 2586 h 10000"/>
              <a:gd name="connsiteX43" fmla="*/ 4052 w 10000"/>
              <a:gd name="connsiteY43" fmla="*/ 2092 h 10000"/>
              <a:gd name="connsiteX44" fmla="*/ 4627 w 10000"/>
              <a:gd name="connsiteY44" fmla="*/ 1612 h 10000"/>
              <a:gd name="connsiteX45" fmla="*/ 4749 w 10000"/>
              <a:gd name="connsiteY45" fmla="*/ 1411 h 10000"/>
              <a:gd name="connsiteX46" fmla="*/ 5203 w 10000"/>
              <a:gd name="connsiteY46" fmla="*/ 1347 h 10000"/>
              <a:gd name="connsiteX47" fmla="*/ 5454 w 10000"/>
              <a:gd name="connsiteY47" fmla="*/ 1082 h 10000"/>
              <a:gd name="connsiteX48" fmla="*/ 5454 w 10000"/>
              <a:gd name="connsiteY48" fmla="*/ 917 h 10000"/>
              <a:gd name="connsiteX49" fmla="*/ 5721 w 10000"/>
              <a:gd name="connsiteY49" fmla="*/ 709 h 10000"/>
              <a:gd name="connsiteX50" fmla="*/ 6207 w 10000"/>
              <a:gd name="connsiteY50" fmla="*/ 659 h 10000"/>
              <a:gd name="connsiteX51" fmla="*/ 6767 w 10000"/>
              <a:gd name="connsiteY51" fmla="*/ 659 h 10000"/>
              <a:gd name="connsiteX52" fmla="*/ 7220 w 10000"/>
              <a:gd name="connsiteY52" fmla="*/ 337 h 10000"/>
              <a:gd name="connsiteX53" fmla="*/ 7139 w 10000"/>
              <a:gd name="connsiteY53" fmla="*/ 0 h 10000"/>
              <a:gd name="connsiteX54" fmla="*/ 7220 w 10000"/>
              <a:gd name="connsiteY54" fmla="*/ 0 h 10000"/>
              <a:gd name="connsiteX55" fmla="*/ 7366 w 10000"/>
              <a:gd name="connsiteY55" fmla="*/ 57 h 10000"/>
              <a:gd name="connsiteX56" fmla="*/ 7593 w 10000"/>
              <a:gd name="connsiteY56" fmla="*/ 337 h 10000"/>
              <a:gd name="connsiteX57" fmla="*/ 8582 w 10000"/>
              <a:gd name="connsiteY57" fmla="*/ 1082 h 10000"/>
              <a:gd name="connsiteX58" fmla="*/ 8728 w 10000"/>
              <a:gd name="connsiteY58" fmla="*/ 917 h 10000"/>
              <a:gd name="connsiteX59" fmla="*/ 9109 w 10000"/>
              <a:gd name="connsiteY59" fmla="*/ 1146 h 10000"/>
              <a:gd name="connsiteX60" fmla="*/ 9254 w 10000"/>
              <a:gd name="connsiteY60" fmla="*/ 1383 h 10000"/>
              <a:gd name="connsiteX61" fmla="*/ 9254 w 10000"/>
              <a:gd name="connsiteY61" fmla="*/ 1554 h 10000"/>
              <a:gd name="connsiteX62" fmla="*/ 9254 w 10000"/>
              <a:gd name="connsiteY62" fmla="*/ 1841 h 10000"/>
              <a:gd name="connsiteX63" fmla="*/ 9109 w 10000"/>
              <a:gd name="connsiteY63" fmla="*/ 2020 h 10000"/>
              <a:gd name="connsiteX64" fmla="*/ 9392 w 10000"/>
              <a:gd name="connsiteY64" fmla="*/ 2249 h 10000"/>
              <a:gd name="connsiteX65" fmla="*/ 9619 w 10000"/>
              <a:gd name="connsiteY65" fmla="*/ 2464 h 10000"/>
              <a:gd name="connsiteX66" fmla="*/ 9619 w 10000"/>
              <a:gd name="connsiteY66" fmla="*/ 2650 h 10000"/>
              <a:gd name="connsiteX67" fmla="*/ 9619 w 10000"/>
              <a:gd name="connsiteY67" fmla="*/ 2937 h 10000"/>
              <a:gd name="connsiteX68" fmla="*/ 9554 w 10000"/>
              <a:gd name="connsiteY68" fmla="*/ 3274 h 10000"/>
              <a:gd name="connsiteX69" fmla="*/ 9392 w 10000"/>
              <a:gd name="connsiteY69" fmla="*/ 3395 h 10000"/>
              <a:gd name="connsiteX70" fmla="*/ 9619 w 10000"/>
              <a:gd name="connsiteY70" fmla="*/ 3560 h 10000"/>
              <a:gd name="connsiteX71" fmla="*/ 9854 w 10000"/>
              <a:gd name="connsiteY71" fmla="*/ 3854 h 10000"/>
              <a:gd name="connsiteX72" fmla="*/ 10000 w 10000"/>
              <a:gd name="connsiteY72" fmla="*/ 4140 h 10000"/>
              <a:gd name="connsiteX73" fmla="*/ 10000 w 10000"/>
              <a:gd name="connsiteY73" fmla="*/ 4248 h 10000"/>
              <a:gd name="connsiteX74" fmla="*/ 9773 w 10000"/>
              <a:gd name="connsiteY74" fmla="*/ 4305 h 10000"/>
              <a:gd name="connsiteX75" fmla="*/ 8809 w 10000"/>
              <a:gd name="connsiteY75" fmla="*/ 4305 h 10000"/>
              <a:gd name="connsiteX76" fmla="*/ 8582 w 10000"/>
              <a:gd name="connsiteY76" fmla="*/ 4305 h 10000"/>
              <a:gd name="connsiteX77" fmla="*/ 8420 w 10000"/>
              <a:gd name="connsiteY77" fmla="*/ 4420 h 10000"/>
              <a:gd name="connsiteX78" fmla="*/ 8420 w 10000"/>
              <a:gd name="connsiteY78" fmla="*/ 4656 h 10000"/>
              <a:gd name="connsiteX79" fmla="*/ 8274 w 10000"/>
              <a:gd name="connsiteY79" fmla="*/ 4828 h 10000"/>
              <a:gd name="connsiteX80" fmla="*/ 7836 w 10000"/>
              <a:gd name="connsiteY80" fmla="*/ 5115 h 10000"/>
              <a:gd name="connsiteX81" fmla="*/ 7885 w 10000"/>
              <a:gd name="connsiteY81" fmla="*/ 5358 h 10000"/>
              <a:gd name="connsiteX82" fmla="*/ 7836 w 10000"/>
              <a:gd name="connsiteY82" fmla="*/ 5523 h 10000"/>
              <a:gd name="connsiteX83" fmla="*/ 7820 w 10000"/>
              <a:gd name="connsiteY83" fmla="*/ 5534 h 10000"/>
              <a:gd name="connsiteX84" fmla="*/ 7674 w 10000"/>
              <a:gd name="connsiteY84" fmla="*/ 5630 h 10000"/>
              <a:gd name="connsiteX85" fmla="*/ 3517 w 10000"/>
              <a:gd name="connsiteY85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3468 w 10000"/>
              <a:gd name="connsiteY38" fmla="*/ 3223 h 10000"/>
              <a:gd name="connsiteX39" fmla="*/ 3614 w 10000"/>
              <a:gd name="connsiteY39" fmla="*/ 3044 h 10000"/>
              <a:gd name="connsiteX40" fmla="*/ 3906 w 10000"/>
              <a:gd name="connsiteY40" fmla="*/ 2758 h 10000"/>
              <a:gd name="connsiteX41" fmla="*/ 4214 w 10000"/>
              <a:gd name="connsiteY41" fmla="*/ 2586 h 10000"/>
              <a:gd name="connsiteX42" fmla="*/ 4052 w 10000"/>
              <a:gd name="connsiteY42" fmla="*/ 2092 h 10000"/>
              <a:gd name="connsiteX43" fmla="*/ 4627 w 10000"/>
              <a:gd name="connsiteY43" fmla="*/ 1612 h 10000"/>
              <a:gd name="connsiteX44" fmla="*/ 4749 w 10000"/>
              <a:gd name="connsiteY44" fmla="*/ 1411 h 10000"/>
              <a:gd name="connsiteX45" fmla="*/ 5203 w 10000"/>
              <a:gd name="connsiteY45" fmla="*/ 1347 h 10000"/>
              <a:gd name="connsiteX46" fmla="*/ 5454 w 10000"/>
              <a:gd name="connsiteY46" fmla="*/ 1082 h 10000"/>
              <a:gd name="connsiteX47" fmla="*/ 5454 w 10000"/>
              <a:gd name="connsiteY47" fmla="*/ 917 h 10000"/>
              <a:gd name="connsiteX48" fmla="*/ 5721 w 10000"/>
              <a:gd name="connsiteY48" fmla="*/ 709 h 10000"/>
              <a:gd name="connsiteX49" fmla="*/ 6207 w 10000"/>
              <a:gd name="connsiteY49" fmla="*/ 659 h 10000"/>
              <a:gd name="connsiteX50" fmla="*/ 6767 w 10000"/>
              <a:gd name="connsiteY50" fmla="*/ 659 h 10000"/>
              <a:gd name="connsiteX51" fmla="*/ 7220 w 10000"/>
              <a:gd name="connsiteY51" fmla="*/ 337 h 10000"/>
              <a:gd name="connsiteX52" fmla="*/ 7139 w 10000"/>
              <a:gd name="connsiteY52" fmla="*/ 0 h 10000"/>
              <a:gd name="connsiteX53" fmla="*/ 7220 w 10000"/>
              <a:gd name="connsiteY53" fmla="*/ 0 h 10000"/>
              <a:gd name="connsiteX54" fmla="*/ 7366 w 10000"/>
              <a:gd name="connsiteY54" fmla="*/ 57 h 10000"/>
              <a:gd name="connsiteX55" fmla="*/ 7593 w 10000"/>
              <a:gd name="connsiteY55" fmla="*/ 337 h 10000"/>
              <a:gd name="connsiteX56" fmla="*/ 8582 w 10000"/>
              <a:gd name="connsiteY56" fmla="*/ 1082 h 10000"/>
              <a:gd name="connsiteX57" fmla="*/ 8728 w 10000"/>
              <a:gd name="connsiteY57" fmla="*/ 917 h 10000"/>
              <a:gd name="connsiteX58" fmla="*/ 9109 w 10000"/>
              <a:gd name="connsiteY58" fmla="*/ 1146 h 10000"/>
              <a:gd name="connsiteX59" fmla="*/ 9254 w 10000"/>
              <a:gd name="connsiteY59" fmla="*/ 1383 h 10000"/>
              <a:gd name="connsiteX60" fmla="*/ 9254 w 10000"/>
              <a:gd name="connsiteY60" fmla="*/ 1554 h 10000"/>
              <a:gd name="connsiteX61" fmla="*/ 9254 w 10000"/>
              <a:gd name="connsiteY61" fmla="*/ 1841 h 10000"/>
              <a:gd name="connsiteX62" fmla="*/ 9109 w 10000"/>
              <a:gd name="connsiteY62" fmla="*/ 2020 h 10000"/>
              <a:gd name="connsiteX63" fmla="*/ 9392 w 10000"/>
              <a:gd name="connsiteY63" fmla="*/ 2249 h 10000"/>
              <a:gd name="connsiteX64" fmla="*/ 9619 w 10000"/>
              <a:gd name="connsiteY64" fmla="*/ 2464 h 10000"/>
              <a:gd name="connsiteX65" fmla="*/ 9619 w 10000"/>
              <a:gd name="connsiteY65" fmla="*/ 2650 h 10000"/>
              <a:gd name="connsiteX66" fmla="*/ 9619 w 10000"/>
              <a:gd name="connsiteY66" fmla="*/ 2937 h 10000"/>
              <a:gd name="connsiteX67" fmla="*/ 9554 w 10000"/>
              <a:gd name="connsiteY67" fmla="*/ 3274 h 10000"/>
              <a:gd name="connsiteX68" fmla="*/ 9392 w 10000"/>
              <a:gd name="connsiteY68" fmla="*/ 3395 h 10000"/>
              <a:gd name="connsiteX69" fmla="*/ 9619 w 10000"/>
              <a:gd name="connsiteY69" fmla="*/ 3560 h 10000"/>
              <a:gd name="connsiteX70" fmla="*/ 9854 w 10000"/>
              <a:gd name="connsiteY70" fmla="*/ 3854 h 10000"/>
              <a:gd name="connsiteX71" fmla="*/ 10000 w 10000"/>
              <a:gd name="connsiteY71" fmla="*/ 4140 h 10000"/>
              <a:gd name="connsiteX72" fmla="*/ 10000 w 10000"/>
              <a:gd name="connsiteY72" fmla="*/ 4248 h 10000"/>
              <a:gd name="connsiteX73" fmla="*/ 9773 w 10000"/>
              <a:gd name="connsiteY73" fmla="*/ 4305 h 10000"/>
              <a:gd name="connsiteX74" fmla="*/ 8809 w 10000"/>
              <a:gd name="connsiteY74" fmla="*/ 4305 h 10000"/>
              <a:gd name="connsiteX75" fmla="*/ 8582 w 10000"/>
              <a:gd name="connsiteY75" fmla="*/ 4305 h 10000"/>
              <a:gd name="connsiteX76" fmla="*/ 8420 w 10000"/>
              <a:gd name="connsiteY76" fmla="*/ 4420 h 10000"/>
              <a:gd name="connsiteX77" fmla="*/ 8420 w 10000"/>
              <a:gd name="connsiteY77" fmla="*/ 4656 h 10000"/>
              <a:gd name="connsiteX78" fmla="*/ 8274 w 10000"/>
              <a:gd name="connsiteY78" fmla="*/ 4828 h 10000"/>
              <a:gd name="connsiteX79" fmla="*/ 7836 w 10000"/>
              <a:gd name="connsiteY79" fmla="*/ 5115 h 10000"/>
              <a:gd name="connsiteX80" fmla="*/ 7885 w 10000"/>
              <a:gd name="connsiteY80" fmla="*/ 5358 h 10000"/>
              <a:gd name="connsiteX81" fmla="*/ 7836 w 10000"/>
              <a:gd name="connsiteY81" fmla="*/ 5523 h 10000"/>
              <a:gd name="connsiteX82" fmla="*/ 7820 w 10000"/>
              <a:gd name="connsiteY82" fmla="*/ 5534 h 10000"/>
              <a:gd name="connsiteX83" fmla="*/ 7674 w 10000"/>
              <a:gd name="connsiteY83" fmla="*/ 5630 h 10000"/>
              <a:gd name="connsiteX84" fmla="*/ 3517 w 10000"/>
              <a:gd name="connsiteY84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3468 w 10000"/>
              <a:gd name="connsiteY37" fmla="*/ 3223 h 10000"/>
              <a:gd name="connsiteX38" fmla="*/ 3614 w 10000"/>
              <a:gd name="connsiteY38" fmla="*/ 3044 h 10000"/>
              <a:gd name="connsiteX39" fmla="*/ 3906 w 10000"/>
              <a:gd name="connsiteY39" fmla="*/ 2758 h 10000"/>
              <a:gd name="connsiteX40" fmla="*/ 4214 w 10000"/>
              <a:gd name="connsiteY40" fmla="*/ 2586 h 10000"/>
              <a:gd name="connsiteX41" fmla="*/ 4052 w 10000"/>
              <a:gd name="connsiteY41" fmla="*/ 2092 h 10000"/>
              <a:gd name="connsiteX42" fmla="*/ 4627 w 10000"/>
              <a:gd name="connsiteY42" fmla="*/ 1612 h 10000"/>
              <a:gd name="connsiteX43" fmla="*/ 4749 w 10000"/>
              <a:gd name="connsiteY43" fmla="*/ 1411 h 10000"/>
              <a:gd name="connsiteX44" fmla="*/ 5203 w 10000"/>
              <a:gd name="connsiteY44" fmla="*/ 1347 h 10000"/>
              <a:gd name="connsiteX45" fmla="*/ 5454 w 10000"/>
              <a:gd name="connsiteY45" fmla="*/ 1082 h 10000"/>
              <a:gd name="connsiteX46" fmla="*/ 5454 w 10000"/>
              <a:gd name="connsiteY46" fmla="*/ 917 h 10000"/>
              <a:gd name="connsiteX47" fmla="*/ 5721 w 10000"/>
              <a:gd name="connsiteY47" fmla="*/ 709 h 10000"/>
              <a:gd name="connsiteX48" fmla="*/ 6207 w 10000"/>
              <a:gd name="connsiteY48" fmla="*/ 659 h 10000"/>
              <a:gd name="connsiteX49" fmla="*/ 6767 w 10000"/>
              <a:gd name="connsiteY49" fmla="*/ 659 h 10000"/>
              <a:gd name="connsiteX50" fmla="*/ 7220 w 10000"/>
              <a:gd name="connsiteY50" fmla="*/ 337 h 10000"/>
              <a:gd name="connsiteX51" fmla="*/ 7139 w 10000"/>
              <a:gd name="connsiteY51" fmla="*/ 0 h 10000"/>
              <a:gd name="connsiteX52" fmla="*/ 7220 w 10000"/>
              <a:gd name="connsiteY52" fmla="*/ 0 h 10000"/>
              <a:gd name="connsiteX53" fmla="*/ 7366 w 10000"/>
              <a:gd name="connsiteY53" fmla="*/ 57 h 10000"/>
              <a:gd name="connsiteX54" fmla="*/ 7593 w 10000"/>
              <a:gd name="connsiteY54" fmla="*/ 337 h 10000"/>
              <a:gd name="connsiteX55" fmla="*/ 8582 w 10000"/>
              <a:gd name="connsiteY55" fmla="*/ 1082 h 10000"/>
              <a:gd name="connsiteX56" fmla="*/ 8728 w 10000"/>
              <a:gd name="connsiteY56" fmla="*/ 917 h 10000"/>
              <a:gd name="connsiteX57" fmla="*/ 9109 w 10000"/>
              <a:gd name="connsiteY57" fmla="*/ 1146 h 10000"/>
              <a:gd name="connsiteX58" fmla="*/ 9254 w 10000"/>
              <a:gd name="connsiteY58" fmla="*/ 1383 h 10000"/>
              <a:gd name="connsiteX59" fmla="*/ 9254 w 10000"/>
              <a:gd name="connsiteY59" fmla="*/ 1554 h 10000"/>
              <a:gd name="connsiteX60" fmla="*/ 9254 w 10000"/>
              <a:gd name="connsiteY60" fmla="*/ 1841 h 10000"/>
              <a:gd name="connsiteX61" fmla="*/ 9109 w 10000"/>
              <a:gd name="connsiteY61" fmla="*/ 2020 h 10000"/>
              <a:gd name="connsiteX62" fmla="*/ 9392 w 10000"/>
              <a:gd name="connsiteY62" fmla="*/ 2249 h 10000"/>
              <a:gd name="connsiteX63" fmla="*/ 9619 w 10000"/>
              <a:gd name="connsiteY63" fmla="*/ 2464 h 10000"/>
              <a:gd name="connsiteX64" fmla="*/ 9619 w 10000"/>
              <a:gd name="connsiteY64" fmla="*/ 2650 h 10000"/>
              <a:gd name="connsiteX65" fmla="*/ 9619 w 10000"/>
              <a:gd name="connsiteY65" fmla="*/ 2937 h 10000"/>
              <a:gd name="connsiteX66" fmla="*/ 9554 w 10000"/>
              <a:gd name="connsiteY66" fmla="*/ 3274 h 10000"/>
              <a:gd name="connsiteX67" fmla="*/ 9392 w 10000"/>
              <a:gd name="connsiteY67" fmla="*/ 3395 h 10000"/>
              <a:gd name="connsiteX68" fmla="*/ 9619 w 10000"/>
              <a:gd name="connsiteY68" fmla="*/ 3560 h 10000"/>
              <a:gd name="connsiteX69" fmla="*/ 9854 w 10000"/>
              <a:gd name="connsiteY69" fmla="*/ 3854 h 10000"/>
              <a:gd name="connsiteX70" fmla="*/ 10000 w 10000"/>
              <a:gd name="connsiteY70" fmla="*/ 4140 h 10000"/>
              <a:gd name="connsiteX71" fmla="*/ 10000 w 10000"/>
              <a:gd name="connsiteY71" fmla="*/ 4248 h 10000"/>
              <a:gd name="connsiteX72" fmla="*/ 9773 w 10000"/>
              <a:gd name="connsiteY72" fmla="*/ 4305 h 10000"/>
              <a:gd name="connsiteX73" fmla="*/ 8809 w 10000"/>
              <a:gd name="connsiteY73" fmla="*/ 4305 h 10000"/>
              <a:gd name="connsiteX74" fmla="*/ 8582 w 10000"/>
              <a:gd name="connsiteY74" fmla="*/ 4305 h 10000"/>
              <a:gd name="connsiteX75" fmla="*/ 8420 w 10000"/>
              <a:gd name="connsiteY75" fmla="*/ 4420 h 10000"/>
              <a:gd name="connsiteX76" fmla="*/ 8420 w 10000"/>
              <a:gd name="connsiteY76" fmla="*/ 4656 h 10000"/>
              <a:gd name="connsiteX77" fmla="*/ 8274 w 10000"/>
              <a:gd name="connsiteY77" fmla="*/ 4828 h 10000"/>
              <a:gd name="connsiteX78" fmla="*/ 7836 w 10000"/>
              <a:gd name="connsiteY78" fmla="*/ 5115 h 10000"/>
              <a:gd name="connsiteX79" fmla="*/ 7885 w 10000"/>
              <a:gd name="connsiteY79" fmla="*/ 5358 h 10000"/>
              <a:gd name="connsiteX80" fmla="*/ 7836 w 10000"/>
              <a:gd name="connsiteY80" fmla="*/ 5523 h 10000"/>
              <a:gd name="connsiteX81" fmla="*/ 7820 w 10000"/>
              <a:gd name="connsiteY81" fmla="*/ 5534 h 10000"/>
              <a:gd name="connsiteX82" fmla="*/ 7674 w 10000"/>
              <a:gd name="connsiteY82" fmla="*/ 5630 h 10000"/>
              <a:gd name="connsiteX83" fmla="*/ 3517 w 10000"/>
              <a:gd name="connsiteY83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3468 w 10000"/>
              <a:gd name="connsiteY36" fmla="*/ 3223 h 10000"/>
              <a:gd name="connsiteX37" fmla="*/ 3614 w 10000"/>
              <a:gd name="connsiteY37" fmla="*/ 3044 h 10000"/>
              <a:gd name="connsiteX38" fmla="*/ 3906 w 10000"/>
              <a:gd name="connsiteY38" fmla="*/ 2758 h 10000"/>
              <a:gd name="connsiteX39" fmla="*/ 4214 w 10000"/>
              <a:gd name="connsiteY39" fmla="*/ 2586 h 10000"/>
              <a:gd name="connsiteX40" fmla="*/ 4052 w 10000"/>
              <a:gd name="connsiteY40" fmla="*/ 2092 h 10000"/>
              <a:gd name="connsiteX41" fmla="*/ 4627 w 10000"/>
              <a:gd name="connsiteY41" fmla="*/ 1612 h 10000"/>
              <a:gd name="connsiteX42" fmla="*/ 4749 w 10000"/>
              <a:gd name="connsiteY42" fmla="*/ 1411 h 10000"/>
              <a:gd name="connsiteX43" fmla="*/ 5203 w 10000"/>
              <a:gd name="connsiteY43" fmla="*/ 1347 h 10000"/>
              <a:gd name="connsiteX44" fmla="*/ 5454 w 10000"/>
              <a:gd name="connsiteY44" fmla="*/ 1082 h 10000"/>
              <a:gd name="connsiteX45" fmla="*/ 5454 w 10000"/>
              <a:gd name="connsiteY45" fmla="*/ 917 h 10000"/>
              <a:gd name="connsiteX46" fmla="*/ 5721 w 10000"/>
              <a:gd name="connsiteY46" fmla="*/ 709 h 10000"/>
              <a:gd name="connsiteX47" fmla="*/ 6207 w 10000"/>
              <a:gd name="connsiteY47" fmla="*/ 659 h 10000"/>
              <a:gd name="connsiteX48" fmla="*/ 6767 w 10000"/>
              <a:gd name="connsiteY48" fmla="*/ 659 h 10000"/>
              <a:gd name="connsiteX49" fmla="*/ 7220 w 10000"/>
              <a:gd name="connsiteY49" fmla="*/ 337 h 10000"/>
              <a:gd name="connsiteX50" fmla="*/ 7139 w 10000"/>
              <a:gd name="connsiteY50" fmla="*/ 0 h 10000"/>
              <a:gd name="connsiteX51" fmla="*/ 7220 w 10000"/>
              <a:gd name="connsiteY51" fmla="*/ 0 h 10000"/>
              <a:gd name="connsiteX52" fmla="*/ 7366 w 10000"/>
              <a:gd name="connsiteY52" fmla="*/ 57 h 10000"/>
              <a:gd name="connsiteX53" fmla="*/ 7593 w 10000"/>
              <a:gd name="connsiteY53" fmla="*/ 337 h 10000"/>
              <a:gd name="connsiteX54" fmla="*/ 8582 w 10000"/>
              <a:gd name="connsiteY54" fmla="*/ 1082 h 10000"/>
              <a:gd name="connsiteX55" fmla="*/ 8728 w 10000"/>
              <a:gd name="connsiteY55" fmla="*/ 917 h 10000"/>
              <a:gd name="connsiteX56" fmla="*/ 9109 w 10000"/>
              <a:gd name="connsiteY56" fmla="*/ 1146 h 10000"/>
              <a:gd name="connsiteX57" fmla="*/ 9254 w 10000"/>
              <a:gd name="connsiteY57" fmla="*/ 1383 h 10000"/>
              <a:gd name="connsiteX58" fmla="*/ 9254 w 10000"/>
              <a:gd name="connsiteY58" fmla="*/ 1554 h 10000"/>
              <a:gd name="connsiteX59" fmla="*/ 9254 w 10000"/>
              <a:gd name="connsiteY59" fmla="*/ 1841 h 10000"/>
              <a:gd name="connsiteX60" fmla="*/ 9109 w 10000"/>
              <a:gd name="connsiteY60" fmla="*/ 2020 h 10000"/>
              <a:gd name="connsiteX61" fmla="*/ 9392 w 10000"/>
              <a:gd name="connsiteY61" fmla="*/ 2249 h 10000"/>
              <a:gd name="connsiteX62" fmla="*/ 9619 w 10000"/>
              <a:gd name="connsiteY62" fmla="*/ 2464 h 10000"/>
              <a:gd name="connsiteX63" fmla="*/ 9619 w 10000"/>
              <a:gd name="connsiteY63" fmla="*/ 2650 h 10000"/>
              <a:gd name="connsiteX64" fmla="*/ 9619 w 10000"/>
              <a:gd name="connsiteY64" fmla="*/ 2937 h 10000"/>
              <a:gd name="connsiteX65" fmla="*/ 9554 w 10000"/>
              <a:gd name="connsiteY65" fmla="*/ 3274 h 10000"/>
              <a:gd name="connsiteX66" fmla="*/ 9392 w 10000"/>
              <a:gd name="connsiteY66" fmla="*/ 3395 h 10000"/>
              <a:gd name="connsiteX67" fmla="*/ 9619 w 10000"/>
              <a:gd name="connsiteY67" fmla="*/ 3560 h 10000"/>
              <a:gd name="connsiteX68" fmla="*/ 9854 w 10000"/>
              <a:gd name="connsiteY68" fmla="*/ 3854 h 10000"/>
              <a:gd name="connsiteX69" fmla="*/ 10000 w 10000"/>
              <a:gd name="connsiteY69" fmla="*/ 4140 h 10000"/>
              <a:gd name="connsiteX70" fmla="*/ 10000 w 10000"/>
              <a:gd name="connsiteY70" fmla="*/ 4248 h 10000"/>
              <a:gd name="connsiteX71" fmla="*/ 9773 w 10000"/>
              <a:gd name="connsiteY71" fmla="*/ 4305 h 10000"/>
              <a:gd name="connsiteX72" fmla="*/ 8809 w 10000"/>
              <a:gd name="connsiteY72" fmla="*/ 4305 h 10000"/>
              <a:gd name="connsiteX73" fmla="*/ 8582 w 10000"/>
              <a:gd name="connsiteY73" fmla="*/ 4305 h 10000"/>
              <a:gd name="connsiteX74" fmla="*/ 8420 w 10000"/>
              <a:gd name="connsiteY74" fmla="*/ 4420 h 10000"/>
              <a:gd name="connsiteX75" fmla="*/ 8420 w 10000"/>
              <a:gd name="connsiteY75" fmla="*/ 4656 h 10000"/>
              <a:gd name="connsiteX76" fmla="*/ 8274 w 10000"/>
              <a:gd name="connsiteY76" fmla="*/ 4828 h 10000"/>
              <a:gd name="connsiteX77" fmla="*/ 7836 w 10000"/>
              <a:gd name="connsiteY77" fmla="*/ 5115 h 10000"/>
              <a:gd name="connsiteX78" fmla="*/ 7885 w 10000"/>
              <a:gd name="connsiteY78" fmla="*/ 5358 h 10000"/>
              <a:gd name="connsiteX79" fmla="*/ 7836 w 10000"/>
              <a:gd name="connsiteY79" fmla="*/ 5523 h 10000"/>
              <a:gd name="connsiteX80" fmla="*/ 7820 w 10000"/>
              <a:gd name="connsiteY80" fmla="*/ 5534 h 10000"/>
              <a:gd name="connsiteX81" fmla="*/ 7674 w 10000"/>
              <a:gd name="connsiteY81" fmla="*/ 5630 h 10000"/>
              <a:gd name="connsiteX82" fmla="*/ 3517 w 10000"/>
              <a:gd name="connsiteY82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3468 w 10000"/>
              <a:gd name="connsiteY35" fmla="*/ 3223 h 10000"/>
              <a:gd name="connsiteX36" fmla="*/ 3614 w 10000"/>
              <a:gd name="connsiteY36" fmla="*/ 3044 h 10000"/>
              <a:gd name="connsiteX37" fmla="*/ 3906 w 10000"/>
              <a:gd name="connsiteY37" fmla="*/ 2758 h 10000"/>
              <a:gd name="connsiteX38" fmla="*/ 4214 w 10000"/>
              <a:gd name="connsiteY38" fmla="*/ 2586 h 10000"/>
              <a:gd name="connsiteX39" fmla="*/ 4052 w 10000"/>
              <a:gd name="connsiteY39" fmla="*/ 2092 h 10000"/>
              <a:gd name="connsiteX40" fmla="*/ 4627 w 10000"/>
              <a:gd name="connsiteY40" fmla="*/ 1612 h 10000"/>
              <a:gd name="connsiteX41" fmla="*/ 4749 w 10000"/>
              <a:gd name="connsiteY41" fmla="*/ 1411 h 10000"/>
              <a:gd name="connsiteX42" fmla="*/ 5203 w 10000"/>
              <a:gd name="connsiteY42" fmla="*/ 1347 h 10000"/>
              <a:gd name="connsiteX43" fmla="*/ 5454 w 10000"/>
              <a:gd name="connsiteY43" fmla="*/ 1082 h 10000"/>
              <a:gd name="connsiteX44" fmla="*/ 5454 w 10000"/>
              <a:gd name="connsiteY44" fmla="*/ 917 h 10000"/>
              <a:gd name="connsiteX45" fmla="*/ 5721 w 10000"/>
              <a:gd name="connsiteY45" fmla="*/ 709 h 10000"/>
              <a:gd name="connsiteX46" fmla="*/ 6207 w 10000"/>
              <a:gd name="connsiteY46" fmla="*/ 659 h 10000"/>
              <a:gd name="connsiteX47" fmla="*/ 6767 w 10000"/>
              <a:gd name="connsiteY47" fmla="*/ 659 h 10000"/>
              <a:gd name="connsiteX48" fmla="*/ 7220 w 10000"/>
              <a:gd name="connsiteY48" fmla="*/ 337 h 10000"/>
              <a:gd name="connsiteX49" fmla="*/ 7139 w 10000"/>
              <a:gd name="connsiteY49" fmla="*/ 0 h 10000"/>
              <a:gd name="connsiteX50" fmla="*/ 7220 w 10000"/>
              <a:gd name="connsiteY50" fmla="*/ 0 h 10000"/>
              <a:gd name="connsiteX51" fmla="*/ 7366 w 10000"/>
              <a:gd name="connsiteY51" fmla="*/ 57 h 10000"/>
              <a:gd name="connsiteX52" fmla="*/ 7593 w 10000"/>
              <a:gd name="connsiteY52" fmla="*/ 337 h 10000"/>
              <a:gd name="connsiteX53" fmla="*/ 8582 w 10000"/>
              <a:gd name="connsiteY53" fmla="*/ 1082 h 10000"/>
              <a:gd name="connsiteX54" fmla="*/ 8728 w 10000"/>
              <a:gd name="connsiteY54" fmla="*/ 917 h 10000"/>
              <a:gd name="connsiteX55" fmla="*/ 9109 w 10000"/>
              <a:gd name="connsiteY55" fmla="*/ 1146 h 10000"/>
              <a:gd name="connsiteX56" fmla="*/ 9254 w 10000"/>
              <a:gd name="connsiteY56" fmla="*/ 1383 h 10000"/>
              <a:gd name="connsiteX57" fmla="*/ 9254 w 10000"/>
              <a:gd name="connsiteY57" fmla="*/ 1554 h 10000"/>
              <a:gd name="connsiteX58" fmla="*/ 9254 w 10000"/>
              <a:gd name="connsiteY58" fmla="*/ 1841 h 10000"/>
              <a:gd name="connsiteX59" fmla="*/ 9109 w 10000"/>
              <a:gd name="connsiteY59" fmla="*/ 2020 h 10000"/>
              <a:gd name="connsiteX60" fmla="*/ 9392 w 10000"/>
              <a:gd name="connsiteY60" fmla="*/ 2249 h 10000"/>
              <a:gd name="connsiteX61" fmla="*/ 9619 w 10000"/>
              <a:gd name="connsiteY61" fmla="*/ 2464 h 10000"/>
              <a:gd name="connsiteX62" fmla="*/ 9619 w 10000"/>
              <a:gd name="connsiteY62" fmla="*/ 2650 h 10000"/>
              <a:gd name="connsiteX63" fmla="*/ 9619 w 10000"/>
              <a:gd name="connsiteY63" fmla="*/ 2937 h 10000"/>
              <a:gd name="connsiteX64" fmla="*/ 9554 w 10000"/>
              <a:gd name="connsiteY64" fmla="*/ 3274 h 10000"/>
              <a:gd name="connsiteX65" fmla="*/ 9392 w 10000"/>
              <a:gd name="connsiteY65" fmla="*/ 3395 h 10000"/>
              <a:gd name="connsiteX66" fmla="*/ 9619 w 10000"/>
              <a:gd name="connsiteY66" fmla="*/ 3560 h 10000"/>
              <a:gd name="connsiteX67" fmla="*/ 9854 w 10000"/>
              <a:gd name="connsiteY67" fmla="*/ 3854 h 10000"/>
              <a:gd name="connsiteX68" fmla="*/ 10000 w 10000"/>
              <a:gd name="connsiteY68" fmla="*/ 4140 h 10000"/>
              <a:gd name="connsiteX69" fmla="*/ 10000 w 10000"/>
              <a:gd name="connsiteY69" fmla="*/ 4248 h 10000"/>
              <a:gd name="connsiteX70" fmla="*/ 9773 w 10000"/>
              <a:gd name="connsiteY70" fmla="*/ 4305 h 10000"/>
              <a:gd name="connsiteX71" fmla="*/ 8809 w 10000"/>
              <a:gd name="connsiteY71" fmla="*/ 4305 h 10000"/>
              <a:gd name="connsiteX72" fmla="*/ 8582 w 10000"/>
              <a:gd name="connsiteY72" fmla="*/ 4305 h 10000"/>
              <a:gd name="connsiteX73" fmla="*/ 8420 w 10000"/>
              <a:gd name="connsiteY73" fmla="*/ 4420 h 10000"/>
              <a:gd name="connsiteX74" fmla="*/ 8420 w 10000"/>
              <a:gd name="connsiteY74" fmla="*/ 4656 h 10000"/>
              <a:gd name="connsiteX75" fmla="*/ 8274 w 10000"/>
              <a:gd name="connsiteY75" fmla="*/ 4828 h 10000"/>
              <a:gd name="connsiteX76" fmla="*/ 7836 w 10000"/>
              <a:gd name="connsiteY76" fmla="*/ 5115 h 10000"/>
              <a:gd name="connsiteX77" fmla="*/ 7885 w 10000"/>
              <a:gd name="connsiteY77" fmla="*/ 5358 h 10000"/>
              <a:gd name="connsiteX78" fmla="*/ 7836 w 10000"/>
              <a:gd name="connsiteY78" fmla="*/ 5523 h 10000"/>
              <a:gd name="connsiteX79" fmla="*/ 7820 w 10000"/>
              <a:gd name="connsiteY79" fmla="*/ 5534 h 10000"/>
              <a:gd name="connsiteX80" fmla="*/ 7674 w 10000"/>
              <a:gd name="connsiteY80" fmla="*/ 5630 h 10000"/>
              <a:gd name="connsiteX81" fmla="*/ 3517 w 10000"/>
              <a:gd name="connsiteY81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3468 w 10000"/>
              <a:gd name="connsiteY34" fmla="*/ 3223 h 10000"/>
              <a:gd name="connsiteX35" fmla="*/ 3614 w 10000"/>
              <a:gd name="connsiteY35" fmla="*/ 3044 h 10000"/>
              <a:gd name="connsiteX36" fmla="*/ 3906 w 10000"/>
              <a:gd name="connsiteY36" fmla="*/ 2758 h 10000"/>
              <a:gd name="connsiteX37" fmla="*/ 4214 w 10000"/>
              <a:gd name="connsiteY37" fmla="*/ 2586 h 10000"/>
              <a:gd name="connsiteX38" fmla="*/ 4052 w 10000"/>
              <a:gd name="connsiteY38" fmla="*/ 2092 h 10000"/>
              <a:gd name="connsiteX39" fmla="*/ 4627 w 10000"/>
              <a:gd name="connsiteY39" fmla="*/ 1612 h 10000"/>
              <a:gd name="connsiteX40" fmla="*/ 4749 w 10000"/>
              <a:gd name="connsiteY40" fmla="*/ 1411 h 10000"/>
              <a:gd name="connsiteX41" fmla="*/ 5203 w 10000"/>
              <a:gd name="connsiteY41" fmla="*/ 1347 h 10000"/>
              <a:gd name="connsiteX42" fmla="*/ 5454 w 10000"/>
              <a:gd name="connsiteY42" fmla="*/ 1082 h 10000"/>
              <a:gd name="connsiteX43" fmla="*/ 5454 w 10000"/>
              <a:gd name="connsiteY43" fmla="*/ 917 h 10000"/>
              <a:gd name="connsiteX44" fmla="*/ 5721 w 10000"/>
              <a:gd name="connsiteY44" fmla="*/ 709 h 10000"/>
              <a:gd name="connsiteX45" fmla="*/ 6207 w 10000"/>
              <a:gd name="connsiteY45" fmla="*/ 659 h 10000"/>
              <a:gd name="connsiteX46" fmla="*/ 6767 w 10000"/>
              <a:gd name="connsiteY46" fmla="*/ 659 h 10000"/>
              <a:gd name="connsiteX47" fmla="*/ 7220 w 10000"/>
              <a:gd name="connsiteY47" fmla="*/ 337 h 10000"/>
              <a:gd name="connsiteX48" fmla="*/ 7139 w 10000"/>
              <a:gd name="connsiteY48" fmla="*/ 0 h 10000"/>
              <a:gd name="connsiteX49" fmla="*/ 7220 w 10000"/>
              <a:gd name="connsiteY49" fmla="*/ 0 h 10000"/>
              <a:gd name="connsiteX50" fmla="*/ 7366 w 10000"/>
              <a:gd name="connsiteY50" fmla="*/ 57 h 10000"/>
              <a:gd name="connsiteX51" fmla="*/ 7593 w 10000"/>
              <a:gd name="connsiteY51" fmla="*/ 337 h 10000"/>
              <a:gd name="connsiteX52" fmla="*/ 8582 w 10000"/>
              <a:gd name="connsiteY52" fmla="*/ 1082 h 10000"/>
              <a:gd name="connsiteX53" fmla="*/ 8728 w 10000"/>
              <a:gd name="connsiteY53" fmla="*/ 917 h 10000"/>
              <a:gd name="connsiteX54" fmla="*/ 9109 w 10000"/>
              <a:gd name="connsiteY54" fmla="*/ 1146 h 10000"/>
              <a:gd name="connsiteX55" fmla="*/ 9254 w 10000"/>
              <a:gd name="connsiteY55" fmla="*/ 1383 h 10000"/>
              <a:gd name="connsiteX56" fmla="*/ 9254 w 10000"/>
              <a:gd name="connsiteY56" fmla="*/ 1554 h 10000"/>
              <a:gd name="connsiteX57" fmla="*/ 9254 w 10000"/>
              <a:gd name="connsiteY57" fmla="*/ 1841 h 10000"/>
              <a:gd name="connsiteX58" fmla="*/ 9109 w 10000"/>
              <a:gd name="connsiteY58" fmla="*/ 2020 h 10000"/>
              <a:gd name="connsiteX59" fmla="*/ 9392 w 10000"/>
              <a:gd name="connsiteY59" fmla="*/ 2249 h 10000"/>
              <a:gd name="connsiteX60" fmla="*/ 9619 w 10000"/>
              <a:gd name="connsiteY60" fmla="*/ 2464 h 10000"/>
              <a:gd name="connsiteX61" fmla="*/ 9619 w 10000"/>
              <a:gd name="connsiteY61" fmla="*/ 2650 h 10000"/>
              <a:gd name="connsiteX62" fmla="*/ 9619 w 10000"/>
              <a:gd name="connsiteY62" fmla="*/ 2937 h 10000"/>
              <a:gd name="connsiteX63" fmla="*/ 9554 w 10000"/>
              <a:gd name="connsiteY63" fmla="*/ 3274 h 10000"/>
              <a:gd name="connsiteX64" fmla="*/ 9392 w 10000"/>
              <a:gd name="connsiteY64" fmla="*/ 3395 h 10000"/>
              <a:gd name="connsiteX65" fmla="*/ 9619 w 10000"/>
              <a:gd name="connsiteY65" fmla="*/ 3560 h 10000"/>
              <a:gd name="connsiteX66" fmla="*/ 9854 w 10000"/>
              <a:gd name="connsiteY66" fmla="*/ 3854 h 10000"/>
              <a:gd name="connsiteX67" fmla="*/ 10000 w 10000"/>
              <a:gd name="connsiteY67" fmla="*/ 4140 h 10000"/>
              <a:gd name="connsiteX68" fmla="*/ 10000 w 10000"/>
              <a:gd name="connsiteY68" fmla="*/ 4248 h 10000"/>
              <a:gd name="connsiteX69" fmla="*/ 9773 w 10000"/>
              <a:gd name="connsiteY69" fmla="*/ 4305 h 10000"/>
              <a:gd name="connsiteX70" fmla="*/ 8809 w 10000"/>
              <a:gd name="connsiteY70" fmla="*/ 4305 h 10000"/>
              <a:gd name="connsiteX71" fmla="*/ 8582 w 10000"/>
              <a:gd name="connsiteY71" fmla="*/ 4305 h 10000"/>
              <a:gd name="connsiteX72" fmla="*/ 8420 w 10000"/>
              <a:gd name="connsiteY72" fmla="*/ 4420 h 10000"/>
              <a:gd name="connsiteX73" fmla="*/ 8420 w 10000"/>
              <a:gd name="connsiteY73" fmla="*/ 4656 h 10000"/>
              <a:gd name="connsiteX74" fmla="*/ 8274 w 10000"/>
              <a:gd name="connsiteY74" fmla="*/ 4828 h 10000"/>
              <a:gd name="connsiteX75" fmla="*/ 7836 w 10000"/>
              <a:gd name="connsiteY75" fmla="*/ 5115 h 10000"/>
              <a:gd name="connsiteX76" fmla="*/ 7885 w 10000"/>
              <a:gd name="connsiteY76" fmla="*/ 5358 h 10000"/>
              <a:gd name="connsiteX77" fmla="*/ 7836 w 10000"/>
              <a:gd name="connsiteY77" fmla="*/ 5523 h 10000"/>
              <a:gd name="connsiteX78" fmla="*/ 7820 w 10000"/>
              <a:gd name="connsiteY78" fmla="*/ 5534 h 10000"/>
              <a:gd name="connsiteX79" fmla="*/ 7674 w 10000"/>
              <a:gd name="connsiteY79" fmla="*/ 5630 h 10000"/>
              <a:gd name="connsiteX80" fmla="*/ 3517 w 10000"/>
              <a:gd name="connsiteY80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3468 w 10000"/>
              <a:gd name="connsiteY33" fmla="*/ 3223 h 10000"/>
              <a:gd name="connsiteX34" fmla="*/ 3614 w 10000"/>
              <a:gd name="connsiteY34" fmla="*/ 3044 h 10000"/>
              <a:gd name="connsiteX35" fmla="*/ 3906 w 10000"/>
              <a:gd name="connsiteY35" fmla="*/ 2758 h 10000"/>
              <a:gd name="connsiteX36" fmla="*/ 4214 w 10000"/>
              <a:gd name="connsiteY36" fmla="*/ 2586 h 10000"/>
              <a:gd name="connsiteX37" fmla="*/ 4052 w 10000"/>
              <a:gd name="connsiteY37" fmla="*/ 2092 h 10000"/>
              <a:gd name="connsiteX38" fmla="*/ 4627 w 10000"/>
              <a:gd name="connsiteY38" fmla="*/ 1612 h 10000"/>
              <a:gd name="connsiteX39" fmla="*/ 4749 w 10000"/>
              <a:gd name="connsiteY39" fmla="*/ 1411 h 10000"/>
              <a:gd name="connsiteX40" fmla="*/ 5203 w 10000"/>
              <a:gd name="connsiteY40" fmla="*/ 1347 h 10000"/>
              <a:gd name="connsiteX41" fmla="*/ 5454 w 10000"/>
              <a:gd name="connsiteY41" fmla="*/ 1082 h 10000"/>
              <a:gd name="connsiteX42" fmla="*/ 5454 w 10000"/>
              <a:gd name="connsiteY42" fmla="*/ 917 h 10000"/>
              <a:gd name="connsiteX43" fmla="*/ 5721 w 10000"/>
              <a:gd name="connsiteY43" fmla="*/ 709 h 10000"/>
              <a:gd name="connsiteX44" fmla="*/ 6207 w 10000"/>
              <a:gd name="connsiteY44" fmla="*/ 659 h 10000"/>
              <a:gd name="connsiteX45" fmla="*/ 6767 w 10000"/>
              <a:gd name="connsiteY45" fmla="*/ 659 h 10000"/>
              <a:gd name="connsiteX46" fmla="*/ 7220 w 10000"/>
              <a:gd name="connsiteY46" fmla="*/ 337 h 10000"/>
              <a:gd name="connsiteX47" fmla="*/ 7139 w 10000"/>
              <a:gd name="connsiteY47" fmla="*/ 0 h 10000"/>
              <a:gd name="connsiteX48" fmla="*/ 7220 w 10000"/>
              <a:gd name="connsiteY48" fmla="*/ 0 h 10000"/>
              <a:gd name="connsiteX49" fmla="*/ 7366 w 10000"/>
              <a:gd name="connsiteY49" fmla="*/ 57 h 10000"/>
              <a:gd name="connsiteX50" fmla="*/ 7593 w 10000"/>
              <a:gd name="connsiteY50" fmla="*/ 337 h 10000"/>
              <a:gd name="connsiteX51" fmla="*/ 8582 w 10000"/>
              <a:gd name="connsiteY51" fmla="*/ 1082 h 10000"/>
              <a:gd name="connsiteX52" fmla="*/ 8728 w 10000"/>
              <a:gd name="connsiteY52" fmla="*/ 917 h 10000"/>
              <a:gd name="connsiteX53" fmla="*/ 9109 w 10000"/>
              <a:gd name="connsiteY53" fmla="*/ 1146 h 10000"/>
              <a:gd name="connsiteX54" fmla="*/ 9254 w 10000"/>
              <a:gd name="connsiteY54" fmla="*/ 1383 h 10000"/>
              <a:gd name="connsiteX55" fmla="*/ 9254 w 10000"/>
              <a:gd name="connsiteY55" fmla="*/ 1554 h 10000"/>
              <a:gd name="connsiteX56" fmla="*/ 9254 w 10000"/>
              <a:gd name="connsiteY56" fmla="*/ 1841 h 10000"/>
              <a:gd name="connsiteX57" fmla="*/ 9109 w 10000"/>
              <a:gd name="connsiteY57" fmla="*/ 2020 h 10000"/>
              <a:gd name="connsiteX58" fmla="*/ 9392 w 10000"/>
              <a:gd name="connsiteY58" fmla="*/ 2249 h 10000"/>
              <a:gd name="connsiteX59" fmla="*/ 9619 w 10000"/>
              <a:gd name="connsiteY59" fmla="*/ 2464 h 10000"/>
              <a:gd name="connsiteX60" fmla="*/ 9619 w 10000"/>
              <a:gd name="connsiteY60" fmla="*/ 2650 h 10000"/>
              <a:gd name="connsiteX61" fmla="*/ 9619 w 10000"/>
              <a:gd name="connsiteY61" fmla="*/ 2937 h 10000"/>
              <a:gd name="connsiteX62" fmla="*/ 9554 w 10000"/>
              <a:gd name="connsiteY62" fmla="*/ 3274 h 10000"/>
              <a:gd name="connsiteX63" fmla="*/ 9392 w 10000"/>
              <a:gd name="connsiteY63" fmla="*/ 3395 h 10000"/>
              <a:gd name="connsiteX64" fmla="*/ 9619 w 10000"/>
              <a:gd name="connsiteY64" fmla="*/ 3560 h 10000"/>
              <a:gd name="connsiteX65" fmla="*/ 9854 w 10000"/>
              <a:gd name="connsiteY65" fmla="*/ 3854 h 10000"/>
              <a:gd name="connsiteX66" fmla="*/ 10000 w 10000"/>
              <a:gd name="connsiteY66" fmla="*/ 4140 h 10000"/>
              <a:gd name="connsiteX67" fmla="*/ 10000 w 10000"/>
              <a:gd name="connsiteY67" fmla="*/ 4248 h 10000"/>
              <a:gd name="connsiteX68" fmla="*/ 9773 w 10000"/>
              <a:gd name="connsiteY68" fmla="*/ 4305 h 10000"/>
              <a:gd name="connsiteX69" fmla="*/ 8809 w 10000"/>
              <a:gd name="connsiteY69" fmla="*/ 4305 h 10000"/>
              <a:gd name="connsiteX70" fmla="*/ 8582 w 10000"/>
              <a:gd name="connsiteY70" fmla="*/ 4305 h 10000"/>
              <a:gd name="connsiteX71" fmla="*/ 8420 w 10000"/>
              <a:gd name="connsiteY71" fmla="*/ 4420 h 10000"/>
              <a:gd name="connsiteX72" fmla="*/ 8420 w 10000"/>
              <a:gd name="connsiteY72" fmla="*/ 4656 h 10000"/>
              <a:gd name="connsiteX73" fmla="*/ 8274 w 10000"/>
              <a:gd name="connsiteY73" fmla="*/ 4828 h 10000"/>
              <a:gd name="connsiteX74" fmla="*/ 7836 w 10000"/>
              <a:gd name="connsiteY74" fmla="*/ 5115 h 10000"/>
              <a:gd name="connsiteX75" fmla="*/ 7885 w 10000"/>
              <a:gd name="connsiteY75" fmla="*/ 5358 h 10000"/>
              <a:gd name="connsiteX76" fmla="*/ 7836 w 10000"/>
              <a:gd name="connsiteY76" fmla="*/ 5523 h 10000"/>
              <a:gd name="connsiteX77" fmla="*/ 7820 w 10000"/>
              <a:gd name="connsiteY77" fmla="*/ 5534 h 10000"/>
              <a:gd name="connsiteX78" fmla="*/ 7674 w 10000"/>
              <a:gd name="connsiteY78" fmla="*/ 5630 h 10000"/>
              <a:gd name="connsiteX79" fmla="*/ 3517 w 10000"/>
              <a:gd name="connsiteY79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3468 w 10000"/>
              <a:gd name="connsiteY32" fmla="*/ 3223 h 10000"/>
              <a:gd name="connsiteX33" fmla="*/ 3614 w 10000"/>
              <a:gd name="connsiteY33" fmla="*/ 3044 h 10000"/>
              <a:gd name="connsiteX34" fmla="*/ 3906 w 10000"/>
              <a:gd name="connsiteY34" fmla="*/ 2758 h 10000"/>
              <a:gd name="connsiteX35" fmla="*/ 4214 w 10000"/>
              <a:gd name="connsiteY35" fmla="*/ 2586 h 10000"/>
              <a:gd name="connsiteX36" fmla="*/ 4052 w 10000"/>
              <a:gd name="connsiteY36" fmla="*/ 2092 h 10000"/>
              <a:gd name="connsiteX37" fmla="*/ 4627 w 10000"/>
              <a:gd name="connsiteY37" fmla="*/ 1612 h 10000"/>
              <a:gd name="connsiteX38" fmla="*/ 4749 w 10000"/>
              <a:gd name="connsiteY38" fmla="*/ 1411 h 10000"/>
              <a:gd name="connsiteX39" fmla="*/ 5203 w 10000"/>
              <a:gd name="connsiteY39" fmla="*/ 1347 h 10000"/>
              <a:gd name="connsiteX40" fmla="*/ 5454 w 10000"/>
              <a:gd name="connsiteY40" fmla="*/ 1082 h 10000"/>
              <a:gd name="connsiteX41" fmla="*/ 5454 w 10000"/>
              <a:gd name="connsiteY41" fmla="*/ 917 h 10000"/>
              <a:gd name="connsiteX42" fmla="*/ 5721 w 10000"/>
              <a:gd name="connsiteY42" fmla="*/ 709 h 10000"/>
              <a:gd name="connsiteX43" fmla="*/ 6207 w 10000"/>
              <a:gd name="connsiteY43" fmla="*/ 659 h 10000"/>
              <a:gd name="connsiteX44" fmla="*/ 6767 w 10000"/>
              <a:gd name="connsiteY44" fmla="*/ 659 h 10000"/>
              <a:gd name="connsiteX45" fmla="*/ 7220 w 10000"/>
              <a:gd name="connsiteY45" fmla="*/ 337 h 10000"/>
              <a:gd name="connsiteX46" fmla="*/ 7139 w 10000"/>
              <a:gd name="connsiteY46" fmla="*/ 0 h 10000"/>
              <a:gd name="connsiteX47" fmla="*/ 7220 w 10000"/>
              <a:gd name="connsiteY47" fmla="*/ 0 h 10000"/>
              <a:gd name="connsiteX48" fmla="*/ 7366 w 10000"/>
              <a:gd name="connsiteY48" fmla="*/ 57 h 10000"/>
              <a:gd name="connsiteX49" fmla="*/ 7593 w 10000"/>
              <a:gd name="connsiteY49" fmla="*/ 337 h 10000"/>
              <a:gd name="connsiteX50" fmla="*/ 8582 w 10000"/>
              <a:gd name="connsiteY50" fmla="*/ 1082 h 10000"/>
              <a:gd name="connsiteX51" fmla="*/ 8728 w 10000"/>
              <a:gd name="connsiteY51" fmla="*/ 917 h 10000"/>
              <a:gd name="connsiteX52" fmla="*/ 9109 w 10000"/>
              <a:gd name="connsiteY52" fmla="*/ 1146 h 10000"/>
              <a:gd name="connsiteX53" fmla="*/ 9254 w 10000"/>
              <a:gd name="connsiteY53" fmla="*/ 1383 h 10000"/>
              <a:gd name="connsiteX54" fmla="*/ 9254 w 10000"/>
              <a:gd name="connsiteY54" fmla="*/ 1554 h 10000"/>
              <a:gd name="connsiteX55" fmla="*/ 9254 w 10000"/>
              <a:gd name="connsiteY55" fmla="*/ 1841 h 10000"/>
              <a:gd name="connsiteX56" fmla="*/ 9109 w 10000"/>
              <a:gd name="connsiteY56" fmla="*/ 2020 h 10000"/>
              <a:gd name="connsiteX57" fmla="*/ 9392 w 10000"/>
              <a:gd name="connsiteY57" fmla="*/ 2249 h 10000"/>
              <a:gd name="connsiteX58" fmla="*/ 9619 w 10000"/>
              <a:gd name="connsiteY58" fmla="*/ 2464 h 10000"/>
              <a:gd name="connsiteX59" fmla="*/ 9619 w 10000"/>
              <a:gd name="connsiteY59" fmla="*/ 2650 h 10000"/>
              <a:gd name="connsiteX60" fmla="*/ 9619 w 10000"/>
              <a:gd name="connsiteY60" fmla="*/ 2937 h 10000"/>
              <a:gd name="connsiteX61" fmla="*/ 9554 w 10000"/>
              <a:gd name="connsiteY61" fmla="*/ 3274 h 10000"/>
              <a:gd name="connsiteX62" fmla="*/ 9392 w 10000"/>
              <a:gd name="connsiteY62" fmla="*/ 3395 h 10000"/>
              <a:gd name="connsiteX63" fmla="*/ 9619 w 10000"/>
              <a:gd name="connsiteY63" fmla="*/ 3560 h 10000"/>
              <a:gd name="connsiteX64" fmla="*/ 9854 w 10000"/>
              <a:gd name="connsiteY64" fmla="*/ 3854 h 10000"/>
              <a:gd name="connsiteX65" fmla="*/ 10000 w 10000"/>
              <a:gd name="connsiteY65" fmla="*/ 4140 h 10000"/>
              <a:gd name="connsiteX66" fmla="*/ 10000 w 10000"/>
              <a:gd name="connsiteY66" fmla="*/ 4248 h 10000"/>
              <a:gd name="connsiteX67" fmla="*/ 9773 w 10000"/>
              <a:gd name="connsiteY67" fmla="*/ 4305 h 10000"/>
              <a:gd name="connsiteX68" fmla="*/ 8809 w 10000"/>
              <a:gd name="connsiteY68" fmla="*/ 4305 h 10000"/>
              <a:gd name="connsiteX69" fmla="*/ 8582 w 10000"/>
              <a:gd name="connsiteY69" fmla="*/ 4305 h 10000"/>
              <a:gd name="connsiteX70" fmla="*/ 8420 w 10000"/>
              <a:gd name="connsiteY70" fmla="*/ 4420 h 10000"/>
              <a:gd name="connsiteX71" fmla="*/ 8420 w 10000"/>
              <a:gd name="connsiteY71" fmla="*/ 4656 h 10000"/>
              <a:gd name="connsiteX72" fmla="*/ 8274 w 10000"/>
              <a:gd name="connsiteY72" fmla="*/ 4828 h 10000"/>
              <a:gd name="connsiteX73" fmla="*/ 7836 w 10000"/>
              <a:gd name="connsiteY73" fmla="*/ 5115 h 10000"/>
              <a:gd name="connsiteX74" fmla="*/ 7885 w 10000"/>
              <a:gd name="connsiteY74" fmla="*/ 5358 h 10000"/>
              <a:gd name="connsiteX75" fmla="*/ 7836 w 10000"/>
              <a:gd name="connsiteY75" fmla="*/ 5523 h 10000"/>
              <a:gd name="connsiteX76" fmla="*/ 7820 w 10000"/>
              <a:gd name="connsiteY76" fmla="*/ 5534 h 10000"/>
              <a:gd name="connsiteX77" fmla="*/ 7674 w 10000"/>
              <a:gd name="connsiteY77" fmla="*/ 5630 h 10000"/>
              <a:gd name="connsiteX78" fmla="*/ 3517 w 10000"/>
              <a:gd name="connsiteY7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3468 w 10000"/>
              <a:gd name="connsiteY31" fmla="*/ 3223 h 10000"/>
              <a:gd name="connsiteX32" fmla="*/ 3614 w 10000"/>
              <a:gd name="connsiteY32" fmla="*/ 3044 h 10000"/>
              <a:gd name="connsiteX33" fmla="*/ 3906 w 10000"/>
              <a:gd name="connsiteY33" fmla="*/ 2758 h 10000"/>
              <a:gd name="connsiteX34" fmla="*/ 4214 w 10000"/>
              <a:gd name="connsiteY34" fmla="*/ 2586 h 10000"/>
              <a:gd name="connsiteX35" fmla="*/ 4052 w 10000"/>
              <a:gd name="connsiteY35" fmla="*/ 2092 h 10000"/>
              <a:gd name="connsiteX36" fmla="*/ 4627 w 10000"/>
              <a:gd name="connsiteY36" fmla="*/ 1612 h 10000"/>
              <a:gd name="connsiteX37" fmla="*/ 4749 w 10000"/>
              <a:gd name="connsiteY37" fmla="*/ 1411 h 10000"/>
              <a:gd name="connsiteX38" fmla="*/ 5203 w 10000"/>
              <a:gd name="connsiteY38" fmla="*/ 1347 h 10000"/>
              <a:gd name="connsiteX39" fmla="*/ 5454 w 10000"/>
              <a:gd name="connsiteY39" fmla="*/ 1082 h 10000"/>
              <a:gd name="connsiteX40" fmla="*/ 5454 w 10000"/>
              <a:gd name="connsiteY40" fmla="*/ 917 h 10000"/>
              <a:gd name="connsiteX41" fmla="*/ 5721 w 10000"/>
              <a:gd name="connsiteY41" fmla="*/ 709 h 10000"/>
              <a:gd name="connsiteX42" fmla="*/ 6207 w 10000"/>
              <a:gd name="connsiteY42" fmla="*/ 659 h 10000"/>
              <a:gd name="connsiteX43" fmla="*/ 6767 w 10000"/>
              <a:gd name="connsiteY43" fmla="*/ 659 h 10000"/>
              <a:gd name="connsiteX44" fmla="*/ 7220 w 10000"/>
              <a:gd name="connsiteY44" fmla="*/ 337 h 10000"/>
              <a:gd name="connsiteX45" fmla="*/ 7139 w 10000"/>
              <a:gd name="connsiteY45" fmla="*/ 0 h 10000"/>
              <a:gd name="connsiteX46" fmla="*/ 7220 w 10000"/>
              <a:gd name="connsiteY46" fmla="*/ 0 h 10000"/>
              <a:gd name="connsiteX47" fmla="*/ 7366 w 10000"/>
              <a:gd name="connsiteY47" fmla="*/ 57 h 10000"/>
              <a:gd name="connsiteX48" fmla="*/ 7593 w 10000"/>
              <a:gd name="connsiteY48" fmla="*/ 337 h 10000"/>
              <a:gd name="connsiteX49" fmla="*/ 8582 w 10000"/>
              <a:gd name="connsiteY49" fmla="*/ 1082 h 10000"/>
              <a:gd name="connsiteX50" fmla="*/ 8728 w 10000"/>
              <a:gd name="connsiteY50" fmla="*/ 917 h 10000"/>
              <a:gd name="connsiteX51" fmla="*/ 9109 w 10000"/>
              <a:gd name="connsiteY51" fmla="*/ 1146 h 10000"/>
              <a:gd name="connsiteX52" fmla="*/ 9254 w 10000"/>
              <a:gd name="connsiteY52" fmla="*/ 1383 h 10000"/>
              <a:gd name="connsiteX53" fmla="*/ 9254 w 10000"/>
              <a:gd name="connsiteY53" fmla="*/ 1554 h 10000"/>
              <a:gd name="connsiteX54" fmla="*/ 9254 w 10000"/>
              <a:gd name="connsiteY54" fmla="*/ 1841 h 10000"/>
              <a:gd name="connsiteX55" fmla="*/ 9109 w 10000"/>
              <a:gd name="connsiteY55" fmla="*/ 2020 h 10000"/>
              <a:gd name="connsiteX56" fmla="*/ 9392 w 10000"/>
              <a:gd name="connsiteY56" fmla="*/ 2249 h 10000"/>
              <a:gd name="connsiteX57" fmla="*/ 9619 w 10000"/>
              <a:gd name="connsiteY57" fmla="*/ 2464 h 10000"/>
              <a:gd name="connsiteX58" fmla="*/ 9619 w 10000"/>
              <a:gd name="connsiteY58" fmla="*/ 2650 h 10000"/>
              <a:gd name="connsiteX59" fmla="*/ 9619 w 10000"/>
              <a:gd name="connsiteY59" fmla="*/ 2937 h 10000"/>
              <a:gd name="connsiteX60" fmla="*/ 9554 w 10000"/>
              <a:gd name="connsiteY60" fmla="*/ 3274 h 10000"/>
              <a:gd name="connsiteX61" fmla="*/ 9392 w 10000"/>
              <a:gd name="connsiteY61" fmla="*/ 3395 h 10000"/>
              <a:gd name="connsiteX62" fmla="*/ 9619 w 10000"/>
              <a:gd name="connsiteY62" fmla="*/ 3560 h 10000"/>
              <a:gd name="connsiteX63" fmla="*/ 9854 w 10000"/>
              <a:gd name="connsiteY63" fmla="*/ 3854 h 10000"/>
              <a:gd name="connsiteX64" fmla="*/ 10000 w 10000"/>
              <a:gd name="connsiteY64" fmla="*/ 4140 h 10000"/>
              <a:gd name="connsiteX65" fmla="*/ 10000 w 10000"/>
              <a:gd name="connsiteY65" fmla="*/ 4248 h 10000"/>
              <a:gd name="connsiteX66" fmla="*/ 9773 w 10000"/>
              <a:gd name="connsiteY66" fmla="*/ 4305 h 10000"/>
              <a:gd name="connsiteX67" fmla="*/ 8809 w 10000"/>
              <a:gd name="connsiteY67" fmla="*/ 4305 h 10000"/>
              <a:gd name="connsiteX68" fmla="*/ 8582 w 10000"/>
              <a:gd name="connsiteY68" fmla="*/ 4305 h 10000"/>
              <a:gd name="connsiteX69" fmla="*/ 8420 w 10000"/>
              <a:gd name="connsiteY69" fmla="*/ 4420 h 10000"/>
              <a:gd name="connsiteX70" fmla="*/ 8420 w 10000"/>
              <a:gd name="connsiteY70" fmla="*/ 4656 h 10000"/>
              <a:gd name="connsiteX71" fmla="*/ 8274 w 10000"/>
              <a:gd name="connsiteY71" fmla="*/ 4828 h 10000"/>
              <a:gd name="connsiteX72" fmla="*/ 7836 w 10000"/>
              <a:gd name="connsiteY72" fmla="*/ 5115 h 10000"/>
              <a:gd name="connsiteX73" fmla="*/ 7885 w 10000"/>
              <a:gd name="connsiteY73" fmla="*/ 5358 h 10000"/>
              <a:gd name="connsiteX74" fmla="*/ 7836 w 10000"/>
              <a:gd name="connsiteY74" fmla="*/ 5523 h 10000"/>
              <a:gd name="connsiteX75" fmla="*/ 7820 w 10000"/>
              <a:gd name="connsiteY75" fmla="*/ 5534 h 10000"/>
              <a:gd name="connsiteX76" fmla="*/ 7674 w 10000"/>
              <a:gd name="connsiteY76" fmla="*/ 5630 h 10000"/>
              <a:gd name="connsiteX77" fmla="*/ 3517 w 10000"/>
              <a:gd name="connsiteY7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3468 w 10000"/>
              <a:gd name="connsiteY30" fmla="*/ 3223 h 10000"/>
              <a:gd name="connsiteX31" fmla="*/ 3614 w 10000"/>
              <a:gd name="connsiteY31" fmla="*/ 3044 h 10000"/>
              <a:gd name="connsiteX32" fmla="*/ 3906 w 10000"/>
              <a:gd name="connsiteY32" fmla="*/ 2758 h 10000"/>
              <a:gd name="connsiteX33" fmla="*/ 4214 w 10000"/>
              <a:gd name="connsiteY33" fmla="*/ 2586 h 10000"/>
              <a:gd name="connsiteX34" fmla="*/ 4052 w 10000"/>
              <a:gd name="connsiteY34" fmla="*/ 2092 h 10000"/>
              <a:gd name="connsiteX35" fmla="*/ 4627 w 10000"/>
              <a:gd name="connsiteY35" fmla="*/ 1612 h 10000"/>
              <a:gd name="connsiteX36" fmla="*/ 4749 w 10000"/>
              <a:gd name="connsiteY36" fmla="*/ 1411 h 10000"/>
              <a:gd name="connsiteX37" fmla="*/ 5203 w 10000"/>
              <a:gd name="connsiteY37" fmla="*/ 1347 h 10000"/>
              <a:gd name="connsiteX38" fmla="*/ 5454 w 10000"/>
              <a:gd name="connsiteY38" fmla="*/ 1082 h 10000"/>
              <a:gd name="connsiteX39" fmla="*/ 5454 w 10000"/>
              <a:gd name="connsiteY39" fmla="*/ 917 h 10000"/>
              <a:gd name="connsiteX40" fmla="*/ 5721 w 10000"/>
              <a:gd name="connsiteY40" fmla="*/ 709 h 10000"/>
              <a:gd name="connsiteX41" fmla="*/ 6207 w 10000"/>
              <a:gd name="connsiteY41" fmla="*/ 659 h 10000"/>
              <a:gd name="connsiteX42" fmla="*/ 6767 w 10000"/>
              <a:gd name="connsiteY42" fmla="*/ 659 h 10000"/>
              <a:gd name="connsiteX43" fmla="*/ 7220 w 10000"/>
              <a:gd name="connsiteY43" fmla="*/ 337 h 10000"/>
              <a:gd name="connsiteX44" fmla="*/ 7139 w 10000"/>
              <a:gd name="connsiteY44" fmla="*/ 0 h 10000"/>
              <a:gd name="connsiteX45" fmla="*/ 7220 w 10000"/>
              <a:gd name="connsiteY45" fmla="*/ 0 h 10000"/>
              <a:gd name="connsiteX46" fmla="*/ 7366 w 10000"/>
              <a:gd name="connsiteY46" fmla="*/ 57 h 10000"/>
              <a:gd name="connsiteX47" fmla="*/ 7593 w 10000"/>
              <a:gd name="connsiteY47" fmla="*/ 337 h 10000"/>
              <a:gd name="connsiteX48" fmla="*/ 8582 w 10000"/>
              <a:gd name="connsiteY48" fmla="*/ 1082 h 10000"/>
              <a:gd name="connsiteX49" fmla="*/ 8728 w 10000"/>
              <a:gd name="connsiteY49" fmla="*/ 917 h 10000"/>
              <a:gd name="connsiteX50" fmla="*/ 9109 w 10000"/>
              <a:gd name="connsiteY50" fmla="*/ 1146 h 10000"/>
              <a:gd name="connsiteX51" fmla="*/ 9254 w 10000"/>
              <a:gd name="connsiteY51" fmla="*/ 1383 h 10000"/>
              <a:gd name="connsiteX52" fmla="*/ 9254 w 10000"/>
              <a:gd name="connsiteY52" fmla="*/ 1554 h 10000"/>
              <a:gd name="connsiteX53" fmla="*/ 9254 w 10000"/>
              <a:gd name="connsiteY53" fmla="*/ 1841 h 10000"/>
              <a:gd name="connsiteX54" fmla="*/ 9109 w 10000"/>
              <a:gd name="connsiteY54" fmla="*/ 2020 h 10000"/>
              <a:gd name="connsiteX55" fmla="*/ 9392 w 10000"/>
              <a:gd name="connsiteY55" fmla="*/ 2249 h 10000"/>
              <a:gd name="connsiteX56" fmla="*/ 9619 w 10000"/>
              <a:gd name="connsiteY56" fmla="*/ 2464 h 10000"/>
              <a:gd name="connsiteX57" fmla="*/ 9619 w 10000"/>
              <a:gd name="connsiteY57" fmla="*/ 2650 h 10000"/>
              <a:gd name="connsiteX58" fmla="*/ 9619 w 10000"/>
              <a:gd name="connsiteY58" fmla="*/ 2937 h 10000"/>
              <a:gd name="connsiteX59" fmla="*/ 9554 w 10000"/>
              <a:gd name="connsiteY59" fmla="*/ 3274 h 10000"/>
              <a:gd name="connsiteX60" fmla="*/ 9392 w 10000"/>
              <a:gd name="connsiteY60" fmla="*/ 3395 h 10000"/>
              <a:gd name="connsiteX61" fmla="*/ 9619 w 10000"/>
              <a:gd name="connsiteY61" fmla="*/ 3560 h 10000"/>
              <a:gd name="connsiteX62" fmla="*/ 9854 w 10000"/>
              <a:gd name="connsiteY62" fmla="*/ 3854 h 10000"/>
              <a:gd name="connsiteX63" fmla="*/ 10000 w 10000"/>
              <a:gd name="connsiteY63" fmla="*/ 4140 h 10000"/>
              <a:gd name="connsiteX64" fmla="*/ 10000 w 10000"/>
              <a:gd name="connsiteY64" fmla="*/ 4248 h 10000"/>
              <a:gd name="connsiteX65" fmla="*/ 9773 w 10000"/>
              <a:gd name="connsiteY65" fmla="*/ 4305 h 10000"/>
              <a:gd name="connsiteX66" fmla="*/ 8809 w 10000"/>
              <a:gd name="connsiteY66" fmla="*/ 4305 h 10000"/>
              <a:gd name="connsiteX67" fmla="*/ 8582 w 10000"/>
              <a:gd name="connsiteY67" fmla="*/ 4305 h 10000"/>
              <a:gd name="connsiteX68" fmla="*/ 8420 w 10000"/>
              <a:gd name="connsiteY68" fmla="*/ 4420 h 10000"/>
              <a:gd name="connsiteX69" fmla="*/ 8420 w 10000"/>
              <a:gd name="connsiteY69" fmla="*/ 4656 h 10000"/>
              <a:gd name="connsiteX70" fmla="*/ 8274 w 10000"/>
              <a:gd name="connsiteY70" fmla="*/ 4828 h 10000"/>
              <a:gd name="connsiteX71" fmla="*/ 7836 w 10000"/>
              <a:gd name="connsiteY71" fmla="*/ 5115 h 10000"/>
              <a:gd name="connsiteX72" fmla="*/ 7885 w 10000"/>
              <a:gd name="connsiteY72" fmla="*/ 5358 h 10000"/>
              <a:gd name="connsiteX73" fmla="*/ 7836 w 10000"/>
              <a:gd name="connsiteY73" fmla="*/ 5523 h 10000"/>
              <a:gd name="connsiteX74" fmla="*/ 7820 w 10000"/>
              <a:gd name="connsiteY74" fmla="*/ 5534 h 10000"/>
              <a:gd name="connsiteX75" fmla="*/ 7674 w 10000"/>
              <a:gd name="connsiteY75" fmla="*/ 5630 h 10000"/>
              <a:gd name="connsiteX76" fmla="*/ 3517 w 10000"/>
              <a:gd name="connsiteY76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3468 w 10000"/>
              <a:gd name="connsiteY29" fmla="*/ 3223 h 10000"/>
              <a:gd name="connsiteX30" fmla="*/ 3614 w 10000"/>
              <a:gd name="connsiteY30" fmla="*/ 3044 h 10000"/>
              <a:gd name="connsiteX31" fmla="*/ 3906 w 10000"/>
              <a:gd name="connsiteY31" fmla="*/ 2758 h 10000"/>
              <a:gd name="connsiteX32" fmla="*/ 4214 w 10000"/>
              <a:gd name="connsiteY32" fmla="*/ 2586 h 10000"/>
              <a:gd name="connsiteX33" fmla="*/ 4052 w 10000"/>
              <a:gd name="connsiteY33" fmla="*/ 2092 h 10000"/>
              <a:gd name="connsiteX34" fmla="*/ 4627 w 10000"/>
              <a:gd name="connsiteY34" fmla="*/ 1612 h 10000"/>
              <a:gd name="connsiteX35" fmla="*/ 4749 w 10000"/>
              <a:gd name="connsiteY35" fmla="*/ 1411 h 10000"/>
              <a:gd name="connsiteX36" fmla="*/ 5203 w 10000"/>
              <a:gd name="connsiteY36" fmla="*/ 1347 h 10000"/>
              <a:gd name="connsiteX37" fmla="*/ 5454 w 10000"/>
              <a:gd name="connsiteY37" fmla="*/ 1082 h 10000"/>
              <a:gd name="connsiteX38" fmla="*/ 5454 w 10000"/>
              <a:gd name="connsiteY38" fmla="*/ 917 h 10000"/>
              <a:gd name="connsiteX39" fmla="*/ 5721 w 10000"/>
              <a:gd name="connsiteY39" fmla="*/ 709 h 10000"/>
              <a:gd name="connsiteX40" fmla="*/ 6207 w 10000"/>
              <a:gd name="connsiteY40" fmla="*/ 659 h 10000"/>
              <a:gd name="connsiteX41" fmla="*/ 6767 w 10000"/>
              <a:gd name="connsiteY41" fmla="*/ 659 h 10000"/>
              <a:gd name="connsiteX42" fmla="*/ 7220 w 10000"/>
              <a:gd name="connsiteY42" fmla="*/ 337 h 10000"/>
              <a:gd name="connsiteX43" fmla="*/ 7139 w 10000"/>
              <a:gd name="connsiteY43" fmla="*/ 0 h 10000"/>
              <a:gd name="connsiteX44" fmla="*/ 7220 w 10000"/>
              <a:gd name="connsiteY44" fmla="*/ 0 h 10000"/>
              <a:gd name="connsiteX45" fmla="*/ 7366 w 10000"/>
              <a:gd name="connsiteY45" fmla="*/ 57 h 10000"/>
              <a:gd name="connsiteX46" fmla="*/ 7593 w 10000"/>
              <a:gd name="connsiteY46" fmla="*/ 337 h 10000"/>
              <a:gd name="connsiteX47" fmla="*/ 8582 w 10000"/>
              <a:gd name="connsiteY47" fmla="*/ 1082 h 10000"/>
              <a:gd name="connsiteX48" fmla="*/ 8728 w 10000"/>
              <a:gd name="connsiteY48" fmla="*/ 917 h 10000"/>
              <a:gd name="connsiteX49" fmla="*/ 9109 w 10000"/>
              <a:gd name="connsiteY49" fmla="*/ 1146 h 10000"/>
              <a:gd name="connsiteX50" fmla="*/ 9254 w 10000"/>
              <a:gd name="connsiteY50" fmla="*/ 1383 h 10000"/>
              <a:gd name="connsiteX51" fmla="*/ 9254 w 10000"/>
              <a:gd name="connsiteY51" fmla="*/ 1554 h 10000"/>
              <a:gd name="connsiteX52" fmla="*/ 9254 w 10000"/>
              <a:gd name="connsiteY52" fmla="*/ 1841 h 10000"/>
              <a:gd name="connsiteX53" fmla="*/ 9109 w 10000"/>
              <a:gd name="connsiteY53" fmla="*/ 2020 h 10000"/>
              <a:gd name="connsiteX54" fmla="*/ 9392 w 10000"/>
              <a:gd name="connsiteY54" fmla="*/ 2249 h 10000"/>
              <a:gd name="connsiteX55" fmla="*/ 9619 w 10000"/>
              <a:gd name="connsiteY55" fmla="*/ 2464 h 10000"/>
              <a:gd name="connsiteX56" fmla="*/ 9619 w 10000"/>
              <a:gd name="connsiteY56" fmla="*/ 2650 h 10000"/>
              <a:gd name="connsiteX57" fmla="*/ 9619 w 10000"/>
              <a:gd name="connsiteY57" fmla="*/ 2937 h 10000"/>
              <a:gd name="connsiteX58" fmla="*/ 9554 w 10000"/>
              <a:gd name="connsiteY58" fmla="*/ 3274 h 10000"/>
              <a:gd name="connsiteX59" fmla="*/ 9392 w 10000"/>
              <a:gd name="connsiteY59" fmla="*/ 3395 h 10000"/>
              <a:gd name="connsiteX60" fmla="*/ 9619 w 10000"/>
              <a:gd name="connsiteY60" fmla="*/ 3560 h 10000"/>
              <a:gd name="connsiteX61" fmla="*/ 9854 w 10000"/>
              <a:gd name="connsiteY61" fmla="*/ 3854 h 10000"/>
              <a:gd name="connsiteX62" fmla="*/ 10000 w 10000"/>
              <a:gd name="connsiteY62" fmla="*/ 4140 h 10000"/>
              <a:gd name="connsiteX63" fmla="*/ 10000 w 10000"/>
              <a:gd name="connsiteY63" fmla="*/ 4248 h 10000"/>
              <a:gd name="connsiteX64" fmla="*/ 9773 w 10000"/>
              <a:gd name="connsiteY64" fmla="*/ 4305 h 10000"/>
              <a:gd name="connsiteX65" fmla="*/ 8809 w 10000"/>
              <a:gd name="connsiteY65" fmla="*/ 4305 h 10000"/>
              <a:gd name="connsiteX66" fmla="*/ 8582 w 10000"/>
              <a:gd name="connsiteY66" fmla="*/ 4305 h 10000"/>
              <a:gd name="connsiteX67" fmla="*/ 8420 w 10000"/>
              <a:gd name="connsiteY67" fmla="*/ 4420 h 10000"/>
              <a:gd name="connsiteX68" fmla="*/ 8420 w 10000"/>
              <a:gd name="connsiteY68" fmla="*/ 4656 h 10000"/>
              <a:gd name="connsiteX69" fmla="*/ 8274 w 10000"/>
              <a:gd name="connsiteY69" fmla="*/ 4828 h 10000"/>
              <a:gd name="connsiteX70" fmla="*/ 7836 w 10000"/>
              <a:gd name="connsiteY70" fmla="*/ 5115 h 10000"/>
              <a:gd name="connsiteX71" fmla="*/ 7885 w 10000"/>
              <a:gd name="connsiteY71" fmla="*/ 5358 h 10000"/>
              <a:gd name="connsiteX72" fmla="*/ 7836 w 10000"/>
              <a:gd name="connsiteY72" fmla="*/ 5523 h 10000"/>
              <a:gd name="connsiteX73" fmla="*/ 7820 w 10000"/>
              <a:gd name="connsiteY73" fmla="*/ 5534 h 10000"/>
              <a:gd name="connsiteX74" fmla="*/ 7674 w 10000"/>
              <a:gd name="connsiteY74" fmla="*/ 5630 h 10000"/>
              <a:gd name="connsiteX75" fmla="*/ 3517 w 10000"/>
              <a:gd name="connsiteY75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3468 w 10000"/>
              <a:gd name="connsiteY28" fmla="*/ 3223 h 10000"/>
              <a:gd name="connsiteX29" fmla="*/ 3614 w 10000"/>
              <a:gd name="connsiteY29" fmla="*/ 3044 h 10000"/>
              <a:gd name="connsiteX30" fmla="*/ 3906 w 10000"/>
              <a:gd name="connsiteY30" fmla="*/ 2758 h 10000"/>
              <a:gd name="connsiteX31" fmla="*/ 4214 w 10000"/>
              <a:gd name="connsiteY31" fmla="*/ 2586 h 10000"/>
              <a:gd name="connsiteX32" fmla="*/ 4052 w 10000"/>
              <a:gd name="connsiteY32" fmla="*/ 2092 h 10000"/>
              <a:gd name="connsiteX33" fmla="*/ 4627 w 10000"/>
              <a:gd name="connsiteY33" fmla="*/ 1612 h 10000"/>
              <a:gd name="connsiteX34" fmla="*/ 4749 w 10000"/>
              <a:gd name="connsiteY34" fmla="*/ 1411 h 10000"/>
              <a:gd name="connsiteX35" fmla="*/ 5203 w 10000"/>
              <a:gd name="connsiteY35" fmla="*/ 1347 h 10000"/>
              <a:gd name="connsiteX36" fmla="*/ 5454 w 10000"/>
              <a:gd name="connsiteY36" fmla="*/ 1082 h 10000"/>
              <a:gd name="connsiteX37" fmla="*/ 5454 w 10000"/>
              <a:gd name="connsiteY37" fmla="*/ 917 h 10000"/>
              <a:gd name="connsiteX38" fmla="*/ 5721 w 10000"/>
              <a:gd name="connsiteY38" fmla="*/ 709 h 10000"/>
              <a:gd name="connsiteX39" fmla="*/ 6207 w 10000"/>
              <a:gd name="connsiteY39" fmla="*/ 659 h 10000"/>
              <a:gd name="connsiteX40" fmla="*/ 6767 w 10000"/>
              <a:gd name="connsiteY40" fmla="*/ 659 h 10000"/>
              <a:gd name="connsiteX41" fmla="*/ 7220 w 10000"/>
              <a:gd name="connsiteY41" fmla="*/ 337 h 10000"/>
              <a:gd name="connsiteX42" fmla="*/ 7139 w 10000"/>
              <a:gd name="connsiteY42" fmla="*/ 0 h 10000"/>
              <a:gd name="connsiteX43" fmla="*/ 7220 w 10000"/>
              <a:gd name="connsiteY43" fmla="*/ 0 h 10000"/>
              <a:gd name="connsiteX44" fmla="*/ 7366 w 10000"/>
              <a:gd name="connsiteY44" fmla="*/ 57 h 10000"/>
              <a:gd name="connsiteX45" fmla="*/ 7593 w 10000"/>
              <a:gd name="connsiteY45" fmla="*/ 337 h 10000"/>
              <a:gd name="connsiteX46" fmla="*/ 8582 w 10000"/>
              <a:gd name="connsiteY46" fmla="*/ 1082 h 10000"/>
              <a:gd name="connsiteX47" fmla="*/ 8728 w 10000"/>
              <a:gd name="connsiteY47" fmla="*/ 917 h 10000"/>
              <a:gd name="connsiteX48" fmla="*/ 9109 w 10000"/>
              <a:gd name="connsiteY48" fmla="*/ 1146 h 10000"/>
              <a:gd name="connsiteX49" fmla="*/ 9254 w 10000"/>
              <a:gd name="connsiteY49" fmla="*/ 1383 h 10000"/>
              <a:gd name="connsiteX50" fmla="*/ 9254 w 10000"/>
              <a:gd name="connsiteY50" fmla="*/ 1554 h 10000"/>
              <a:gd name="connsiteX51" fmla="*/ 9254 w 10000"/>
              <a:gd name="connsiteY51" fmla="*/ 1841 h 10000"/>
              <a:gd name="connsiteX52" fmla="*/ 9109 w 10000"/>
              <a:gd name="connsiteY52" fmla="*/ 2020 h 10000"/>
              <a:gd name="connsiteX53" fmla="*/ 9392 w 10000"/>
              <a:gd name="connsiteY53" fmla="*/ 2249 h 10000"/>
              <a:gd name="connsiteX54" fmla="*/ 9619 w 10000"/>
              <a:gd name="connsiteY54" fmla="*/ 2464 h 10000"/>
              <a:gd name="connsiteX55" fmla="*/ 9619 w 10000"/>
              <a:gd name="connsiteY55" fmla="*/ 2650 h 10000"/>
              <a:gd name="connsiteX56" fmla="*/ 9619 w 10000"/>
              <a:gd name="connsiteY56" fmla="*/ 2937 h 10000"/>
              <a:gd name="connsiteX57" fmla="*/ 9554 w 10000"/>
              <a:gd name="connsiteY57" fmla="*/ 3274 h 10000"/>
              <a:gd name="connsiteX58" fmla="*/ 9392 w 10000"/>
              <a:gd name="connsiteY58" fmla="*/ 3395 h 10000"/>
              <a:gd name="connsiteX59" fmla="*/ 9619 w 10000"/>
              <a:gd name="connsiteY59" fmla="*/ 3560 h 10000"/>
              <a:gd name="connsiteX60" fmla="*/ 9854 w 10000"/>
              <a:gd name="connsiteY60" fmla="*/ 3854 h 10000"/>
              <a:gd name="connsiteX61" fmla="*/ 10000 w 10000"/>
              <a:gd name="connsiteY61" fmla="*/ 4140 h 10000"/>
              <a:gd name="connsiteX62" fmla="*/ 10000 w 10000"/>
              <a:gd name="connsiteY62" fmla="*/ 4248 h 10000"/>
              <a:gd name="connsiteX63" fmla="*/ 9773 w 10000"/>
              <a:gd name="connsiteY63" fmla="*/ 4305 h 10000"/>
              <a:gd name="connsiteX64" fmla="*/ 8809 w 10000"/>
              <a:gd name="connsiteY64" fmla="*/ 4305 h 10000"/>
              <a:gd name="connsiteX65" fmla="*/ 8582 w 10000"/>
              <a:gd name="connsiteY65" fmla="*/ 4305 h 10000"/>
              <a:gd name="connsiteX66" fmla="*/ 8420 w 10000"/>
              <a:gd name="connsiteY66" fmla="*/ 4420 h 10000"/>
              <a:gd name="connsiteX67" fmla="*/ 8420 w 10000"/>
              <a:gd name="connsiteY67" fmla="*/ 4656 h 10000"/>
              <a:gd name="connsiteX68" fmla="*/ 8274 w 10000"/>
              <a:gd name="connsiteY68" fmla="*/ 4828 h 10000"/>
              <a:gd name="connsiteX69" fmla="*/ 7836 w 10000"/>
              <a:gd name="connsiteY69" fmla="*/ 5115 h 10000"/>
              <a:gd name="connsiteX70" fmla="*/ 7885 w 10000"/>
              <a:gd name="connsiteY70" fmla="*/ 5358 h 10000"/>
              <a:gd name="connsiteX71" fmla="*/ 7836 w 10000"/>
              <a:gd name="connsiteY71" fmla="*/ 5523 h 10000"/>
              <a:gd name="connsiteX72" fmla="*/ 7820 w 10000"/>
              <a:gd name="connsiteY72" fmla="*/ 5534 h 10000"/>
              <a:gd name="connsiteX73" fmla="*/ 7674 w 10000"/>
              <a:gd name="connsiteY73" fmla="*/ 5630 h 10000"/>
              <a:gd name="connsiteX74" fmla="*/ 3517 w 10000"/>
              <a:gd name="connsiteY74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3468 w 10000"/>
              <a:gd name="connsiteY27" fmla="*/ 3223 h 10000"/>
              <a:gd name="connsiteX28" fmla="*/ 3614 w 10000"/>
              <a:gd name="connsiteY28" fmla="*/ 3044 h 10000"/>
              <a:gd name="connsiteX29" fmla="*/ 3906 w 10000"/>
              <a:gd name="connsiteY29" fmla="*/ 2758 h 10000"/>
              <a:gd name="connsiteX30" fmla="*/ 4214 w 10000"/>
              <a:gd name="connsiteY30" fmla="*/ 2586 h 10000"/>
              <a:gd name="connsiteX31" fmla="*/ 4052 w 10000"/>
              <a:gd name="connsiteY31" fmla="*/ 2092 h 10000"/>
              <a:gd name="connsiteX32" fmla="*/ 4627 w 10000"/>
              <a:gd name="connsiteY32" fmla="*/ 1612 h 10000"/>
              <a:gd name="connsiteX33" fmla="*/ 4749 w 10000"/>
              <a:gd name="connsiteY33" fmla="*/ 1411 h 10000"/>
              <a:gd name="connsiteX34" fmla="*/ 5203 w 10000"/>
              <a:gd name="connsiteY34" fmla="*/ 1347 h 10000"/>
              <a:gd name="connsiteX35" fmla="*/ 5454 w 10000"/>
              <a:gd name="connsiteY35" fmla="*/ 1082 h 10000"/>
              <a:gd name="connsiteX36" fmla="*/ 5454 w 10000"/>
              <a:gd name="connsiteY36" fmla="*/ 917 h 10000"/>
              <a:gd name="connsiteX37" fmla="*/ 5721 w 10000"/>
              <a:gd name="connsiteY37" fmla="*/ 709 h 10000"/>
              <a:gd name="connsiteX38" fmla="*/ 6207 w 10000"/>
              <a:gd name="connsiteY38" fmla="*/ 659 h 10000"/>
              <a:gd name="connsiteX39" fmla="*/ 6767 w 10000"/>
              <a:gd name="connsiteY39" fmla="*/ 659 h 10000"/>
              <a:gd name="connsiteX40" fmla="*/ 7220 w 10000"/>
              <a:gd name="connsiteY40" fmla="*/ 337 h 10000"/>
              <a:gd name="connsiteX41" fmla="*/ 7139 w 10000"/>
              <a:gd name="connsiteY41" fmla="*/ 0 h 10000"/>
              <a:gd name="connsiteX42" fmla="*/ 7220 w 10000"/>
              <a:gd name="connsiteY42" fmla="*/ 0 h 10000"/>
              <a:gd name="connsiteX43" fmla="*/ 7366 w 10000"/>
              <a:gd name="connsiteY43" fmla="*/ 57 h 10000"/>
              <a:gd name="connsiteX44" fmla="*/ 7593 w 10000"/>
              <a:gd name="connsiteY44" fmla="*/ 337 h 10000"/>
              <a:gd name="connsiteX45" fmla="*/ 8582 w 10000"/>
              <a:gd name="connsiteY45" fmla="*/ 1082 h 10000"/>
              <a:gd name="connsiteX46" fmla="*/ 8728 w 10000"/>
              <a:gd name="connsiteY46" fmla="*/ 917 h 10000"/>
              <a:gd name="connsiteX47" fmla="*/ 9109 w 10000"/>
              <a:gd name="connsiteY47" fmla="*/ 1146 h 10000"/>
              <a:gd name="connsiteX48" fmla="*/ 9254 w 10000"/>
              <a:gd name="connsiteY48" fmla="*/ 1383 h 10000"/>
              <a:gd name="connsiteX49" fmla="*/ 9254 w 10000"/>
              <a:gd name="connsiteY49" fmla="*/ 1554 h 10000"/>
              <a:gd name="connsiteX50" fmla="*/ 9254 w 10000"/>
              <a:gd name="connsiteY50" fmla="*/ 1841 h 10000"/>
              <a:gd name="connsiteX51" fmla="*/ 9109 w 10000"/>
              <a:gd name="connsiteY51" fmla="*/ 2020 h 10000"/>
              <a:gd name="connsiteX52" fmla="*/ 9392 w 10000"/>
              <a:gd name="connsiteY52" fmla="*/ 2249 h 10000"/>
              <a:gd name="connsiteX53" fmla="*/ 9619 w 10000"/>
              <a:gd name="connsiteY53" fmla="*/ 2464 h 10000"/>
              <a:gd name="connsiteX54" fmla="*/ 9619 w 10000"/>
              <a:gd name="connsiteY54" fmla="*/ 2650 h 10000"/>
              <a:gd name="connsiteX55" fmla="*/ 9619 w 10000"/>
              <a:gd name="connsiteY55" fmla="*/ 2937 h 10000"/>
              <a:gd name="connsiteX56" fmla="*/ 9554 w 10000"/>
              <a:gd name="connsiteY56" fmla="*/ 3274 h 10000"/>
              <a:gd name="connsiteX57" fmla="*/ 9392 w 10000"/>
              <a:gd name="connsiteY57" fmla="*/ 3395 h 10000"/>
              <a:gd name="connsiteX58" fmla="*/ 9619 w 10000"/>
              <a:gd name="connsiteY58" fmla="*/ 3560 h 10000"/>
              <a:gd name="connsiteX59" fmla="*/ 9854 w 10000"/>
              <a:gd name="connsiteY59" fmla="*/ 3854 h 10000"/>
              <a:gd name="connsiteX60" fmla="*/ 10000 w 10000"/>
              <a:gd name="connsiteY60" fmla="*/ 4140 h 10000"/>
              <a:gd name="connsiteX61" fmla="*/ 10000 w 10000"/>
              <a:gd name="connsiteY61" fmla="*/ 4248 h 10000"/>
              <a:gd name="connsiteX62" fmla="*/ 9773 w 10000"/>
              <a:gd name="connsiteY62" fmla="*/ 4305 h 10000"/>
              <a:gd name="connsiteX63" fmla="*/ 8809 w 10000"/>
              <a:gd name="connsiteY63" fmla="*/ 4305 h 10000"/>
              <a:gd name="connsiteX64" fmla="*/ 8582 w 10000"/>
              <a:gd name="connsiteY64" fmla="*/ 4305 h 10000"/>
              <a:gd name="connsiteX65" fmla="*/ 8420 w 10000"/>
              <a:gd name="connsiteY65" fmla="*/ 4420 h 10000"/>
              <a:gd name="connsiteX66" fmla="*/ 8420 w 10000"/>
              <a:gd name="connsiteY66" fmla="*/ 4656 h 10000"/>
              <a:gd name="connsiteX67" fmla="*/ 8274 w 10000"/>
              <a:gd name="connsiteY67" fmla="*/ 4828 h 10000"/>
              <a:gd name="connsiteX68" fmla="*/ 7836 w 10000"/>
              <a:gd name="connsiteY68" fmla="*/ 5115 h 10000"/>
              <a:gd name="connsiteX69" fmla="*/ 7885 w 10000"/>
              <a:gd name="connsiteY69" fmla="*/ 5358 h 10000"/>
              <a:gd name="connsiteX70" fmla="*/ 7836 w 10000"/>
              <a:gd name="connsiteY70" fmla="*/ 5523 h 10000"/>
              <a:gd name="connsiteX71" fmla="*/ 7820 w 10000"/>
              <a:gd name="connsiteY71" fmla="*/ 5534 h 10000"/>
              <a:gd name="connsiteX72" fmla="*/ 7674 w 10000"/>
              <a:gd name="connsiteY72" fmla="*/ 5630 h 10000"/>
              <a:gd name="connsiteX73" fmla="*/ 3517 w 10000"/>
              <a:gd name="connsiteY73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3468 w 10000"/>
              <a:gd name="connsiteY26" fmla="*/ 3223 h 10000"/>
              <a:gd name="connsiteX27" fmla="*/ 3614 w 10000"/>
              <a:gd name="connsiteY27" fmla="*/ 3044 h 10000"/>
              <a:gd name="connsiteX28" fmla="*/ 3906 w 10000"/>
              <a:gd name="connsiteY28" fmla="*/ 2758 h 10000"/>
              <a:gd name="connsiteX29" fmla="*/ 4214 w 10000"/>
              <a:gd name="connsiteY29" fmla="*/ 2586 h 10000"/>
              <a:gd name="connsiteX30" fmla="*/ 4052 w 10000"/>
              <a:gd name="connsiteY30" fmla="*/ 2092 h 10000"/>
              <a:gd name="connsiteX31" fmla="*/ 4627 w 10000"/>
              <a:gd name="connsiteY31" fmla="*/ 1612 h 10000"/>
              <a:gd name="connsiteX32" fmla="*/ 4749 w 10000"/>
              <a:gd name="connsiteY32" fmla="*/ 1411 h 10000"/>
              <a:gd name="connsiteX33" fmla="*/ 5203 w 10000"/>
              <a:gd name="connsiteY33" fmla="*/ 1347 h 10000"/>
              <a:gd name="connsiteX34" fmla="*/ 5454 w 10000"/>
              <a:gd name="connsiteY34" fmla="*/ 1082 h 10000"/>
              <a:gd name="connsiteX35" fmla="*/ 5454 w 10000"/>
              <a:gd name="connsiteY35" fmla="*/ 917 h 10000"/>
              <a:gd name="connsiteX36" fmla="*/ 5721 w 10000"/>
              <a:gd name="connsiteY36" fmla="*/ 709 h 10000"/>
              <a:gd name="connsiteX37" fmla="*/ 6207 w 10000"/>
              <a:gd name="connsiteY37" fmla="*/ 659 h 10000"/>
              <a:gd name="connsiteX38" fmla="*/ 6767 w 10000"/>
              <a:gd name="connsiteY38" fmla="*/ 659 h 10000"/>
              <a:gd name="connsiteX39" fmla="*/ 7220 w 10000"/>
              <a:gd name="connsiteY39" fmla="*/ 337 h 10000"/>
              <a:gd name="connsiteX40" fmla="*/ 7139 w 10000"/>
              <a:gd name="connsiteY40" fmla="*/ 0 h 10000"/>
              <a:gd name="connsiteX41" fmla="*/ 7220 w 10000"/>
              <a:gd name="connsiteY41" fmla="*/ 0 h 10000"/>
              <a:gd name="connsiteX42" fmla="*/ 7366 w 10000"/>
              <a:gd name="connsiteY42" fmla="*/ 57 h 10000"/>
              <a:gd name="connsiteX43" fmla="*/ 7593 w 10000"/>
              <a:gd name="connsiteY43" fmla="*/ 337 h 10000"/>
              <a:gd name="connsiteX44" fmla="*/ 8582 w 10000"/>
              <a:gd name="connsiteY44" fmla="*/ 1082 h 10000"/>
              <a:gd name="connsiteX45" fmla="*/ 8728 w 10000"/>
              <a:gd name="connsiteY45" fmla="*/ 917 h 10000"/>
              <a:gd name="connsiteX46" fmla="*/ 9109 w 10000"/>
              <a:gd name="connsiteY46" fmla="*/ 1146 h 10000"/>
              <a:gd name="connsiteX47" fmla="*/ 9254 w 10000"/>
              <a:gd name="connsiteY47" fmla="*/ 1383 h 10000"/>
              <a:gd name="connsiteX48" fmla="*/ 9254 w 10000"/>
              <a:gd name="connsiteY48" fmla="*/ 1554 h 10000"/>
              <a:gd name="connsiteX49" fmla="*/ 9254 w 10000"/>
              <a:gd name="connsiteY49" fmla="*/ 1841 h 10000"/>
              <a:gd name="connsiteX50" fmla="*/ 9109 w 10000"/>
              <a:gd name="connsiteY50" fmla="*/ 2020 h 10000"/>
              <a:gd name="connsiteX51" fmla="*/ 9392 w 10000"/>
              <a:gd name="connsiteY51" fmla="*/ 2249 h 10000"/>
              <a:gd name="connsiteX52" fmla="*/ 9619 w 10000"/>
              <a:gd name="connsiteY52" fmla="*/ 2464 h 10000"/>
              <a:gd name="connsiteX53" fmla="*/ 9619 w 10000"/>
              <a:gd name="connsiteY53" fmla="*/ 2650 h 10000"/>
              <a:gd name="connsiteX54" fmla="*/ 9619 w 10000"/>
              <a:gd name="connsiteY54" fmla="*/ 2937 h 10000"/>
              <a:gd name="connsiteX55" fmla="*/ 9554 w 10000"/>
              <a:gd name="connsiteY55" fmla="*/ 3274 h 10000"/>
              <a:gd name="connsiteX56" fmla="*/ 9392 w 10000"/>
              <a:gd name="connsiteY56" fmla="*/ 3395 h 10000"/>
              <a:gd name="connsiteX57" fmla="*/ 9619 w 10000"/>
              <a:gd name="connsiteY57" fmla="*/ 3560 h 10000"/>
              <a:gd name="connsiteX58" fmla="*/ 9854 w 10000"/>
              <a:gd name="connsiteY58" fmla="*/ 3854 h 10000"/>
              <a:gd name="connsiteX59" fmla="*/ 10000 w 10000"/>
              <a:gd name="connsiteY59" fmla="*/ 4140 h 10000"/>
              <a:gd name="connsiteX60" fmla="*/ 10000 w 10000"/>
              <a:gd name="connsiteY60" fmla="*/ 4248 h 10000"/>
              <a:gd name="connsiteX61" fmla="*/ 9773 w 10000"/>
              <a:gd name="connsiteY61" fmla="*/ 4305 h 10000"/>
              <a:gd name="connsiteX62" fmla="*/ 8809 w 10000"/>
              <a:gd name="connsiteY62" fmla="*/ 4305 h 10000"/>
              <a:gd name="connsiteX63" fmla="*/ 8582 w 10000"/>
              <a:gd name="connsiteY63" fmla="*/ 4305 h 10000"/>
              <a:gd name="connsiteX64" fmla="*/ 8420 w 10000"/>
              <a:gd name="connsiteY64" fmla="*/ 4420 h 10000"/>
              <a:gd name="connsiteX65" fmla="*/ 8420 w 10000"/>
              <a:gd name="connsiteY65" fmla="*/ 4656 h 10000"/>
              <a:gd name="connsiteX66" fmla="*/ 8274 w 10000"/>
              <a:gd name="connsiteY66" fmla="*/ 4828 h 10000"/>
              <a:gd name="connsiteX67" fmla="*/ 7836 w 10000"/>
              <a:gd name="connsiteY67" fmla="*/ 5115 h 10000"/>
              <a:gd name="connsiteX68" fmla="*/ 7885 w 10000"/>
              <a:gd name="connsiteY68" fmla="*/ 5358 h 10000"/>
              <a:gd name="connsiteX69" fmla="*/ 7836 w 10000"/>
              <a:gd name="connsiteY69" fmla="*/ 5523 h 10000"/>
              <a:gd name="connsiteX70" fmla="*/ 7820 w 10000"/>
              <a:gd name="connsiteY70" fmla="*/ 5534 h 10000"/>
              <a:gd name="connsiteX71" fmla="*/ 7674 w 10000"/>
              <a:gd name="connsiteY71" fmla="*/ 5630 h 10000"/>
              <a:gd name="connsiteX72" fmla="*/ 3517 w 10000"/>
              <a:gd name="connsiteY72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3468 w 10000"/>
              <a:gd name="connsiteY25" fmla="*/ 3223 h 10000"/>
              <a:gd name="connsiteX26" fmla="*/ 3614 w 10000"/>
              <a:gd name="connsiteY26" fmla="*/ 3044 h 10000"/>
              <a:gd name="connsiteX27" fmla="*/ 3906 w 10000"/>
              <a:gd name="connsiteY27" fmla="*/ 2758 h 10000"/>
              <a:gd name="connsiteX28" fmla="*/ 4214 w 10000"/>
              <a:gd name="connsiteY28" fmla="*/ 2586 h 10000"/>
              <a:gd name="connsiteX29" fmla="*/ 4052 w 10000"/>
              <a:gd name="connsiteY29" fmla="*/ 2092 h 10000"/>
              <a:gd name="connsiteX30" fmla="*/ 4627 w 10000"/>
              <a:gd name="connsiteY30" fmla="*/ 1612 h 10000"/>
              <a:gd name="connsiteX31" fmla="*/ 4749 w 10000"/>
              <a:gd name="connsiteY31" fmla="*/ 1411 h 10000"/>
              <a:gd name="connsiteX32" fmla="*/ 5203 w 10000"/>
              <a:gd name="connsiteY32" fmla="*/ 1347 h 10000"/>
              <a:gd name="connsiteX33" fmla="*/ 5454 w 10000"/>
              <a:gd name="connsiteY33" fmla="*/ 1082 h 10000"/>
              <a:gd name="connsiteX34" fmla="*/ 5454 w 10000"/>
              <a:gd name="connsiteY34" fmla="*/ 917 h 10000"/>
              <a:gd name="connsiteX35" fmla="*/ 5721 w 10000"/>
              <a:gd name="connsiteY35" fmla="*/ 709 h 10000"/>
              <a:gd name="connsiteX36" fmla="*/ 6207 w 10000"/>
              <a:gd name="connsiteY36" fmla="*/ 659 h 10000"/>
              <a:gd name="connsiteX37" fmla="*/ 6767 w 10000"/>
              <a:gd name="connsiteY37" fmla="*/ 659 h 10000"/>
              <a:gd name="connsiteX38" fmla="*/ 7220 w 10000"/>
              <a:gd name="connsiteY38" fmla="*/ 337 h 10000"/>
              <a:gd name="connsiteX39" fmla="*/ 7139 w 10000"/>
              <a:gd name="connsiteY39" fmla="*/ 0 h 10000"/>
              <a:gd name="connsiteX40" fmla="*/ 7220 w 10000"/>
              <a:gd name="connsiteY40" fmla="*/ 0 h 10000"/>
              <a:gd name="connsiteX41" fmla="*/ 7366 w 10000"/>
              <a:gd name="connsiteY41" fmla="*/ 57 h 10000"/>
              <a:gd name="connsiteX42" fmla="*/ 7593 w 10000"/>
              <a:gd name="connsiteY42" fmla="*/ 337 h 10000"/>
              <a:gd name="connsiteX43" fmla="*/ 8582 w 10000"/>
              <a:gd name="connsiteY43" fmla="*/ 1082 h 10000"/>
              <a:gd name="connsiteX44" fmla="*/ 8728 w 10000"/>
              <a:gd name="connsiteY44" fmla="*/ 917 h 10000"/>
              <a:gd name="connsiteX45" fmla="*/ 9109 w 10000"/>
              <a:gd name="connsiteY45" fmla="*/ 1146 h 10000"/>
              <a:gd name="connsiteX46" fmla="*/ 9254 w 10000"/>
              <a:gd name="connsiteY46" fmla="*/ 1383 h 10000"/>
              <a:gd name="connsiteX47" fmla="*/ 9254 w 10000"/>
              <a:gd name="connsiteY47" fmla="*/ 1554 h 10000"/>
              <a:gd name="connsiteX48" fmla="*/ 9254 w 10000"/>
              <a:gd name="connsiteY48" fmla="*/ 1841 h 10000"/>
              <a:gd name="connsiteX49" fmla="*/ 9109 w 10000"/>
              <a:gd name="connsiteY49" fmla="*/ 2020 h 10000"/>
              <a:gd name="connsiteX50" fmla="*/ 9392 w 10000"/>
              <a:gd name="connsiteY50" fmla="*/ 2249 h 10000"/>
              <a:gd name="connsiteX51" fmla="*/ 9619 w 10000"/>
              <a:gd name="connsiteY51" fmla="*/ 2464 h 10000"/>
              <a:gd name="connsiteX52" fmla="*/ 9619 w 10000"/>
              <a:gd name="connsiteY52" fmla="*/ 2650 h 10000"/>
              <a:gd name="connsiteX53" fmla="*/ 9619 w 10000"/>
              <a:gd name="connsiteY53" fmla="*/ 2937 h 10000"/>
              <a:gd name="connsiteX54" fmla="*/ 9554 w 10000"/>
              <a:gd name="connsiteY54" fmla="*/ 3274 h 10000"/>
              <a:gd name="connsiteX55" fmla="*/ 9392 w 10000"/>
              <a:gd name="connsiteY55" fmla="*/ 3395 h 10000"/>
              <a:gd name="connsiteX56" fmla="*/ 9619 w 10000"/>
              <a:gd name="connsiteY56" fmla="*/ 3560 h 10000"/>
              <a:gd name="connsiteX57" fmla="*/ 9854 w 10000"/>
              <a:gd name="connsiteY57" fmla="*/ 3854 h 10000"/>
              <a:gd name="connsiteX58" fmla="*/ 10000 w 10000"/>
              <a:gd name="connsiteY58" fmla="*/ 4140 h 10000"/>
              <a:gd name="connsiteX59" fmla="*/ 10000 w 10000"/>
              <a:gd name="connsiteY59" fmla="*/ 4248 h 10000"/>
              <a:gd name="connsiteX60" fmla="*/ 9773 w 10000"/>
              <a:gd name="connsiteY60" fmla="*/ 4305 h 10000"/>
              <a:gd name="connsiteX61" fmla="*/ 8809 w 10000"/>
              <a:gd name="connsiteY61" fmla="*/ 4305 h 10000"/>
              <a:gd name="connsiteX62" fmla="*/ 8582 w 10000"/>
              <a:gd name="connsiteY62" fmla="*/ 4305 h 10000"/>
              <a:gd name="connsiteX63" fmla="*/ 8420 w 10000"/>
              <a:gd name="connsiteY63" fmla="*/ 4420 h 10000"/>
              <a:gd name="connsiteX64" fmla="*/ 8420 w 10000"/>
              <a:gd name="connsiteY64" fmla="*/ 4656 h 10000"/>
              <a:gd name="connsiteX65" fmla="*/ 8274 w 10000"/>
              <a:gd name="connsiteY65" fmla="*/ 4828 h 10000"/>
              <a:gd name="connsiteX66" fmla="*/ 7836 w 10000"/>
              <a:gd name="connsiteY66" fmla="*/ 5115 h 10000"/>
              <a:gd name="connsiteX67" fmla="*/ 7885 w 10000"/>
              <a:gd name="connsiteY67" fmla="*/ 5358 h 10000"/>
              <a:gd name="connsiteX68" fmla="*/ 7836 w 10000"/>
              <a:gd name="connsiteY68" fmla="*/ 5523 h 10000"/>
              <a:gd name="connsiteX69" fmla="*/ 7820 w 10000"/>
              <a:gd name="connsiteY69" fmla="*/ 5534 h 10000"/>
              <a:gd name="connsiteX70" fmla="*/ 7674 w 10000"/>
              <a:gd name="connsiteY70" fmla="*/ 5630 h 10000"/>
              <a:gd name="connsiteX71" fmla="*/ 3517 w 10000"/>
              <a:gd name="connsiteY71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3468 w 10000"/>
              <a:gd name="connsiteY24" fmla="*/ 3223 h 10000"/>
              <a:gd name="connsiteX25" fmla="*/ 3614 w 10000"/>
              <a:gd name="connsiteY25" fmla="*/ 3044 h 10000"/>
              <a:gd name="connsiteX26" fmla="*/ 3906 w 10000"/>
              <a:gd name="connsiteY26" fmla="*/ 2758 h 10000"/>
              <a:gd name="connsiteX27" fmla="*/ 4214 w 10000"/>
              <a:gd name="connsiteY27" fmla="*/ 2586 h 10000"/>
              <a:gd name="connsiteX28" fmla="*/ 4052 w 10000"/>
              <a:gd name="connsiteY28" fmla="*/ 2092 h 10000"/>
              <a:gd name="connsiteX29" fmla="*/ 4627 w 10000"/>
              <a:gd name="connsiteY29" fmla="*/ 1612 h 10000"/>
              <a:gd name="connsiteX30" fmla="*/ 4749 w 10000"/>
              <a:gd name="connsiteY30" fmla="*/ 1411 h 10000"/>
              <a:gd name="connsiteX31" fmla="*/ 5203 w 10000"/>
              <a:gd name="connsiteY31" fmla="*/ 1347 h 10000"/>
              <a:gd name="connsiteX32" fmla="*/ 5454 w 10000"/>
              <a:gd name="connsiteY32" fmla="*/ 1082 h 10000"/>
              <a:gd name="connsiteX33" fmla="*/ 5454 w 10000"/>
              <a:gd name="connsiteY33" fmla="*/ 917 h 10000"/>
              <a:gd name="connsiteX34" fmla="*/ 5721 w 10000"/>
              <a:gd name="connsiteY34" fmla="*/ 709 h 10000"/>
              <a:gd name="connsiteX35" fmla="*/ 6207 w 10000"/>
              <a:gd name="connsiteY35" fmla="*/ 659 h 10000"/>
              <a:gd name="connsiteX36" fmla="*/ 6767 w 10000"/>
              <a:gd name="connsiteY36" fmla="*/ 659 h 10000"/>
              <a:gd name="connsiteX37" fmla="*/ 7220 w 10000"/>
              <a:gd name="connsiteY37" fmla="*/ 337 h 10000"/>
              <a:gd name="connsiteX38" fmla="*/ 7139 w 10000"/>
              <a:gd name="connsiteY38" fmla="*/ 0 h 10000"/>
              <a:gd name="connsiteX39" fmla="*/ 7220 w 10000"/>
              <a:gd name="connsiteY39" fmla="*/ 0 h 10000"/>
              <a:gd name="connsiteX40" fmla="*/ 7366 w 10000"/>
              <a:gd name="connsiteY40" fmla="*/ 57 h 10000"/>
              <a:gd name="connsiteX41" fmla="*/ 7593 w 10000"/>
              <a:gd name="connsiteY41" fmla="*/ 337 h 10000"/>
              <a:gd name="connsiteX42" fmla="*/ 8582 w 10000"/>
              <a:gd name="connsiteY42" fmla="*/ 1082 h 10000"/>
              <a:gd name="connsiteX43" fmla="*/ 8728 w 10000"/>
              <a:gd name="connsiteY43" fmla="*/ 917 h 10000"/>
              <a:gd name="connsiteX44" fmla="*/ 9109 w 10000"/>
              <a:gd name="connsiteY44" fmla="*/ 1146 h 10000"/>
              <a:gd name="connsiteX45" fmla="*/ 9254 w 10000"/>
              <a:gd name="connsiteY45" fmla="*/ 1383 h 10000"/>
              <a:gd name="connsiteX46" fmla="*/ 9254 w 10000"/>
              <a:gd name="connsiteY46" fmla="*/ 1554 h 10000"/>
              <a:gd name="connsiteX47" fmla="*/ 9254 w 10000"/>
              <a:gd name="connsiteY47" fmla="*/ 1841 h 10000"/>
              <a:gd name="connsiteX48" fmla="*/ 9109 w 10000"/>
              <a:gd name="connsiteY48" fmla="*/ 2020 h 10000"/>
              <a:gd name="connsiteX49" fmla="*/ 9392 w 10000"/>
              <a:gd name="connsiteY49" fmla="*/ 2249 h 10000"/>
              <a:gd name="connsiteX50" fmla="*/ 9619 w 10000"/>
              <a:gd name="connsiteY50" fmla="*/ 2464 h 10000"/>
              <a:gd name="connsiteX51" fmla="*/ 9619 w 10000"/>
              <a:gd name="connsiteY51" fmla="*/ 2650 h 10000"/>
              <a:gd name="connsiteX52" fmla="*/ 9619 w 10000"/>
              <a:gd name="connsiteY52" fmla="*/ 2937 h 10000"/>
              <a:gd name="connsiteX53" fmla="*/ 9554 w 10000"/>
              <a:gd name="connsiteY53" fmla="*/ 3274 h 10000"/>
              <a:gd name="connsiteX54" fmla="*/ 9392 w 10000"/>
              <a:gd name="connsiteY54" fmla="*/ 3395 h 10000"/>
              <a:gd name="connsiteX55" fmla="*/ 9619 w 10000"/>
              <a:gd name="connsiteY55" fmla="*/ 3560 h 10000"/>
              <a:gd name="connsiteX56" fmla="*/ 9854 w 10000"/>
              <a:gd name="connsiteY56" fmla="*/ 3854 h 10000"/>
              <a:gd name="connsiteX57" fmla="*/ 10000 w 10000"/>
              <a:gd name="connsiteY57" fmla="*/ 4140 h 10000"/>
              <a:gd name="connsiteX58" fmla="*/ 10000 w 10000"/>
              <a:gd name="connsiteY58" fmla="*/ 4248 h 10000"/>
              <a:gd name="connsiteX59" fmla="*/ 9773 w 10000"/>
              <a:gd name="connsiteY59" fmla="*/ 4305 h 10000"/>
              <a:gd name="connsiteX60" fmla="*/ 8809 w 10000"/>
              <a:gd name="connsiteY60" fmla="*/ 4305 h 10000"/>
              <a:gd name="connsiteX61" fmla="*/ 8582 w 10000"/>
              <a:gd name="connsiteY61" fmla="*/ 4305 h 10000"/>
              <a:gd name="connsiteX62" fmla="*/ 8420 w 10000"/>
              <a:gd name="connsiteY62" fmla="*/ 4420 h 10000"/>
              <a:gd name="connsiteX63" fmla="*/ 8420 w 10000"/>
              <a:gd name="connsiteY63" fmla="*/ 4656 h 10000"/>
              <a:gd name="connsiteX64" fmla="*/ 8274 w 10000"/>
              <a:gd name="connsiteY64" fmla="*/ 4828 h 10000"/>
              <a:gd name="connsiteX65" fmla="*/ 7836 w 10000"/>
              <a:gd name="connsiteY65" fmla="*/ 5115 h 10000"/>
              <a:gd name="connsiteX66" fmla="*/ 7885 w 10000"/>
              <a:gd name="connsiteY66" fmla="*/ 5358 h 10000"/>
              <a:gd name="connsiteX67" fmla="*/ 7836 w 10000"/>
              <a:gd name="connsiteY67" fmla="*/ 5523 h 10000"/>
              <a:gd name="connsiteX68" fmla="*/ 7820 w 10000"/>
              <a:gd name="connsiteY68" fmla="*/ 5534 h 10000"/>
              <a:gd name="connsiteX69" fmla="*/ 7674 w 10000"/>
              <a:gd name="connsiteY69" fmla="*/ 5630 h 10000"/>
              <a:gd name="connsiteX70" fmla="*/ 3517 w 10000"/>
              <a:gd name="connsiteY70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3468 w 10000"/>
              <a:gd name="connsiteY23" fmla="*/ 3223 h 10000"/>
              <a:gd name="connsiteX24" fmla="*/ 3614 w 10000"/>
              <a:gd name="connsiteY24" fmla="*/ 3044 h 10000"/>
              <a:gd name="connsiteX25" fmla="*/ 3906 w 10000"/>
              <a:gd name="connsiteY25" fmla="*/ 2758 h 10000"/>
              <a:gd name="connsiteX26" fmla="*/ 4214 w 10000"/>
              <a:gd name="connsiteY26" fmla="*/ 2586 h 10000"/>
              <a:gd name="connsiteX27" fmla="*/ 4052 w 10000"/>
              <a:gd name="connsiteY27" fmla="*/ 2092 h 10000"/>
              <a:gd name="connsiteX28" fmla="*/ 4627 w 10000"/>
              <a:gd name="connsiteY28" fmla="*/ 1612 h 10000"/>
              <a:gd name="connsiteX29" fmla="*/ 4749 w 10000"/>
              <a:gd name="connsiteY29" fmla="*/ 1411 h 10000"/>
              <a:gd name="connsiteX30" fmla="*/ 5203 w 10000"/>
              <a:gd name="connsiteY30" fmla="*/ 1347 h 10000"/>
              <a:gd name="connsiteX31" fmla="*/ 5454 w 10000"/>
              <a:gd name="connsiteY31" fmla="*/ 1082 h 10000"/>
              <a:gd name="connsiteX32" fmla="*/ 5454 w 10000"/>
              <a:gd name="connsiteY32" fmla="*/ 917 h 10000"/>
              <a:gd name="connsiteX33" fmla="*/ 5721 w 10000"/>
              <a:gd name="connsiteY33" fmla="*/ 709 h 10000"/>
              <a:gd name="connsiteX34" fmla="*/ 6207 w 10000"/>
              <a:gd name="connsiteY34" fmla="*/ 659 h 10000"/>
              <a:gd name="connsiteX35" fmla="*/ 6767 w 10000"/>
              <a:gd name="connsiteY35" fmla="*/ 659 h 10000"/>
              <a:gd name="connsiteX36" fmla="*/ 7220 w 10000"/>
              <a:gd name="connsiteY36" fmla="*/ 337 h 10000"/>
              <a:gd name="connsiteX37" fmla="*/ 7139 w 10000"/>
              <a:gd name="connsiteY37" fmla="*/ 0 h 10000"/>
              <a:gd name="connsiteX38" fmla="*/ 7220 w 10000"/>
              <a:gd name="connsiteY38" fmla="*/ 0 h 10000"/>
              <a:gd name="connsiteX39" fmla="*/ 7366 w 10000"/>
              <a:gd name="connsiteY39" fmla="*/ 57 h 10000"/>
              <a:gd name="connsiteX40" fmla="*/ 7593 w 10000"/>
              <a:gd name="connsiteY40" fmla="*/ 337 h 10000"/>
              <a:gd name="connsiteX41" fmla="*/ 8582 w 10000"/>
              <a:gd name="connsiteY41" fmla="*/ 1082 h 10000"/>
              <a:gd name="connsiteX42" fmla="*/ 8728 w 10000"/>
              <a:gd name="connsiteY42" fmla="*/ 917 h 10000"/>
              <a:gd name="connsiteX43" fmla="*/ 9109 w 10000"/>
              <a:gd name="connsiteY43" fmla="*/ 1146 h 10000"/>
              <a:gd name="connsiteX44" fmla="*/ 9254 w 10000"/>
              <a:gd name="connsiteY44" fmla="*/ 1383 h 10000"/>
              <a:gd name="connsiteX45" fmla="*/ 9254 w 10000"/>
              <a:gd name="connsiteY45" fmla="*/ 1554 h 10000"/>
              <a:gd name="connsiteX46" fmla="*/ 9254 w 10000"/>
              <a:gd name="connsiteY46" fmla="*/ 1841 h 10000"/>
              <a:gd name="connsiteX47" fmla="*/ 9109 w 10000"/>
              <a:gd name="connsiteY47" fmla="*/ 2020 h 10000"/>
              <a:gd name="connsiteX48" fmla="*/ 9392 w 10000"/>
              <a:gd name="connsiteY48" fmla="*/ 2249 h 10000"/>
              <a:gd name="connsiteX49" fmla="*/ 9619 w 10000"/>
              <a:gd name="connsiteY49" fmla="*/ 2464 h 10000"/>
              <a:gd name="connsiteX50" fmla="*/ 9619 w 10000"/>
              <a:gd name="connsiteY50" fmla="*/ 2650 h 10000"/>
              <a:gd name="connsiteX51" fmla="*/ 9619 w 10000"/>
              <a:gd name="connsiteY51" fmla="*/ 2937 h 10000"/>
              <a:gd name="connsiteX52" fmla="*/ 9554 w 10000"/>
              <a:gd name="connsiteY52" fmla="*/ 3274 h 10000"/>
              <a:gd name="connsiteX53" fmla="*/ 9392 w 10000"/>
              <a:gd name="connsiteY53" fmla="*/ 3395 h 10000"/>
              <a:gd name="connsiteX54" fmla="*/ 9619 w 10000"/>
              <a:gd name="connsiteY54" fmla="*/ 3560 h 10000"/>
              <a:gd name="connsiteX55" fmla="*/ 9854 w 10000"/>
              <a:gd name="connsiteY55" fmla="*/ 3854 h 10000"/>
              <a:gd name="connsiteX56" fmla="*/ 10000 w 10000"/>
              <a:gd name="connsiteY56" fmla="*/ 4140 h 10000"/>
              <a:gd name="connsiteX57" fmla="*/ 10000 w 10000"/>
              <a:gd name="connsiteY57" fmla="*/ 4248 h 10000"/>
              <a:gd name="connsiteX58" fmla="*/ 9773 w 10000"/>
              <a:gd name="connsiteY58" fmla="*/ 4305 h 10000"/>
              <a:gd name="connsiteX59" fmla="*/ 8809 w 10000"/>
              <a:gd name="connsiteY59" fmla="*/ 4305 h 10000"/>
              <a:gd name="connsiteX60" fmla="*/ 8582 w 10000"/>
              <a:gd name="connsiteY60" fmla="*/ 4305 h 10000"/>
              <a:gd name="connsiteX61" fmla="*/ 8420 w 10000"/>
              <a:gd name="connsiteY61" fmla="*/ 4420 h 10000"/>
              <a:gd name="connsiteX62" fmla="*/ 8420 w 10000"/>
              <a:gd name="connsiteY62" fmla="*/ 4656 h 10000"/>
              <a:gd name="connsiteX63" fmla="*/ 8274 w 10000"/>
              <a:gd name="connsiteY63" fmla="*/ 4828 h 10000"/>
              <a:gd name="connsiteX64" fmla="*/ 7836 w 10000"/>
              <a:gd name="connsiteY64" fmla="*/ 5115 h 10000"/>
              <a:gd name="connsiteX65" fmla="*/ 7885 w 10000"/>
              <a:gd name="connsiteY65" fmla="*/ 5358 h 10000"/>
              <a:gd name="connsiteX66" fmla="*/ 7836 w 10000"/>
              <a:gd name="connsiteY66" fmla="*/ 5523 h 10000"/>
              <a:gd name="connsiteX67" fmla="*/ 7820 w 10000"/>
              <a:gd name="connsiteY67" fmla="*/ 5534 h 10000"/>
              <a:gd name="connsiteX68" fmla="*/ 7674 w 10000"/>
              <a:gd name="connsiteY68" fmla="*/ 5630 h 10000"/>
              <a:gd name="connsiteX69" fmla="*/ 3517 w 10000"/>
              <a:gd name="connsiteY69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468 w 10000"/>
              <a:gd name="connsiteY22" fmla="*/ 3223 h 10000"/>
              <a:gd name="connsiteX23" fmla="*/ 3614 w 10000"/>
              <a:gd name="connsiteY23" fmla="*/ 3044 h 10000"/>
              <a:gd name="connsiteX24" fmla="*/ 3906 w 10000"/>
              <a:gd name="connsiteY24" fmla="*/ 2758 h 10000"/>
              <a:gd name="connsiteX25" fmla="*/ 4214 w 10000"/>
              <a:gd name="connsiteY25" fmla="*/ 2586 h 10000"/>
              <a:gd name="connsiteX26" fmla="*/ 4052 w 10000"/>
              <a:gd name="connsiteY26" fmla="*/ 2092 h 10000"/>
              <a:gd name="connsiteX27" fmla="*/ 4627 w 10000"/>
              <a:gd name="connsiteY27" fmla="*/ 1612 h 10000"/>
              <a:gd name="connsiteX28" fmla="*/ 4749 w 10000"/>
              <a:gd name="connsiteY28" fmla="*/ 1411 h 10000"/>
              <a:gd name="connsiteX29" fmla="*/ 5203 w 10000"/>
              <a:gd name="connsiteY29" fmla="*/ 1347 h 10000"/>
              <a:gd name="connsiteX30" fmla="*/ 5454 w 10000"/>
              <a:gd name="connsiteY30" fmla="*/ 1082 h 10000"/>
              <a:gd name="connsiteX31" fmla="*/ 5454 w 10000"/>
              <a:gd name="connsiteY31" fmla="*/ 917 h 10000"/>
              <a:gd name="connsiteX32" fmla="*/ 5721 w 10000"/>
              <a:gd name="connsiteY32" fmla="*/ 709 h 10000"/>
              <a:gd name="connsiteX33" fmla="*/ 6207 w 10000"/>
              <a:gd name="connsiteY33" fmla="*/ 659 h 10000"/>
              <a:gd name="connsiteX34" fmla="*/ 6767 w 10000"/>
              <a:gd name="connsiteY34" fmla="*/ 659 h 10000"/>
              <a:gd name="connsiteX35" fmla="*/ 7220 w 10000"/>
              <a:gd name="connsiteY35" fmla="*/ 337 h 10000"/>
              <a:gd name="connsiteX36" fmla="*/ 7139 w 10000"/>
              <a:gd name="connsiteY36" fmla="*/ 0 h 10000"/>
              <a:gd name="connsiteX37" fmla="*/ 7220 w 10000"/>
              <a:gd name="connsiteY37" fmla="*/ 0 h 10000"/>
              <a:gd name="connsiteX38" fmla="*/ 7366 w 10000"/>
              <a:gd name="connsiteY38" fmla="*/ 57 h 10000"/>
              <a:gd name="connsiteX39" fmla="*/ 7593 w 10000"/>
              <a:gd name="connsiteY39" fmla="*/ 337 h 10000"/>
              <a:gd name="connsiteX40" fmla="*/ 8582 w 10000"/>
              <a:gd name="connsiteY40" fmla="*/ 1082 h 10000"/>
              <a:gd name="connsiteX41" fmla="*/ 8728 w 10000"/>
              <a:gd name="connsiteY41" fmla="*/ 917 h 10000"/>
              <a:gd name="connsiteX42" fmla="*/ 9109 w 10000"/>
              <a:gd name="connsiteY42" fmla="*/ 1146 h 10000"/>
              <a:gd name="connsiteX43" fmla="*/ 9254 w 10000"/>
              <a:gd name="connsiteY43" fmla="*/ 1383 h 10000"/>
              <a:gd name="connsiteX44" fmla="*/ 9254 w 10000"/>
              <a:gd name="connsiteY44" fmla="*/ 1554 h 10000"/>
              <a:gd name="connsiteX45" fmla="*/ 9254 w 10000"/>
              <a:gd name="connsiteY45" fmla="*/ 1841 h 10000"/>
              <a:gd name="connsiteX46" fmla="*/ 9109 w 10000"/>
              <a:gd name="connsiteY46" fmla="*/ 2020 h 10000"/>
              <a:gd name="connsiteX47" fmla="*/ 9392 w 10000"/>
              <a:gd name="connsiteY47" fmla="*/ 2249 h 10000"/>
              <a:gd name="connsiteX48" fmla="*/ 9619 w 10000"/>
              <a:gd name="connsiteY48" fmla="*/ 2464 h 10000"/>
              <a:gd name="connsiteX49" fmla="*/ 9619 w 10000"/>
              <a:gd name="connsiteY49" fmla="*/ 2650 h 10000"/>
              <a:gd name="connsiteX50" fmla="*/ 9619 w 10000"/>
              <a:gd name="connsiteY50" fmla="*/ 2937 h 10000"/>
              <a:gd name="connsiteX51" fmla="*/ 9554 w 10000"/>
              <a:gd name="connsiteY51" fmla="*/ 3274 h 10000"/>
              <a:gd name="connsiteX52" fmla="*/ 9392 w 10000"/>
              <a:gd name="connsiteY52" fmla="*/ 3395 h 10000"/>
              <a:gd name="connsiteX53" fmla="*/ 9619 w 10000"/>
              <a:gd name="connsiteY53" fmla="*/ 3560 h 10000"/>
              <a:gd name="connsiteX54" fmla="*/ 9854 w 10000"/>
              <a:gd name="connsiteY54" fmla="*/ 3854 h 10000"/>
              <a:gd name="connsiteX55" fmla="*/ 10000 w 10000"/>
              <a:gd name="connsiteY55" fmla="*/ 4140 h 10000"/>
              <a:gd name="connsiteX56" fmla="*/ 10000 w 10000"/>
              <a:gd name="connsiteY56" fmla="*/ 4248 h 10000"/>
              <a:gd name="connsiteX57" fmla="*/ 9773 w 10000"/>
              <a:gd name="connsiteY57" fmla="*/ 4305 h 10000"/>
              <a:gd name="connsiteX58" fmla="*/ 8809 w 10000"/>
              <a:gd name="connsiteY58" fmla="*/ 4305 h 10000"/>
              <a:gd name="connsiteX59" fmla="*/ 8582 w 10000"/>
              <a:gd name="connsiteY59" fmla="*/ 4305 h 10000"/>
              <a:gd name="connsiteX60" fmla="*/ 8420 w 10000"/>
              <a:gd name="connsiteY60" fmla="*/ 4420 h 10000"/>
              <a:gd name="connsiteX61" fmla="*/ 8420 w 10000"/>
              <a:gd name="connsiteY61" fmla="*/ 4656 h 10000"/>
              <a:gd name="connsiteX62" fmla="*/ 8274 w 10000"/>
              <a:gd name="connsiteY62" fmla="*/ 4828 h 10000"/>
              <a:gd name="connsiteX63" fmla="*/ 7836 w 10000"/>
              <a:gd name="connsiteY63" fmla="*/ 5115 h 10000"/>
              <a:gd name="connsiteX64" fmla="*/ 7885 w 10000"/>
              <a:gd name="connsiteY64" fmla="*/ 5358 h 10000"/>
              <a:gd name="connsiteX65" fmla="*/ 7836 w 10000"/>
              <a:gd name="connsiteY65" fmla="*/ 5523 h 10000"/>
              <a:gd name="connsiteX66" fmla="*/ 7820 w 10000"/>
              <a:gd name="connsiteY66" fmla="*/ 5534 h 10000"/>
              <a:gd name="connsiteX67" fmla="*/ 7674 w 10000"/>
              <a:gd name="connsiteY67" fmla="*/ 5630 h 10000"/>
              <a:gd name="connsiteX68" fmla="*/ 3517 w 10000"/>
              <a:gd name="connsiteY6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468 w 10000"/>
              <a:gd name="connsiteY21" fmla="*/ 3223 h 10000"/>
              <a:gd name="connsiteX22" fmla="*/ 3614 w 10000"/>
              <a:gd name="connsiteY22" fmla="*/ 3044 h 10000"/>
              <a:gd name="connsiteX23" fmla="*/ 3906 w 10000"/>
              <a:gd name="connsiteY23" fmla="*/ 2758 h 10000"/>
              <a:gd name="connsiteX24" fmla="*/ 4214 w 10000"/>
              <a:gd name="connsiteY24" fmla="*/ 2586 h 10000"/>
              <a:gd name="connsiteX25" fmla="*/ 4052 w 10000"/>
              <a:gd name="connsiteY25" fmla="*/ 2092 h 10000"/>
              <a:gd name="connsiteX26" fmla="*/ 4627 w 10000"/>
              <a:gd name="connsiteY26" fmla="*/ 1612 h 10000"/>
              <a:gd name="connsiteX27" fmla="*/ 4749 w 10000"/>
              <a:gd name="connsiteY27" fmla="*/ 1411 h 10000"/>
              <a:gd name="connsiteX28" fmla="*/ 5203 w 10000"/>
              <a:gd name="connsiteY28" fmla="*/ 1347 h 10000"/>
              <a:gd name="connsiteX29" fmla="*/ 5454 w 10000"/>
              <a:gd name="connsiteY29" fmla="*/ 1082 h 10000"/>
              <a:gd name="connsiteX30" fmla="*/ 5454 w 10000"/>
              <a:gd name="connsiteY30" fmla="*/ 917 h 10000"/>
              <a:gd name="connsiteX31" fmla="*/ 5721 w 10000"/>
              <a:gd name="connsiteY31" fmla="*/ 709 h 10000"/>
              <a:gd name="connsiteX32" fmla="*/ 6207 w 10000"/>
              <a:gd name="connsiteY32" fmla="*/ 659 h 10000"/>
              <a:gd name="connsiteX33" fmla="*/ 6767 w 10000"/>
              <a:gd name="connsiteY33" fmla="*/ 659 h 10000"/>
              <a:gd name="connsiteX34" fmla="*/ 7220 w 10000"/>
              <a:gd name="connsiteY34" fmla="*/ 337 h 10000"/>
              <a:gd name="connsiteX35" fmla="*/ 7139 w 10000"/>
              <a:gd name="connsiteY35" fmla="*/ 0 h 10000"/>
              <a:gd name="connsiteX36" fmla="*/ 7220 w 10000"/>
              <a:gd name="connsiteY36" fmla="*/ 0 h 10000"/>
              <a:gd name="connsiteX37" fmla="*/ 7366 w 10000"/>
              <a:gd name="connsiteY37" fmla="*/ 57 h 10000"/>
              <a:gd name="connsiteX38" fmla="*/ 7593 w 10000"/>
              <a:gd name="connsiteY38" fmla="*/ 337 h 10000"/>
              <a:gd name="connsiteX39" fmla="*/ 8582 w 10000"/>
              <a:gd name="connsiteY39" fmla="*/ 1082 h 10000"/>
              <a:gd name="connsiteX40" fmla="*/ 8728 w 10000"/>
              <a:gd name="connsiteY40" fmla="*/ 917 h 10000"/>
              <a:gd name="connsiteX41" fmla="*/ 9109 w 10000"/>
              <a:gd name="connsiteY41" fmla="*/ 1146 h 10000"/>
              <a:gd name="connsiteX42" fmla="*/ 9254 w 10000"/>
              <a:gd name="connsiteY42" fmla="*/ 1383 h 10000"/>
              <a:gd name="connsiteX43" fmla="*/ 9254 w 10000"/>
              <a:gd name="connsiteY43" fmla="*/ 1554 h 10000"/>
              <a:gd name="connsiteX44" fmla="*/ 9254 w 10000"/>
              <a:gd name="connsiteY44" fmla="*/ 1841 h 10000"/>
              <a:gd name="connsiteX45" fmla="*/ 9109 w 10000"/>
              <a:gd name="connsiteY45" fmla="*/ 2020 h 10000"/>
              <a:gd name="connsiteX46" fmla="*/ 9392 w 10000"/>
              <a:gd name="connsiteY46" fmla="*/ 2249 h 10000"/>
              <a:gd name="connsiteX47" fmla="*/ 9619 w 10000"/>
              <a:gd name="connsiteY47" fmla="*/ 2464 h 10000"/>
              <a:gd name="connsiteX48" fmla="*/ 9619 w 10000"/>
              <a:gd name="connsiteY48" fmla="*/ 2650 h 10000"/>
              <a:gd name="connsiteX49" fmla="*/ 9619 w 10000"/>
              <a:gd name="connsiteY49" fmla="*/ 2937 h 10000"/>
              <a:gd name="connsiteX50" fmla="*/ 9554 w 10000"/>
              <a:gd name="connsiteY50" fmla="*/ 3274 h 10000"/>
              <a:gd name="connsiteX51" fmla="*/ 9392 w 10000"/>
              <a:gd name="connsiteY51" fmla="*/ 3395 h 10000"/>
              <a:gd name="connsiteX52" fmla="*/ 9619 w 10000"/>
              <a:gd name="connsiteY52" fmla="*/ 3560 h 10000"/>
              <a:gd name="connsiteX53" fmla="*/ 9854 w 10000"/>
              <a:gd name="connsiteY53" fmla="*/ 3854 h 10000"/>
              <a:gd name="connsiteX54" fmla="*/ 10000 w 10000"/>
              <a:gd name="connsiteY54" fmla="*/ 4140 h 10000"/>
              <a:gd name="connsiteX55" fmla="*/ 10000 w 10000"/>
              <a:gd name="connsiteY55" fmla="*/ 4248 h 10000"/>
              <a:gd name="connsiteX56" fmla="*/ 9773 w 10000"/>
              <a:gd name="connsiteY56" fmla="*/ 4305 h 10000"/>
              <a:gd name="connsiteX57" fmla="*/ 8809 w 10000"/>
              <a:gd name="connsiteY57" fmla="*/ 4305 h 10000"/>
              <a:gd name="connsiteX58" fmla="*/ 8582 w 10000"/>
              <a:gd name="connsiteY58" fmla="*/ 4305 h 10000"/>
              <a:gd name="connsiteX59" fmla="*/ 8420 w 10000"/>
              <a:gd name="connsiteY59" fmla="*/ 4420 h 10000"/>
              <a:gd name="connsiteX60" fmla="*/ 8420 w 10000"/>
              <a:gd name="connsiteY60" fmla="*/ 4656 h 10000"/>
              <a:gd name="connsiteX61" fmla="*/ 8274 w 10000"/>
              <a:gd name="connsiteY61" fmla="*/ 4828 h 10000"/>
              <a:gd name="connsiteX62" fmla="*/ 7836 w 10000"/>
              <a:gd name="connsiteY62" fmla="*/ 5115 h 10000"/>
              <a:gd name="connsiteX63" fmla="*/ 7885 w 10000"/>
              <a:gd name="connsiteY63" fmla="*/ 5358 h 10000"/>
              <a:gd name="connsiteX64" fmla="*/ 7836 w 10000"/>
              <a:gd name="connsiteY64" fmla="*/ 5523 h 10000"/>
              <a:gd name="connsiteX65" fmla="*/ 7820 w 10000"/>
              <a:gd name="connsiteY65" fmla="*/ 5534 h 10000"/>
              <a:gd name="connsiteX66" fmla="*/ 7674 w 10000"/>
              <a:gd name="connsiteY66" fmla="*/ 5630 h 10000"/>
              <a:gd name="connsiteX67" fmla="*/ 3517 w 10000"/>
              <a:gd name="connsiteY6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468 w 10000"/>
              <a:gd name="connsiteY20" fmla="*/ 3223 h 10000"/>
              <a:gd name="connsiteX21" fmla="*/ 3614 w 10000"/>
              <a:gd name="connsiteY21" fmla="*/ 3044 h 10000"/>
              <a:gd name="connsiteX22" fmla="*/ 3906 w 10000"/>
              <a:gd name="connsiteY22" fmla="*/ 2758 h 10000"/>
              <a:gd name="connsiteX23" fmla="*/ 4214 w 10000"/>
              <a:gd name="connsiteY23" fmla="*/ 2586 h 10000"/>
              <a:gd name="connsiteX24" fmla="*/ 4052 w 10000"/>
              <a:gd name="connsiteY24" fmla="*/ 2092 h 10000"/>
              <a:gd name="connsiteX25" fmla="*/ 4627 w 10000"/>
              <a:gd name="connsiteY25" fmla="*/ 1612 h 10000"/>
              <a:gd name="connsiteX26" fmla="*/ 4749 w 10000"/>
              <a:gd name="connsiteY26" fmla="*/ 1411 h 10000"/>
              <a:gd name="connsiteX27" fmla="*/ 5203 w 10000"/>
              <a:gd name="connsiteY27" fmla="*/ 1347 h 10000"/>
              <a:gd name="connsiteX28" fmla="*/ 5454 w 10000"/>
              <a:gd name="connsiteY28" fmla="*/ 1082 h 10000"/>
              <a:gd name="connsiteX29" fmla="*/ 5454 w 10000"/>
              <a:gd name="connsiteY29" fmla="*/ 917 h 10000"/>
              <a:gd name="connsiteX30" fmla="*/ 5721 w 10000"/>
              <a:gd name="connsiteY30" fmla="*/ 709 h 10000"/>
              <a:gd name="connsiteX31" fmla="*/ 6207 w 10000"/>
              <a:gd name="connsiteY31" fmla="*/ 659 h 10000"/>
              <a:gd name="connsiteX32" fmla="*/ 6767 w 10000"/>
              <a:gd name="connsiteY32" fmla="*/ 659 h 10000"/>
              <a:gd name="connsiteX33" fmla="*/ 7220 w 10000"/>
              <a:gd name="connsiteY33" fmla="*/ 337 h 10000"/>
              <a:gd name="connsiteX34" fmla="*/ 7139 w 10000"/>
              <a:gd name="connsiteY34" fmla="*/ 0 h 10000"/>
              <a:gd name="connsiteX35" fmla="*/ 7220 w 10000"/>
              <a:gd name="connsiteY35" fmla="*/ 0 h 10000"/>
              <a:gd name="connsiteX36" fmla="*/ 7366 w 10000"/>
              <a:gd name="connsiteY36" fmla="*/ 57 h 10000"/>
              <a:gd name="connsiteX37" fmla="*/ 7593 w 10000"/>
              <a:gd name="connsiteY37" fmla="*/ 337 h 10000"/>
              <a:gd name="connsiteX38" fmla="*/ 8582 w 10000"/>
              <a:gd name="connsiteY38" fmla="*/ 1082 h 10000"/>
              <a:gd name="connsiteX39" fmla="*/ 8728 w 10000"/>
              <a:gd name="connsiteY39" fmla="*/ 917 h 10000"/>
              <a:gd name="connsiteX40" fmla="*/ 9109 w 10000"/>
              <a:gd name="connsiteY40" fmla="*/ 1146 h 10000"/>
              <a:gd name="connsiteX41" fmla="*/ 9254 w 10000"/>
              <a:gd name="connsiteY41" fmla="*/ 1383 h 10000"/>
              <a:gd name="connsiteX42" fmla="*/ 9254 w 10000"/>
              <a:gd name="connsiteY42" fmla="*/ 1554 h 10000"/>
              <a:gd name="connsiteX43" fmla="*/ 9254 w 10000"/>
              <a:gd name="connsiteY43" fmla="*/ 1841 h 10000"/>
              <a:gd name="connsiteX44" fmla="*/ 9109 w 10000"/>
              <a:gd name="connsiteY44" fmla="*/ 2020 h 10000"/>
              <a:gd name="connsiteX45" fmla="*/ 9392 w 10000"/>
              <a:gd name="connsiteY45" fmla="*/ 2249 h 10000"/>
              <a:gd name="connsiteX46" fmla="*/ 9619 w 10000"/>
              <a:gd name="connsiteY46" fmla="*/ 2464 h 10000"/>
              <a:gd name="connsiteX47" fmla="*/ 9619 w 10000"/>
              <a:gd name="connsiteY47" fmla="*/ 2650 h 10000"/>
              <a:gd name="connsiteX48" fmla="*/ 9619 w 10000"/>
              <a:gd name="connsiteY48" fmla="*/ 2937 h 10000"/>
              <a:gd name="connsiteX49" fmla="*/ 9554 w 10000"/>
              <a:gd name="connsiteY49" fmla="*/ 3274 h 10000"/>
              <a:gd name="connsiteX50" fmla="*/ 9392 w 10000"/>
              <a:gd name="connsiteY50" fmla="*/ 3395 h 10000"/>
              <a:gd name="connsiteX51" fmla="*/ 9619 w 10000"/>
              <a:gd name="connsiteY51" fmla="*/ 3560 h 10000"/>
              <a:gd name="connsiteX52" fmla="*/ 9854 w 10000"/>
              <a:gd name="connsiteY52" fmla="*/ 3854 h 10000"/>
              <a:gd name="connsiteX53" fmla="*/ 10000 w 10000"/>
              <a:gd name="connsiteY53" fmla="*/ 4140 h 10000"/>
              <a:gd name="connsiteX54" fmla="*/ 10000 w 10000"/>
              <a:gd name="connsiteY54" fmla="*/ 4248 h 10000"/>
              <a:gd name="connsiteX55" fmla="*/ 9773 w 10000"/>
              <a:gd name="connsiteY55" fmla="*/ 4305 h 10000"/>
              <a:gd name="connsiteX56" fmla="*/ 8809 w 10000"/>
              <a:gd name="connsiteY56" fmla="*/ 4305 h 10000"/>
              <a:gd name="connsiteX57" fmla="*/ 8582 w 10000"/>
              <a:gd name="connsiteY57" fmla="*/ 4305 h 10000"/>
              <a:gd name="connsiteX58" fmla="*/ 8420 w 10000"/>
              <a:gd name="connsiteY58" fmla="*/ 4420 h 10000"/>
              <a:gd name="connsiteX59" fmla="*/ 8420 w 10000"/>
              <a:gd name="connsiteY59" fmla="*/ 4656 h 10000"/>
              <a:gd name="connsiteX60" fmla="*/ 8274 w 10000"/>
              <a:gd name="connsiteY60" fmla="*/ 4828 h 10000"/>
              <a:gd name="connsiteX61" fmla="*/ 7836 w 10000"/>
              <a:gd name="connsiteY61" fmla="*/ 5115 h 10000"/>
              <a:gd name="connsiteX62" fmla="*/ 7885 w 10000"/>
              <a:gd name="connsiteY62" fmla="*/ 5358 h 10000"/>
              <a:gd name="connsiteX63" fmla="*/ 7836 w 10000"/>
              <a:gd name="connsiteY63" fmla="*/ 5523 h 10000"/>
              <a:gd name="connsiteX64" fmla="*/ 7820 w 10000"/>
              <a:gd name="connsiteY64" fmla="*/ 5534 h 10000"/>
              <a:gd name="connsiteX65" fmla="*/ 7674 w 10000"/>
              <a:gd name="connsiteY65" fmla="*/ 5630 h 10000"/>
              <a:gd name="connsiteX66" fmla="*/ 3517 w 10000"/>
              <a:gd name="connsiteY66" fmla="*/ 3267 h 10000"/>
              <a:gd name="connsiteX0" fmla="*/ 3287 w 10135"/>
              <a:gd name="connsiteY0" fmla="*/ 4234 h 10000"/>
              <a:gd name="connsiteX1" fmla="*/ 8020 w 10135"/>
              <a:gd name="connsiteY1" fmla="*/ 6211 h 10000"/>
              <a:gd name="connsiteX2" fmla="*/ 7501 w 10135"/>
              <a:gd name="connsiteY2" fmla="*/ 6777 h 10000"/>
              <a:gd name="connsiteX3" fmla="*/ 7436 w 10135"/>
              <a:gd name="connsiteY3" fmla="*/ 7077 h 10000"/>
              <a:gd name="connsiteX4" fmla="*/ 6902 w 10135"/>
              <a:gd name="connsiteY4" fmla="*/ 7242 h 10000"/>
              <a:gd name="connsiteX5" fmla="*/ 6610 w 10135"/>
              <a:gd name="connsiteY5" fmla="*/ 7414 h 10000"/>
              <a:gd name="connsiteX6" fmla="*/ 6156 w 10135"/>
              <a:gd name="connsiteY6" fmla="*/ 7658 h 10000"/>
              <a:gd name="connsiteX7" fmla="*/ 6229 w 10135"/>
              <a:gd name="connsiteY7" fmla="*/ 7822 h 10000"/>
              <a:gd name="connsiteX8" fmla="*/ 5856 w 10135"/>
              <a:gd name="connsiteY8" fmla="*/ 7880 h 10000"/>
              <a:gd name="connsiteX9" fmla="*/ 5694 w 10135"/>
              <a:gd name="connsiteY9" fmla="*/ 7994 h 10000"/>
              <a:gd name="connsiteX10" fmla="*/ 5338 w 10135"/>
              <a:gd name="connsiteY10" fmla="*/ 8388 h 10000"/>
              <a:gd name="connsiteX11" fmla="*/ 5030 w 10135"/>
              <a:gd name="connsiteY11" fmla="*/ 8567 h 10000"/>
              <a:gd name="connsiteX12" fmla="*/ 5111 w 10135"/>
              <a:gd name="connsiteY12" fmla="*/ 8861 h 10000"/>
              <a:gd name="connsiteX13" fmla="*/ 4884 w 10135"/>
              <a:gd name="connsiteY13" fmla="*/ 8968 h 10000"/>
              <a:gd name="connsiteX14" fmla="*/ 4722 w 10135"/>
              <a:gd name="connsiteY14" fmla="*/ 9083 h 10000"/>
              <a:gd name="connsiteX15" fmla="*/ 4884 w 10135"/>
              <a:gd name="connsiteY15" fmla="*/ 9542 h 10000"/>
              <a:gd name="connsiteX16" fmla="*/ 4803 w 10135"/>
              <a:gd name="connsiteY16" fmla="*/ 9835 h 10000"/>
              <a:gd name="connsiteX17" fmla="*/ 4414 w 10135"/>
              <a:gd name="connsiteY17" fmla="*/ 10000 h 10000"/>
              <a:gd name="connsiteX18" fmla="*/ 135 w 10135"/>
              <a:gd name="connsiteY18" fmla="*/ 8918 h 10000"/>
              <a:gd name="connsiteX19" fmla="*/ 3603 w 10135"/>
              <a:gd name="connsiteY19" fmla="*/ 3223 h 10000"/>
              <a:gd name="connsiteX20" fmla="*/ 3749 w 10135"/>
              <a:gd name="connsiteY20" fmla="*/ 3044 h 10000"/>
              <a:gd name="connsiteX21" fmla="*/ 4041 w 10135"/>
              <a:gd name="connsiteY21" fmla="*/ 2758 h 10000"/>
              <a:gd name="connsiteX22" fmla="*/ 4349 w 10135"/>
              <a:gd name="connsiteY22" fmla="*/ 2586 h 10000"/>
              <a:gd name="connsiteX23" fmla="*/ 4187 w 10135"/>
              <a:gd name="connsiteY23" fmla="*/ 2092 h 10000"/>
              <a:gd name="connsiteX24" fmla="*/ 4762 w 10135"/>
              <a:gd name="connsiteY24" fmla="*/ 1612 h 10000"/>
              <a:gd name="connsiteX25" fmla="*/ 4884 w 10135"/>
              <a:gd name="connsiteY25" fmla="*/ 1411 h 10000"/>
              <a:gd name="connsiteX26" fmla="*/ 5338 w 10135"/>
              <a:gd name="connsiteY26" fmla="*/ 1347 h 10000"/>
              <a:gd name="connsiteX27" fmla="*/ 5589 w 10135"/>
              <a:gd name="connsiteY27" fmla="*/ 1082 h 10000"/>
              <a:gd name="connsiteX28" fmla="*/ 5589 w 10135"/>
              <a:gd name="connsiteY28" fmla="*/ 917 h 10000"/>
              <a:gd name="connsiteX29" fmla="*/ 5856 w 10135"/>
              <a:gd name="connsiteY29" fmla="*/ 709 h 10000"/>
              <a:gd name="connsiteX30" fmla="*/ 6342 w 10135"/>
              <a:gd name="connsiteY30" fmla="*/ 659 h 10000"/>
              <a:gd name="connsiteX31" fmla="*/ 6902 w 10135"/>
              <a:gd name="connsiteY31" fmla="*/ 659 h 10000"/>
              <a:gd name="connsiteX32" fmla="*/ 7355 w 10135"/>
              <a:gd name="connsiteY32" fmla="*/ 337 h 10000"/>
              <a:gd name="connsiteX33" fmla="*/ 7274 w 10135"/>
              <a:gd name="connsiteY33" fmla="*/ 0 h 10000"/>
              <a:gd name="connsiteX34" fmla="*/ 7355 w 10135"/>
              <a:gd name="connsiteY34" fmla="*/ 0 h 10000"/>
              <a:gd name="connsiteX35" fmla="*/ 7501 w 10135"/>
              <a:gd name="connsiteY35" fmla="*/ 57 h 10000"/>
              <a:gd name="connsiteX36" fmla="*/ 7728 w 10135"/>
              <a:gd name="connsiteY36" fmla="*/ 337 h 10000"/>
              <a:gd name="connsiteX37" fmla="*/ 8717 w 10135"/>
              <a:gd name="connsiteY37" fmla="*/ 1082 h 10000"/>
              <a:gd name="connsiteX38" fmla="*/ 8863 w 10135"/>
              <a:gd name="connsiteY38" fmla="*/ 917 h 10000"/>
              <a:gd name="connsiteX39" fmla="*/ 9244 w 10135"/>
              <a:gd name="connsiteY39" fmla="*/ 1146 h 10000"/>
              <a:gd name="connsiteX40" fmla="*/ 9389 w 10135"/>
              <a:gd name="connsiteY40" fmla="*/ 1383 h 10000"/>
              <a:gd name="connsiteX41" fmla="*/ 9389 w 10135"/>
              <a:gd name="connsiteY41" fmla="*/ 1554 h 10000"/>
              <a:gd name="connsiteX42" fmla="*/ 9389 w 10135"/>
              <a:gd name="connsiteY42" fmla="*/ 1841 h 10000"/>
              <a:gd name="connsiteX43" fmla="*/ 9244 w 10135"/>
              <a:gd name="connsiteY43" fmla="*/ 2020 h 10000"/>
              <a:gd name="connsiteX44" fmla="*/ 9527 w 10135"/>
              <a:gd name="connsiteY44" fmla="*/ 2249 h 10000"/>
              <a:gd name="connsiteX45" fmla="*/ 9754 w 10135"/>
              <a:gd name="connsiteY45" fmla="*/ 2464 h 10000"/>
              <a:gd name="connsiteX46" fmla="*/ 9754 w 10135"/>
              <a:gd name="connsiteY46" fmla="*/ 2650 h 10000"/>
              <a:gd name="connsiteX47" fmla="*/ 9754 w 10135"/>
              <a:gd name="connsiteY47" fmla="*/ 2937 h 10000"/>
              <a:gd name="connsiteX48" fmla="*/ 9689 w 10135"/>
              <a:gd name="connsiteY48" fmla="*/ 3274 h 10000"/>
              <a:gd name="connsiteX49" fmla="*/ 9527 w 10135"/>
              <a:gd name="connsiteY49" fmla="*/ 3395 h 10000"/>
              <a:gd name="connsiteX50" fmla="*/ 9754 w 10135"/>
              <a:gd name="connsiteY50" fmla="*/ 3560 h 10000"/>
              <a:gd name="connsiteX51" fmla="*/ 9989 w 10135"/>
              <a:gd name="connsiteY51" fmla="*/ 3854 h 10000"/>
              <a:gd name="connsiteX52" fmla="*/ 10135 w 10135"/>
              <a:gd name="connsiteY52" fmla="*/ 4140 h 10000"/>
              <a:gd name="connsiteX53" fmla="*/ 10135 w 10135"/>
              <a:gd name="connsiteY53" fmla="*/ 4248 h 10000"/>
              <a:gd name="connsiteX54" fmla="*/ 9908 w 10135"/>
              <a:gd name="connsiteY54" fmla="*/ 4305 h 10000"/>
              <a:gd name="connsiteX55" fmla="*/ 8944 w 10135"/>
              <a:gd name="connsiteY55" fmla="*/ 4305 h 10000"/>
              <a:gd name="connsiteX56" fmla="*/ 8717 w 10135"/>
              <a:gd name="connsiteY56" fmla="*/ 4305 h 10000"/>
              <a:gd name="connsiteX57" fmla="*/ 8555 w 10135"/>
              <a:gd name="connsiteY57" fmla="*/ 4420 h 10000"/>
              <a:gd name="connsiteX58" fmla="*/ 8555 w 10135"/>
              <a:gd name="connsiteY58" fmla="*/ 4656 h 10000"/>
              <a:gd name="connsiteX59" fmla="*/ 8409 w 10135"/>
              <a:gd name="connsiteY59" fmla="*/ 4828 h 10000"/>
              <a:gd name="connsiteX60" fmla="*/ 7971 w 10135"/>
              <a:gd name="connsiteY60" fmla="*/ 5115 h 10000"/>
              <a:gd name="connsiteX61" fmla="*/ 8020 w 10135"/>
              <a:gd name="connsiteY61" fmla="*/ 5358 h 10000"/>
              <a:gd name="connsiteX62" fmla="*/ 7971 w 10135"/>
              <a:gd name="connsiteY62" fmla="*/ 5523 h 10000"/>
              <a:gd name="connsiteX63" fmla="*/ 7955 w 10135"/>
              <a:gd name="connsiteY63" fmla="*/ 5534 h 10000"/>
              <a:gd name="connsiteX64" fmla="*/ 7809 w 10135"/>
              <a:gd name="connsiteY64" fmla="*/ 5630 h 10000"/>
              <a:gd name="connsiteX65" fmla="*/ 3652 w 10135"/>
              <a:gd name="connsiteY65" fmla="*/ 3267 h 10000"/>
              <a:gd name="connsiteX0" fmla="*/ 0 w 6848"/>
              <a:gd name="connsiteY0" fmla="*/ 4234 h 10000"/>
              <a:gd name="connsiteX1" fmla="*/ 4733 w 6848"/>
              <a:gd name="connsiteY1" fmla="*/ 6211 h 10000"/>
              <a:gd name="connsiteX2" fmla="*/ 4214 w 6848"/>
              <a:gd name="connsiteY2" fmla="*/ 6777 h 10000"/>
              <a:gd name="connsiteX3" fmla="*/ 4149 w 6848"/>
              <a:gd name="connsiteY3" fmla="*/ 7077 h 10000"/>
              <a:gd name="connsiteX4" fmla="*/ 3615 w 6848"/>
              <a:gd name="connsiteY4" fmla="*/ 7242 h 10000"/>
              <a:gd name="connsiteX5" fmla="*/ 3323 w 6848"/>
              <a:gd name="connsiteY5" fmla="*/ 7414 h 10000"/>
              <a:gd name="connsiteX6" fmla="*/ 2869 w 6848"/>
              <a:gd name="connsiteY6" fmla="*/ 7658 h 10000"/>
              <a:gd name="connsiteX7" fmla="*/ 2942 w 6848"/>
              <a:gd name="connsiteY7" fmla="*/ 7822 h 10000"/>
              <a:gd name="connsiteX8" fmla="*/ 2569 w 6848"/>
              <a:gd name="connsiteY8" fmla="*/ 7880 h 10000"/>
              <a:gd name="connsiteX9" fmla="*/ 2407 w 6848"/>
              <a:gd name="connsiteY9" fmla="*/ 7994 h 10000"/>
              <a:gd name="connsiteX10" fmla="*/ 2051 w 6848"/>
              <a:gd name="connsiteY10" fmla="*/ 8388 h 10000"/>
              <a:gd name="connsiteX11" fmla="*/ 1743 w 6848"/>
              <a:gd name="connsiteY11" fmla="*/ 8567 h 10000"/>
              <a:gd name="connsiteX12" fmla="*/ 1824 w 6848"/>
              <a:gd name="connsiteY12" fmla="*/ 8861 h 10000"/>
              <a:gd name="connsiteX13" fmla="*/ 1597 w 6848"/>
              <a:gd name="connsiteY13" fmla="*/ 8968 h 10000"/>
              <a:gd name="connsiteX14" fmla="*/ 1435 w 6848"/>
              <a:gd name="connsiteY14" fmla="*/ 9083 h 10000"/>
              <a:gd name="connsiteX15" fmla="*/ 1597 w 6848"/>
              <a:gd name="connsiteY15" fmla="*/ 9542 h 10000"/>
              <a:gd name="connsiteX16" fmla="*/ 1516 w 6848"/>
              <a:gd name="connsiteY16" fmla="*/ 9835 h 10000"/>
              <a:gd name="connsiteX17" fmla="*/ 1127 w 6848"/>
              <a:gd name="connsiteY17" fmla="*/ 10000 h 10000"/>
              <a:gd name="connsiteX18" fmla="*/ 316 w 6848"/>
              <a:gd name="connsiteY18" fmla="*/ 3223 h 10000"/>
              <a:gd name="connsiteX19" fmla="*/ 462 w 6848"/>
              <a:gd name="connsiteY19" fmla="*/ 3044 h 10000"/>
              <a:gd name="connsiteX20" fmla="*/ 754 w 6848"/>
              <a:gd name="connsiteY20" fmla="*/ 2758 h 10000"/>
              <a:gd name="connsiteX21" fmla="*/ 1062 w 6848"/>
              <a:gd name="connsiteY21" fmla="*/ 2586 h 10000"/>
              <a:gd name="connsiteX22" fmla="*/ 900 w 6848"/>
              <a:gd name="connsiteY22" fmla="*/ 2092 h 10000"/>
              <a:gd name="connsiteX23" fmla="*/ 1475 w 6848"/>
              <a:gd name="connsiteY23" fmla="*/ 1612 h 10000"/>
              <a:gd name="connsiteX24" fmla="*/ 1597 w 6848"/>
              <a:gd name="connsiteY24" fmla="*/ 1411 h 10000"/>
              <a:gd name="connsiteX25" fmla="*/ 2051 w 6848"/>
              <a:gd name="connsiteY25" fmla="*/ 1347 h 10000"/>
              <a:gd name="connsiteX26" fmla="*/ 2302 w 6848"/>
              <a:gd name="connsiteY26" fmla="*/ 1082 h 10000"/>
              <a:gd name="connsiteX27" fmla="*/ 2302 w 6848"/>
              <a:gd name="connsiteY27" fmla="*/ 917 h 10000"/>
              <a:gd name="connsiteX28" fmla="*/ 2569 w 6848"/>
              <a:gd name="connsiteY28" fmla="*/ 709 h 10000"/>
              <a:gd name="connsiteX29" fmla="*/ 3055 w 6848"/>
              <a:gd name="connsiteY29" fmla="*/ 659 h 10000"/>
              <a:gd name="connsiteX30" fmla="*/ 3615 w 6848"/>
              <a:gd name="connsiteY30" fmla="*/ 659 h 10000"/>
              <a:gd name="connsiteX31" fmla="*/ 4068 w 6848"/>
              <a:gd name="connsiteY31" fmla="*/ 337 h 10000"/>
              <a:gd name="connsiteX32" fmla="*/ 3987 w 6848"/>
              <a:gd name="connsiteY32" fmla="*/ 0 h 10000"/>
              <a:gd name="connsiteX33" fmla="*/ 4068 w 6848"/>
              <a:gd name="connsiteY33" fmla="*/ 0 h 10000"/>
              <a:gd name="connsiteX34" fmla="*/ 4214 w 6848"/>
              <a:gd name="connsiteY34" fmla="*/ 57 h 10000"/>
              <a:gd name="connsiteX35" fmla="*/ 4441 w 6848"/>
              <a:gd name="connsiteY35" fmla="*/ 337 h 10000"/>
              <a:gd name="connsiteX36" fmla="*/ 5430 w 6848"/>
              <a:gd name="connsiteY36" fmla="*/ 1082 h 10000"/>
              <a:gd name="connsiteX37" fmla="*/ 5576 w 6848"/>
              <a:gd name="connsiteY37" fmla="*/ 917 h 10000"/>
              <a:gd name="connsiteX38" fmla="*/ 5957 w 6848"/>
              <a:gd name="connsiteY38" fmla="*/ 1146 h 10000"/>
              <a:gd name="connsiteX39" fmla="*/ 6102 w 6848"/>
              <a:gd name="connsiteY39" fmla="*/ 1383 h 10000"/>
              <a:gd name="connsiteX40" fmla="*/ 6102 w 6848"/>
              <a:gd name="connsiteY40" fmla="*/ 1554 h 10000"/>
              <a:gd name="connsiteX41" fmla="*/ 6102 w 6848"/>
              <a:gd name="connsiteY41" fmla="*/ 1841 h 10000"/>
              <a:gd name="connsiteX42" fmla="*/ 5957 w 6848"/>
              <a:gd name="connsiteY42" fmla="*/ 2020 h 10000"/>
              <a:gd name="connsiteX43" fmla="*/ 6240 w 6848"/>
              <a:gd name="connsiteY43" fmla="*/ 2249 h 10000"/>
              <a:gd name="connsiteX44" fmla="*/ 6467 w 6848"/>
              <a:gd name="connsiteY44" fmla="*/ 2464 h 10000"/>
              <a:gd name="connsiteX45" fmla="*/ 6467 w 6848"/>
              <a:gd name="connsiteY45" fmla="*/ 2650 h 10000"/>
              <a:gd name="connsiteX46" fmla="*/ 6467 w 6848"/>
              <a:gd name="connsiteY46" fmla="*/ 2937 h 10000"/>
              <a:gd name="connsiteX47" fmla="*/ 6402 w 6848"/>
              <a:gd name="connsiteY47" fmla="*/ 3274 h 10000"/>
              <a:gd name="connsiteX48" fmla="*/ 6240 w 6848"/>
              <a:gd name="connsiteY48" fmla="*/ 3395 h 10000"/>
              <a:gd name="connsiteX49" fmla="*/ 6467 w 6848"/>
              <a:gd name="connsiteY49" fmla="*/ 3560 h 10000"/>
              <a:gd name="connsiteX50" fmla="*/ 6702 w 6848"/>
              <a:gd name="connsiteY50" fmla="*/ 3854 h 10000"/>
              <a:gd name="connsiteX51" fmla="*/ 6848 w 6848"/>
              <a:gd name="connsiteY51" fmla="*/ 4140 h 10000"/>
              <a:gd name="connsiteX52" fmla="*/ 6848 w 6848"/>
              <a:gd name="connsiteY52" fmla="*/ 4248 h 10000"/>
              <a:gd name="connsiteX53" fmla="*/ 6621 w 6848"/>
              <a:gd name="connsiteY53" fmla="*/ 4305 h 10000"/>
              <a:gd name="connsiteX54" fmla="*/ 5657 w 6848"/>
              <a:gd name="connsiteY54" fmla="*/ 4305 h 10000"/>
              <a:gd name="connsiteX55" fmla="*/ 5430 w 6848"/>
              <a:gd name="connsiteY55" fmla="*/ 4305 h 10000"/>
              <a:gd name="connsiteX56" fmla="*/ 5268 w 6848"/>
              <a:gd name="connsiteY56" fmla="*/ 4420 h 10000"/>
              <a:gd name="connsiteX57" fmla="*/ 5268 w 6848"/>
              <a:gd name="connsiteY57" fmla="*/ 4656 h 10000"/>
              <a:gd name="connsiteX58" fmla="*/ 5122 w 6848"/>
              <a:gd name="connsiteY58" fmla="*/ 4828 h 10000"/>
              <a:gd name="connsiteX59" fmla="*/ 4684 w 6848"/>
              <a:gd name="connsiteY59" fmla="*/ 5115 h 10000"/>
              <a:gd name="connsiteX60" fmla="*/ 4733 w 6848"/>
              <a:gd name="connsiteY60" fmla="*/ 5358 h 10000"/>
              <a:gd name="connsiteX61" fmla="*/ 4684 w 6848"/>
              <a:gd name="connsiteY61" fmla="*/ 5523 h 10000"/>
              <a:gd name="connsiteX62" fmla="*/ 4668 w 6848"/>
              <a:gd name="connsiteY62" fmla="*/ 5534 h 10000"/>
              <a:gd name="connsiteX63" fmla="*/ 4522 w 6848"/>
              <a:gd name="connsiteY63" fmla="*/ 5630 h 10000"/>
              <a:gd name="connsiteX64" fmla="*/ 365 w 6848"/>
              <a:gd name="connsiteY64" fmla="*/ 3267 h 10000"/>
              <a:gd name="connsiteX0" fmla="*/ 6451 w 9539"/>
              <a:gd name="connsiteY0" fmla="*/ 6211 h 10000"/>
              <a:gd name="connsiteX1" fmla="*/ 5693 w 9539"/>
              <a:gd name="connsiteY1" fmla="*/ 6777 h 10000"/>
              <a:gd name="connsiteX2" fmla="*/ 5598 w 9539"/>
              <a:gd name="connsiteY2" fmla="*/ 7077 h 10000"/>
              <a:gd name="connsiteX3" fmla="*/ 4818 w 9539"/>
              <a:gd name="connsiteY3" fmla="*/ 7242 h 10000"/>
              <a:gd name="connsiteX4" fmla="*/ 4392 w 9539"/>
              <a:gd name="connsiteY4" fmla="*/ 7414 h 10000"/>
              <a:gd name="connsiteX5" fmla="*/ 3729 w 9539"/>
              <a:gd name="connsiteY5" fmla="*/ 7658 h 10000"/>
              <a:gd name="connsiteX6" fmla="*/ 3835 w 9539"/>
              <a:gd name="connsiteY6" fmla="*/ 7822 h 10000"/>
              <a:gd name="connsiteX7" fmla="*/ 3290 w 9539"/>
              <a:gd name="connsiteY7" fmla="*/ 7880 h 10000"/>
              <a:gd name="connsiteX8" fmla="*/ 3054 w 9539"/>
              <a:gd name="connsiteY8" fmla="*/ 7994 h 10000"/>
              <a:gd name="connsiteX9" fmla="*/ 2534 w 9539"/>
              <a:gd name="connsiteY9" fmla="*/ 8388 h 10000"/>
              <a:gd name="connsiteX10" fmla="*/ 2084 w 9539"/>
              <a:gd name="connsiteY10" fmla="*/ 8567 h 10000"/>
              <a:gd name="connsiteX11" fmla="*/ 2203 w 9539"/>
              <a:gd name="connsiteY11" fmla="*/ 8861 h 10000"/>
              <a:gd name="connsiteX12" fmla="*/ 1871 w 9539"/>
              <a:gd name="connsiteY12" fmla="*/ 8968 h 10000"/>
              <a:gd name="connsiteX13" fmla="*/ 1635 w 9539"/>
              <a:gd name="connsiteY13" fmla="*/ 9083 h 10000"/>
              <a:gd name="connsiteX14" fmla="*/ 1871 w 9539"/>
              <a:gd name="connsiteY14" fmla="*/ 9542 h 10000"/>
              <a:gd name="connsiteX15" fmla="*/ 1753 w 9539"/>
              <a:gd name="connsiteY15" fmla="*/ 9835 h 10000"/>
              <a:gd name="connsiteX16" fmla="*/ 1185 w 9539"/>
              <a:gd name="connsiteY16" fmla="*/ 10000 h 10000"/>
              <a:gd name="connsiteX17" fmla="*/ 0 w 9539"/>
              <a:gd name="connsiteY17" fmla="*/ 3223 h 10000"/>
              <a:gd name="connsiteX18" fmla="*/ 214 w 9539"/>
              <a:gd name="connsiteY18" fmla="*/ 3044 h 10000"/>
              <a:gd name="connsiteX19" fmla="*/ 640 w 9539"/>
              <a:gd name="connsiteY19" fmla="*/ 2758 h 10000"/>
              <a:gd name="connsiteX20" fmla="*/ 1090 w 9539"/>
              <a:gd name="connsiteY20" fmla="*/ 2586 h 10000"/>
              <a:gd name="connsiteX21" fmla="*/ 853 w 9539"/>
              <a:gd name="connsiteY21" fmla="*/ 2092 h 10000"/>
              <a:gd name="connsiteX22" fmla="*/ 1693 w 9539"/>
              <a:gd name="connsiteY22" fmla="*/ 1612 h 10000"/>
              <a:gd name="connsiteX23" fmla="*/ 1871 w 9539"/>
              <a:gd name="connsiteY23" fmla="*/ 1411 h 10000"/>
              <a:gd name="connsiteX24" fmla="*/ 2534 w 9539"/>
              <a:gd name="connsiteY24" fmla="*/ 1347 h 10000"/>
              <a:gd name="connsiteX25" fmla="*/ 2901 w 9539"/>
              <a:gd name="connsiteY25" fmla="*/ 1082 h 10000"/>
              <a:gd name="connsiteX26" fmla="*/ 2901 w 9539"/>
              <a:gd name="connsiteY26" fmla="*/ 917 h 10000"/>
              <a:gd name="connsiteX27" fmla="*/ 3290 w 9539"/>
              <a:gd name="connsiteY27" fmla="*/ 709 h 10000"/>
              <a:gd name="connsiteX28" fmla="*/ 4000 w 9539"/>
              <a:gd name="connsiteY28" fmla="*/ 659 h 10000"/>
              <a:gd name="connsiteX29" fmla="*/ 4818 w 9539"/>
              <a:gd name="connsiteY29" fmla="*/ 659 h 10000"/>
              <a:gd name="connsiteX30" fmla="*/ 5479 w 9539"/>
              <a:gd name="connsiteY30" fmla="*/ 337 h 10000"/>
              <a:gd name="connsiteX31" fmla="*/ 5361 w 9539"/>
              <a:gd name="connsiteY31" fmla="*/ 0 h 10000"/>
              <a:gd name="connsiteX32" fmla="*/ 5479 w 9539"/>
              <a:gd name="connsiteY32" fmla="*/ 0 h 10000"/>
              <a:gd name="connsiteX33" fmla="*/ 5693 w 9539"/>
              <a:gd name="connsiteY33" fmla="*/ 57 h 10000"/>
              <a:gd name="connsiteX34" fmla="*/ 6024 w 9539"/>
              <a:gd name="connsiteY34" fmla="*/ 337 h 10000"/>
              <a:gd name="connsiteX35" fmla="*/ 7468 w 9539"/>
              <a:gd name="connsiteY35" fmla="*/ 1082 h 10000"/>
              <a:gd name="connsiteX36" fmla="*/ 7682 w 9539"/>
              <a:gd name="connsiteY36" fmla="*/ 917 h 10000"/>
              <a:gd name="connsiteX37" fmla="*/ 8238 w 9539"/>
              <a:gd name="connsiteY37" fmla="*/ 1146 h 10000"/>
              <a:gd name="connsiteX38" fmla="*/ 8450 w 9539"/>
              <a:gd name="connsiteY38" fmla="*/ 1383 h 10000"/>
              <a:gd name="connsiteX39" fmla="*/ 8450 w 9539"/>
              <a:gd name="connsiteY39" fmla="*/ 1554 h 10000"/>
              <a:gd name="connsiteX40" fmla="*/ 8450 w 9539"/>
              <a:gd name="connsiteY40" fmla="*/ 1841 h 10000"/>
              <a:gd name="connsiteX41" fmla="*/ 8238 w 9539"/>
              <a:gd name="connsiteY41" fmla="*/ 2020 h 10000"/>
              <a:gd name="connsiteX42" fmla="*/ 8651 w 9539"/>
              <a:gd name="connsiteY42" fmla="*/ 2249 h 10000"/>
              <a:gd name="connsiteX43" fmla="*/ 8983 w 9539"/>
              <a:gd name="connsiteY43" fmla="*/ 2464 h 10000"/>
              <a:gd name="connsiteX44" fmla="*/ 8983 w 9539"/>
              <a:gd name="connsiteY44" fmla="*/ 2650 h 10000"/>
              <a:gd name="connsiteX45" fmla="*/ 8983 w 9539"/>
              <a:gd name="connsiteY45" fmla="*/ 2937 h 10000"/>
              <a:gd name="connsiteX46" fmla="*/ 8888 w 9539"/>
              <a:gd name="connsiteY46" fmla="*/ 3274 h 10000"/>
              <a:gd name="connsiteX47" fmla="*/ 8651 w 9539"/>
              <a:gd name="connsiteY47" fmla="*/ 3395 h 10000"/>
              <a:gd name="connsiteX48" fmla="*/ 8983 w 9539"/>
              <a:gd name="connsiteY48" fmla="*/ 3560 h 10000"/>
              <a:gd name="connsiteX49" fmla="*/ 9326 w 9539"/>
              <a:gd name="connsiteY49" fmla="*/ 3854 h 10000"/>
              <a:gd name="connsiteX50" fmla="*/ 9539 w 9539"/>
              <a:gd name="connsiteY50" fmla="*/ 4140 h 10000"/>
              <a:gd name="connsiteX51" fmla="*/ 9539 w 9539"/>
              <a:gd name="connsiteY51" fmla="*/ 4248 h 10000"/>
              <a:gd name="connsiteX52" fmla="*/ 9208 w 9539"/>
              <a:gd name="connsiteY52" fmla="*/ 4305 h 10000"/>
              <a:gd name="connsiteX53" fmla="*/ 7800 w 9539"/>
              <a:gd name="connsiteY53" fmla="*/ 4305 h 10000"/>
              <a:gd name="connsiteX54" fmla="*/ 7468 w 9539"/>
              <a:gd name="connsiteY54" fmla="*/ 4305 h 10000"/>
              <a:gd name="connsiteX55" fmla="*/ 7232 w 9539"/>
              <a:gd name="connsiteY55" fmla="*/ 4420 h 10000"/>
              <a:gd name="connsiteX56" fmla="*/ 7232 w 9539"/>
              <a:gd name="connsiteY56" fmla="*/ 4656 h 10000"/>
              <a:gd name="connsiteX57" fmla="*/ 7019 w 9539"/>
              <a:gd name="connsiteY57" fmla="*/ 4828 h 10000"/>
              <a:gd name="connsiteX58" fmla="*/ 6379 w 9539"/>
              <a:gd name="connsiteY58" fmla="*/ 5115 h 10000"/>
              <a:gd name="connsiteX59" fmla="*/ 6451 w 9539"/>
              <a:gd name="connsiteY59" fmla="*/ 5358 h 10000"/>
              <a:gd name="connsiteX60" fmla="*/ 6379 w 9539"/>
              <a:gd name="connsiteY60" fmla="*/ 5523 h 10000"/>
              <a:gd name="connsiteX61" fmla="*/ 6356 w 9539"/>
              <a:gd name="connsiteY61" fmla="*/ 5534 h 10000"/>
              <a:gd name="connsiteX62" fmla="*/ 6142 w 9539"/>
              <a:gd name="connsiteY62" fmla="*/ 5630 h 10000"/>
              <a:gd name="connsiteX63" fmla="*/ 72 w 9539"/>
              <a:gd name="connsiteY63" fmla="*/ 3267 h 10000"/>
              <a:gd name="connsiteX0" fmla="*/ 6763 w 10000"/>
              <a:gd name="connsiteY0" fmla="*/ 6211 h 9835"/>
              <a:gd name="connsiteX1" fmla="*/ 5968 w 10000"/>
              <a:gd name="connsiteY1" fmla="*/ 6777 h 9835"/>
              <a:gd name="connsiteX2" fmla="*/ 5869 w 10000"/>
              <a:gd name="connsiteY2" fmla="*/ 7077 h 9835"/>
              <a:gd name="connsiteX3" fmla="*/ 5051 w 10000"/>
              <a:gd name="connsiteY3" fmla="*/ 7242 h 9835"/>
              <a:gd name="connsiteX4" fmla="*/ 4604 w 10000"/>
              <a:gd name="connsiteY4" fmla="*/ 7414 h 9835"/>
              <a:gd name="connsiteX5" fmla="*/ 3909 w 10000"/>
              <a:gd name="connsiteY5" fmla="*/ 7658 h 9835"/>
              <a:gd name="connsiteX6" fmla="*/ 4020 w 10000"/>
              <a:gd name="connsiteY6" fmla="*/ 7822 h 9835"/>
              <a:gd name="connsiteX7" fmla="*/ 3449 w 10000"/>
              <a:gd name="connsiteY7" fmla="*/ 7880 h 9835"/>
              <a:gd name="connsiteX8" fmla="*/ 3202 w 10000"/>
              <a:gd name="connsiteY8" fmla="*/ 7994 h 9835"/>
              <a:gd name="connsiteX9" fmla="*/ 2656 w 10000"/>
              <a:gd name="connsiteY9" fmla="*/ 8388 h 9835"/>
              <a:gd name="connsiteX10" fmla="*/ 2185 w 10000"/>
              <a:gd name="connsiteY10" fmla="*/ 8567 h 9835"/>
              <a:gd name="connsiteX11" fmla="*/ 2309 w 10000"/>
              <a:gd name="connsiteY11" fmla="*/ 8861 h 9835"/>
              <a:gd name="connsiteX12" fmla="*/ 1961 w 10000"/>
              <a:gd name="connsiteY12" fmla="*/ 8968 h 9835"/>
              <a:gd name="connsiteX13" fmla="*/ 1714 w 10000"/>
              <a:gd name="connsiteY13" fmla="*/ 9083 h 9835"/>
              <a:gd name="connsiteX14" fmla="*/ 1961 w 10000"/>
              <a:gd name="connsiteY14" fmla="*/ 9542 h 9835"/>
              <a:gd name="connsiteX15" fmla="*/ 1838 w 10000"/>
              <a:gd name="connsiteY15" fmla="*/ 9835 h 9835"/>
              <a:gd name="connsiteX16" fmla="*/ 0 w 10000"/>
              <a:gd name="connsiteY16" fmla="*/ 3223 h 9835"/>
              <a:gd name="connsiteX17" fmla="*/ 224 w 10000"/>
              <a:gd name="connsiteY17" fmla="*/ 3044 h 9835"/>
              <a:gd name="connsiteX18" fmla="*/ 671 w 10000"/>
              <a:gd name="connsiteY18" fmla="*/ 2758 h 9835"/>
              <a:gd name="connsiteX19" fmla="*/ 1143 w 10000"/>
              <a:gd name="connsiteY19" fmla="*/ 2586 h 9835"/>
              <a:gd name="connsiteX20" fmla="*/ 894 w 10000"/>
              <a:gd name="connsiteY20" fmla="*/ 2092 h 9835"/>
              <a:gd name="connsiteX21" fmla="*/ 1775 w 10000"/>
              <a:gd name="connsiteY21" fmla="*/ 1612 h 9835"/>
              <a:gd name="connsiteX22" fmla="*/ 1961 w 10000"/>
              <a:gd name="connsiteY22" fmla="*/ 1411 h 9835"/>
              <a:gd name="connsiteX23" fmla="*/ 2656 w 10000"/>
              <a:gd name="connsiteY23" fmla="*/ 1347 h 9835"/>
              <a:gd name="connsiteX24" fmla="*/ 3041 w 10000"/>
              <a:gd name="connsiteY24" fmla="*/ 1082 h 9835"/>
              <a:gd name="connsiteX25" fmla="*/ 3041 w 10000"/>
              <a:gd name="connsiteY25" fmla="*/ 917 h 9835"/>
              <a:gd name="connsiteX26" fmla="*/ 3449 w 10000"/>
              <a:gd name="connsiteY26" fmla="*/ 709 h 9835"/>
              <a:gd name="connsiteX27" fmla="*/ 4193 w 10000"/>
              <a:gd name="connsiteY27" fmla="*/ 659 h 9835"/>
              <a:gd name="connsiteX28" fmla="*/ 5051 w 10000"/>
              <a:gd name="connsiteY28" fmla="*/ 659 h 9835"/>
              <a:gd name="connsiteX29" fmla="*/ 5744 w 10000"/>
              <a:gd name="connsiteY29" fmla="*/ 337 h 9835"/>
              <a:gd name="connsiteX30" fmla="*/ 5620 w 10000"/>
              <a:gd name="connsiteY30" fmla="*/ 0 h 9835"/>
              <a:gd name="connsiteX31" fmla="*/ 5744 w 10000"/>
              <a:gd name="connsiteY31" fmla="*/ 0 h 9835"/>
              <a:gd name="connsiteX32" fmla="*/ 5968 w 10000"/>
              <a:gd name="connsiteY32" fmla="*/ 57 h 9835"/>
              <a:gd name="connsiteX33" fmla="*/ 6315 w 10000"/>
              <a:gd name="connsiteY33" fmla="*/ 337 h 9835"/>
              <a:gd name="connsiteX34" fmla="*/ 7829 w 10000"/>
              <a:gd name="connsiteY34" fmla="*/ 1082 h 9835"/>
              <a:gd name="connsiteX35" fmla="*/ 8053 w 10000"/>
              <a:gd name="connsiteY35" fmla="*/ 917 h 9835"/>
              <a:gd name="connsiteX36" fmla="*/ 8636 w 10000"/>
              <a:gd name="connsiteY36" fmla="*/ 1146 h 9835"/>
              <a:gd name="connsiteX37" fmla="*/ 8858 w 10000"/>
              <a:gd name="connsiteY37" fmla="*/ 1383 h 9835"/>
              <a:gd name="connsiteX38" fmla="*/ 8858 w 10000"/>
              <a:gd name="connsiteY38" fmla="*/ 1554 h 9835"/>
              <a:gd name="connsiteX39" fmla="*/ 8858 w 10000"/>
              <a:gd name="connsiteY39" fmla="*/ 1841 h 9835"/>
              <a:gd name="connsiteX40" fmla="*/ 8636 w 10000"/>
              <a:gd name="connsiteY40" fmla="*/ 2020 h 9835"/>
              <a:gd name="connsiteX41" fmla="*/ 9069 w 10000"/>
              <a:gd name="connsiteY41" fmla="*/ 2249 h 9835"/>
              <a:gd name="connsiteX42" fmla="*/ 9417 w 10000"/>
              <a:gd name="connsiteY42" fmla="*/ 2464 h 9835"/>
              <a:gd name="connsiteX43" fmla="*/ 9417 w 10000"/>
              <a:gd name="connsiteY43" fmla="*/ 2650 h 9835"/>
              <a:gd name="connsiteX44" fmla="*/ 9417 w 10000"/>
              <a:gd name="connsiteY44" fmla="*/ 2937 h 9835"/>
              <a:gd name="connsiteX45" fmla="*/ 9318 w 10000"/>
              <a:gd name="connsiteY45" fmla="*/ 3274 h 9835"/>
              <a:gd name="connsiteX46" fmla="*/ 9069 w 10000"/>
              <a:gd name="connsiteY46" fmla="*/ 3395 h 9835"/>
              <a:gd name="connsiteX47" fmla="*/ 9417 w 10000"/>
              <a:gd name="connsiteY47" fmla="*/ 3560 h 9835"/>
              <a:gd name="connsiteX48" fmla="*/ 9777 w 10000"/>
              <a:gd name="connsiteY48" fmla="*/ 3854 h 9835"/>
              <a:gd name="connsiteX49" fmla="*/ 10000 w 10000"/>
              <a:gd name="connsiteY49" fmla="*/ 4140 h 9835"/>
              <a:gd name="connsiteX50" fmla="*/ 10000 w 10000"/>
              <a:gd name="connsiteY50" fmla="*/ 4248 h 9835"/>
              <a:gd name="connsiteX51" fmla="*/ 9653 w 10000"/>
              <a:gd name="connsiteY51" fmla="*/ 4305 h 9835"/>
              <a:gd name="connsiteX52" fmla="*/ 8177 w 10000"/>
              <a:gd name="connsiteY52" fmla="*/ 4305 h 9835"/>
              <a:gd name="connsiteX53" fmla="*/ 7829 w 10000"/>
              <a:gd name="connsiteY53" fmla="*/ 4305 h 9835"/>
              <a:gd name="connsiteX54" fmla="*/ 7582 w 10000"/>
              <a:gd name="connsiteY54" fmla="*/ 4420 h 9835"/>
              <a:gd name="connsiteX55" fmla="*/ 7582 w 10000"/>
              <a:gd name="connsiteY55" fmla="*/ 4656 h 9835"/>
              <a:gd name="connsiteX56" fmla="*/ 7358 w 10000"/>
              <a:gd name="connsiteY56" fmla="*/ 4828 h 9835"/>
              <a:gd name="connsiteX57" fmla="*/ 6687 w 10000"/>
              <a:gd name="connsiteY57" fmla="*/ 5115 h 9835"/>
              <a:gd name="connsiteX58" fmla="*/ 6763 w 10000"/>
              <a:gd name="connsiteY58" fmla="*/ 5358 h 9835"/>
              <a:gd name="connsiteX59" fmla="*/ 6687 w 10000"/>
              <a:gd name="connsiteY59" fmla="*/ 5523 h 9835"/>
              <a:gd name="connsiteX60" fmla="*/ 6663 w 10000"/>
              <a:gd name="connsiteY60" fmla="*/ 5534 h 9835"/>
              <a:gd name="connsiteX61" fmla="*/ 6439 w 10000"/>
              <a:gd name="connsiteY61" fmla="*/ 5630 h 9835"/>
              <a:gd name="connsiteX62" fmla="*/ 75 w 10000"/>
              <a:gd name="connsiteY62" fmla="*/ 3267 h 9835"/>
              <a:gd name="connsiteX0" fmla="*/ 6763 w 10000"/>
              <a:gd name="connsiteY0" fmla="*/ 6315 h 9702"/>
              <a:gd name="connsiteX1" fmla="*/ 5968 w 10000"/>
              <a:gd name="connsiteY1" fmla="*/ 6891 h 9702"/>
              <a:gd name="connsiteX2" fmla="*/ 5869 w 10000"/>
              <a:gd name="connsiteY2" fmla="*/ 7196 h 9702"/>
              <a:gd name="connsiteX3" fmla="*/ 5051 w 10000"/>
              <a:gd name="connsiteY3" fmla="*/ 7363 h 9702"/>
              <a:gd name="connsiteX4" fmla="*/ 4604 w 10000"/>
              <a:gd name="connsiteY4" fmla="*/ 7538 h 9702"/>
              <a:gd name="connsiteX5" fmla="*/ 3909 w 10000"/>
              <a:gd name="connsiteY5" fmla="*/ 7786 h 9702"/>
              <a:gd name="connsiteX6" fmla="*/ 4020 w 10000"/>
              <a:gd name="connsiteY6" fmla="*/ 7953 h 9702"/>
              <a:gd name="connsiteX7" fmla="*/ 3449 w 10000"/>
              <a:gd name="connsiteY7" fmla="*/ 8012 h 9702"/>
              <a:gd name="connsiteX8" fmla="*/ 3202 w 10000"/>
              <a:gd name="connsiteY8" fmla="*/ 8128 h 9702"/>
              <a:gd name="connsiteX9" fmla="*/ 2656 w 10000"/>
              <a:gd name="connsiteY9" fmla="*/ 8529 h 9702"/>
              <a:gd name="connsiteX10" fmla="*/ 2185 w 10000"/>
              <a:gd name="connsiteY10" fmla="*/ 8711 h 9702"/>
              <a:gd name="connsiteX11" fmla="*/ 2309 w 10000"/>
              <a:gd name="connsiteY11" fmla="*/ 9010 h 9702"/>
              <a:gd name="connsiteX12" fmla="*/ 1961 w 10000"/>
              <a:gd name="connsiteY12" fmla="*/ 9118 h 9702"/>
              <a:gd name="connsiteX13" fmla="*/ 1714 w 10000"/>
              <a:gd name="connsiteY13" fmla="*/ 9235 h 9702"/>
              <a:gd name="connsiteX14" fmla="*/ 1961 w 10000"/>
              <a:gd name="connsiteY14" fmla="*/ 9702 h 9702"/>
              <a:gd name="connsiteX15" fmla="*/ 0 w 10000"/>
              <a:gd name="connsiteY15" fmla="*/ 3277 h 9702"/>
              <a:gd name="connsiteX16" fmla="*/ 224 w 10000"/>
              <a:gd name="connsiteY16" fmla="*/ 3095 h 9702"/>
              <a:gd name="connsiteX17" fmla="*/ 671 w 10000"/>
              <a:gd name="connsiteY17" fmla="*/ 2804 h 9702"/>
              <a:gd name="connsiteX18" fmla="*/ 1143 w 10000"/>
              <a:gd name="connsiteY18" fmla="*/ 2629 h 9702"/>
              <a:gd name="connsiteX19" fmla="*/ 894 w 10000"/>
              <a:gd name="connsiteY19" fmla="*/ 2127 h 9702"/>
              <a:gd name="connsiteX20" fmla="*/ 1775 w 10000"/>
              <a:gd name="connsiteY20" fmla="*/ 1639 h 9702"/>
              <a:gd name="connsiteX21" fmla="*/ 1961 w 10000"/>
              <a:gd name="connsiteY21" fmla="*/ 1435 h 9702"/>
              <a:gd name="connsiteX22" fmla="*/ 2656 w 10000"/>
              <a:gd name="connsiteY22" fmla="*/ 1370 h 9702"/>
              <a:gd name="connsiteX23" fmla="*/ 3041 w 10000"/>
              <a:gd name="connsiteY23" fmla="*/ 1100 h 9702"/>
              <a:gd name="connsiteX24" fmla="*/ 3041 w 10000"/>
              <a:gd name="connsiteY24" fmla="*/ 932 h 9702"/>
              <a:gd name="connsiteX25" fmla="*/ 3449 w 10000"/>
              <a:gd name="connsiteY25" fmla="*/ 721 h 9702"/>
              <a:gd name="connsiteX26" fmla="*/ 4193 w 10000"/>
              <a:gd name="connsiteY26" fmla="*/ 670 h 9702"/>
              <a:gd name="connsiteX27" fmla="*/ 5051 w 10000"/>
              <a:gd name="connsiteY27" fmla="*/ 670 h 9702"/>
              <a:gd name="connsiteX28" fmla="*/ 5744 w 10000"/>
              <a:gd name="connsiteY28" fmla="*/ 343 h 9702"/>
              <a:gd name="connsiteX29" fmla="*/ 5620 w 10000"/>
              <a:gd name="connsiteY29" fmla="*/ 0 h 9702"/>
              <a:gd name="connsiteX30" fmla="*/ 5744 w 10000"/>
              <a:gd name="connsiteY30" fmla="*/ 0 h 9702"/>
              <a:gd name="connsiteX31" fmla="*/ 5968 w 10000"/>
              <a:gd name="connsiteY31" fmla="*/ 58 h 9702"/>
              <a:gd name="connsiteX32" fmla="*/ 6315 w 10000"/>
              <a:gd name="connsiteY32" fmla="*/ 343 h 9702"/>
              <a:gd name="connsiteX33" fmla="*/ 7829 w 10000"/>
              <a:gd name="connsiteY33" fmla="*/ 1100 h 9702"/>
              <a:gd name="connsiteX34" fmla="*/ 8053 w 10000"/>
              <a:gd name="connsiteY34" fmla="*/ 932 h 9702"/>
              <a:gd name="connsiteX35" fmla="*/ 8636 w 10000"/>
              <a:gd name="connsiteY35" fmla="*/ 1165 h 9702"/>
              <a:gd name="connsiteX36" fmla="*/ 8858 w 10000"/>
              <a:gd name="connsiteY36" fmla="*/ 1406 h 9702"/>
              <a:gd name="connsiteX37" fmla="*/ 8858 w 10000"/>
              <a:gd name="connsiteY37" fmla="*/ 1580 h 9702"/>
              <a:gd name="connsiteX38" fmla="*/ 8858 w 10000"/>
              <a:gd name="connsiteY38" fmla="*/ 1872 h 9702"/>
              <a:gd name="connsiteX39" fmla="*/ 8636 w 10000"/>
              <a:gd name="connsiteY39" fmla="*/ 2054 h 9702"/>
              <a:gd name="connsiteX40" fmla="*/ 9069 w 10000"/>
              <a:gd name="connsiteY40" fmla="*/ 2287 h 9702"/>
              <a:gd name="connsiteX41" fmla="*/ 9417 w 10000"/>
              <a:gd name="connsiteY41" fmla="*/ 2505 h 9702"/>
              <a:gd name="connsiteX42" fmla="*/ 9417 w 10000"/>
              <a:gd name="connsiteY42" fmla="*/ 2694 h 9702"/>
              <a:gd name="connsiteX43" fmla="*/ 9417 w 10000"/>
              <a:gd name="connsiteY43" fmla="*/ 2986 h 9702"/>
              <a:gd name="connsiteX44" fmla="*/ 9318 w 10000"/>
              <a:gd name="connsiteY44" fmla="*/ 3329 h 9702"/>
              <a:gd name="connsiteX45" fmla="*/ 9069 w 10000"/>
              <a:gd name="connsiteY45" fmla="*/ 3452 h 9702"/>
              <a:gd name="connsiteX46" fmla="*/ 9417 w 10000"/>
              <a:gd name="connsiteY46" fmla="*/ 3620 h 9702"/>
              <a:gd name="connsiteX47" fmla="*/ 9777 w 10000"/>
              <a:gd name="connsiteY47" fmla="*/ 3919 h 9702"/>
              <a:gd name="connsiteX48" fmla="*/ 10000 w 10000"/>
              <a:gd name="connsiteY48" fmla="*/ 4209 h 9702"/>
              <a:gd name="connsiteX49" fmla="*/ 10000 w 10000"/>
              <a:gd name="connsiteY49" fmla="*/ 4319 h 9702"/>
              <a:gd name="connsiteX50" fmla="*/ 9653 w 10000"/>
              <a:gd name="connsiteY50" fmla="*/ 4377 h 9702"/>
              <a:gd name="connsiteX51" fmla="*/ 8177 w 10000"/>
              <a:gd name="connsiteY51" fmla="*/ 4377 h 9702"/>
              <a:gd name="connsiteX52" fmla="*/ 7829 w 10000"/>
              <a:gd name="connsiteY52" fmla="*/ 4377 h 9702"/>
              <a:gd name="connsiteX53" fmla="*/ 7582 w 10000"/>
              <a:gd name="connsiteY53" fmla="*/ 4494 h 9702"/>
              <a:gd name="connsiteX54" fmla="*/ 7582 w 10000"/>
              <a:gd name="connsiteY54" fmla="*/ 4734 h 9702"/>
              <a:gd name="connsiteX55" fmla="*/ 7358 w 10000"/>
              <a:gd name="connsiteY55" fmla="*/ 4909 h 9702"/>
              <a:gd name="connsiteX56" fmla="*/ 6687 w 10000"/>
              <a:gd name="connsiteY56" fmla="*/ 5201 h 9702"/>
              <a:gd name="connsiteX57" fmla="*/ 6763 w 10000"/>
              <a:gd name="connsiteY57" fmla="*/ 5448 h 9702"/>
              <a:gd name="connsiteX58" fmla="*/ 6687 w 10000"/>
              <a:gd name="connsiteY58" fmla="*/ 5616 h 9702"/>
              <a:gd name="connsiteX59" fmla="*/ 6663 w 10000"/>
              <a:gd name="connsiteY59" fmla="*/ 5627 h 9702"/>
              <a:gd name="connsiteX60" fmla="*/ 6439 w 10000"/>
              <a:gd name="connsiteY60" fmla="*/ 5724 h 9702"/>
              <a:gd name="connsiteX61" fmla="*/ 75 w 10000"/>
              <a:gd name="connsiteY61" fmla="*/ 3322 h 9702"/>
              <a:gd name="connsiteX0" fmla="*/ 6763 w 10000"/>
              <a:gd name="connsiteY0" fmla="*/ 6509 h 9519"/>
              <a:gd name="connsiteX1" fmla="*/ 5968 w 10000"/>
              <a:gd name="connsiteY1" fmla="*/ 7103 h 9519"/>
              <a:gd name="connsiteX2" fmla="*/ 5869 w 10000"/>
              <a:gd name="connsiteY2" fmla="*/ 7417 h 9519"/>
              <a:gd name="connsiteX3" fmla="*/ 5051 w 10000"/>
              <a:gd name="connsiteY3" fmla="*/ 7589 h 9519"/>
              <a:gd name="connsiteX4" fmla="*/ 4604 w 10000"/>
              <a:gd name="connsiteY4" fmla="*/ 7770 h 9519"/>
              <a:gd name="connsiteX5" fmla="*/ 3909 w 10000"/>
              <a:gd name="connsiteY5" fmla="*/ 8025 h 9519"/>
              <a:gd name="connsiteX6" fmla="*/ 4020 w 10000"/>
              <a:gd name="connsiteY6" fmla="*/ 8197 h 9519"/>
              <a:gd name="connsiteX7" fmla="*/ 3449 w 10000"/>
              <a:gd name="connsiteY7" fmla="*/ 8258 h 9519"/>
              <a:gd name="connsiteX8" fmla="*/ 3202 w 10000"/>
              <a:gd name="connsiteY8" fmla="*/ 8378 h 9519"/>
              <a:gd name="connsiteX9" fmla="*/ 2656 w 10000"/>
              <a:gd name="connsiteY9" fmla="*/ 8791 h 9519"/>
              <a:gd name="connsiteX10" fmla="*/ 2185 w 10000"/>
              <a:gd name="connsiteY10" fmla="*/ 8979 h 9519"/>
              <a:gd name="connsiteX11" fmla="*/ 2309 w 10000"/>
              <a:gd name="connsiteY11" fmla="*/ 9287 h 9519"/>
              <a:gd name="connsiteX12" fmla="*/ 1961 w 10000"/>
              <a:gd name="connsiteY12" fmla="*/ 9398 h 9519"/>
              <a:gd name="connsiteX13" fmla="*/ 1714 w 10000"/>
              <a:gd name="connsiteY13" fmla="*/ 9519 h 9519"/>
              <a:gd name="connsiteX14" fmla="*/ 0 w 10000"/>
              <a:gd name="connsiteY14" fmla="*/ 3378 h 9519"/>
              <a:gd name="connsiteX15" fmla="*/ 224 w 10000"/>
              <a:gd name="connsiteY15" fmla="*/ 3190 h 9519"/>
              <a:gd name="connsiteX16" fmla="*/ 671 w 10000"/>
              <a:gd name="connsiteY16" fmla="*/ 2890 h 9519"/>
              <a:gd name="connsiteX17" fmla="*/ 1143 w 10000"/>
              <a:gd name="connsiteY17" fmla="*/ 2710 h 9519"/>
              <a:gd name="connsiteX18" fmla="*/ 894 w 10000"/>
              <a:gd name="connsiteY18" fmla="*/ 2192 h 9519"/>
              <a:gd name="connsiteX19" fmla="*/ 1775 w 10000"/>
              <a:gd name="connsiteY19" fmla="*/ 1689 h 9519"/>
              <a:gd name="connsiteX20" fmla="*/ 1961 w 10000"/>
              <a:gd name="connsiteY20" fmla="*/ 1479 h 9519"/>
              <a:gd name="connsiteX21" fmla="*/ 2656 w 10000"/>
              <a:gd name="connsiteY21" fmla="*/ 1412 h 9519"/>
              <a:gd name="connsiteX22" fmla="*/ 3041 w 10000"/>
              <a:gd name="connsiteY22" fmla="*/ 1134 h 9519"/>
              <a:gd name="connsiteX23" fmla="*/ 3041 w 10000"/>
              <a:gd name="connsiteY23" fmla="*/ 961 h 9519"/>
              <a:gd name="connsiteX24" fmla="*/ 3449 w 10000"/>
              <a:gd name="connsiteY24" fmla="*/ 743 h 9519"/>
              <a:gd name="connsiteX25" fmla="*/ 4193 w 10000"/>
              <a:gd name="connsiteY25" fmla="*/ 691 h 9519"/>
              <a:gd name="connsiteX26" fmla="*/ 5051 w 10000"/>
              <a:gd name="connsiteY26" fmla="*/ 691 h 9519"/>
              <a:gd name="connsiteX27" fmla="*/ 5744 w 10000"/>
              <a:gd name="connsiteY27" fmla="*/ 354 h 9519"/>
              <a:gd name="connsiteX28" fmla="*/ 5620 w 10000"/>
              <a:gd name="connsiteY28" fmla="*/ 0 h 9519"/>
              <a:gd name="connsiteX29" fmla="*/ 5744 w 10000"/>
              <a:gd name="connsiteY29" fmla="*/ 0 h 9519"/>
              <a:gd name="connsiteX30" fmla="*/ 5968 w 10000"/>
              <a:gd name="connsiteY30" fmla="*/ 60 h 9519"/>
              <a:gd name="connsiteX31" fmla="*/ 6315 w 10000"/>
              <a:gd name="connsiteY31" fmla="*/ 354 h 9519"/>
              <a:gd name="connsiteX32" fmla="*/ 7829 w 10000"/>
              <a:gd name="connsiteY32" fmla="*/ 1134 h 9519"/>
              <a:gd name="connsiteX33" fmla="*/ 8053 w 10000"/>
              <a:gd name="connsiteY33" fmla="*/ 961 h 9519"/>
              <a:gd name="connsiteX34" fmla="*/ 8636 w 10000"/>
              <a:gd name="connsiteY34" fmla="*/ 1201 h 9519"/>
              <a:gd name="connsiteX35" fmla="*/ 8858 w 10000"/>
              <a:gd name="connsiteY35" fmla="*/ 1449 h 9519"/>
              <a:gd name="connsiteX36" fmla="*/ 8858 w 10000"/>
              <a:gd name="connsiteY36" fmla="*/ 1629 h 9519"/>
              <a:gd name="connsiteX37" fmla="*/ 8858 w 10000"/>
              <a:gd name="connsiteY37" fmla="*/ 1929 h 9519"/>
              <a:gd name="connsiteX38" fmla="*/ 8636 w 10000"/>
              <a:gd name="connsiteY38" fmla="*/ 2117 h 9519"/>
              <a:gd name="connsiteX39" fmla="*/ 9069 w 10000"/>
              <a:gd name="connsiteY39" fmla="*/ 2357 h 9519"/>
              <a:gd name="connsiteX40" fmla="*/ 9417 w 10000"/>
              <a:gd name="connsiteY40" fmla="*/ 2582 h 9519"/>
              <a:gd name="connsiteX41" fmla="*/ 9417 w 10000"/>
              <a:gd name="connsiteY41" fmla="*/ 2777 h 9519"/>
              <a:gd name="connsiteX42" fmla="*/ 9417 w 10000"/>
              <a:gd name="connsiteY42" fmla="*/ 3078 h 9519"/>
              <a:gd name="connsiteX43" fmla="*/ 9318 w 10000"/>
              <a:gd name="connsiteY43" fmla="*/ 3431 h 9519"/>
              <a:gd name="connsiteX44" fmla="*/ 9069 w 10000"/>
              <a:gd name="connsiteY44" fmla="*/ 3558 h 9519"/>
              <a:gd name="connsiteX45" fmla="*/ 9417 w 10000"/>
              <a:gd name="connsiteY45" fmla="*/ 3731 h 9519"/>
              <a:gd name="connsiteX46" fmla="*/ 9777 w 10000"/>
              <a:gd name="connsiteY46" fmla="*/ 4039 h 9519"/>
              <a:gd name="connsiteX47" fmla="*/ 10000 w 10000"/>
              <a:gd name="connsiteY47" fmla="*/ 4338 h 9519"/>
              <a:gd name="connsiteX48" fmla="*/ 10000 w 10000"/>
              <a:gd name="connsiteY48" fmla="*/ 4452 h 9519"/>
              <a:gd name="connsiteX49" fmla="*/ 9653 w 10000"/>
              <a:gd name="connsiteY49" fmla="*/ 4511 h 9519"/>
              <a:gd name="connsiteX50" fmla="*/ 8177 w 10000"/>
              <a:gd name="connsiteY50" fmla="*/ 4511 h 9519"/>
              <a:gd name="connsiteX51" fmla="*/ 7829 w 10000"/>
              <a:gd name="connsiteY51" fmla="*/ 4511 h 9519"/>
              <a:gd name="connsiteX52" fmla="*/ 7582 w 10000"/>
              <a:gd name="connsiteY52" fmla="*/ 4632 h 9519"/>
              <a:gd name="connsiteX53" fmla="*/ 7582 w 10000"/>
              <a:gd name="connsiteY53" fmla="*/ 4879 h 9519"/>
              <a:gd name="connsiteX54" fmla="*/ 7358 w 10000"/>
              <a:gd name="connsiteY54" fmla="*/ 5060 h 9519"/>
              <a:gd name="connsiteX55" fmla="*/ 6687 w 10000"/>
              <a:gd name="connsiteY55" fmla="*/ 5361 h 9519"/>
              <a:gd name="connsiteX56" fmla="*/ 6763 w 10000"/>
              <a:gd name="connsiteY56" fmla="*/ 5615 h 9519"/>
              <a:gd name="connsiteX57" fmla="*/ 6687 w 10000"/>
              <a:gd name="connsiteY57" fmla="*/ 5788 h 9519"/>
              <a:gd name="connsiteX58" fmla="*/ 6663 w 10000"/>
              <a:gd name="connsiteY58" fmla="*/ 5800 h 9519"/>
              <a:gd name="connsiteX59" fmla="*/ 6439 w 10000"/>
              <a:gd name="connsiteY59" fmla="*/ 5900 h 9519"/>
              <a:gd name="connsiteX60" fmla="*/ 75 w 10000"/>
              <a:gd name="connsiteY60" fmla="*/ 3424 h 9519"/>
              <a:gd name="connsiteX0" fmla="*/ 6763 w 10000"/>
              <a:gd name="connsiteY0" fmla="*/ 6838 h 10000"/>
              <a:gd name="connsiteX1" fmla="*/ 5968 w 10000"/>
              <a:gd name="connsiteY1" fmla="*/ 7462 h 10000"/>
              <a:gd name="connsiteX2" fmla="*/ 5869 w 10000"/>
              <a:gd name="connsiteY2" fmla="*/ 7792 h 10000"/>
              <a:gd name="connsiteX3" fmla="*/ 5051 w 10000"/>
              <a:gd name="connsiteY3" fmla="*/ 7972 h 10000"/>
              <a:gd name="connsiteX4" fmla="*/ 4604 w 10000"/>
              <a:gd name="connsiteY4" fmla="*/ 8163 h 10000"/>
              <a:gd name="connsiteX5" fmla="*/ 3909 w 10000"/>
              <a:gd name="connsiteY5" fmla="*/ 8431 h 10000"/>
              <a:gd name="connsiteX6" fmla="*/ 4020 w 10000"/>
              <a:gd name="connsiteY6" fmla="*/ 8611 h 10000"/>
              <a:gd name="connsiteX7" fmla="*/ 3449 w 10000"/>
              <a:gd name="connsiteY7" fmla="*/ 8675 h 10000"/>
              <a:gd name="connsiteX8" fmla="*/ 3202 w 10000"/>
              <a:gd name="connsiteY8" fmla="*/ 8801 h 10000"/>
              <a:gd name="connsiteX9" fmla="*/ 2656 w 10000"/>
              <a:gd name="connsiteY9" fmla="*/ 9235 h 10000"/>
              <a:gd name="connsiteX10" fmla="*/ 2185 w 10000"/>
              <a:gd name="connsiteY10" fmla="*/ 9433 h 10000"/>
              <a:gd name="connsiteX11" fmla="*/ 2309 w 10000"/>
              <a:gd name="connsiteY11" fmla="*/ 9756 h 10000"/>
              <a:gd name="connsiteX12" fmla="*/ 1714 w 10000"/>
              <a:gd name="connsiteY12" fmla="*/ 10000 h 10000"/>
              <a:gd name="connsiteX13" fmla="*/ 0 w 10000"/>
              <a:gd name="connsiteY13" fmla="*/ 3549 h 10000"/>
              <a:gd name="connsiteX14" fmla="*/ 224 w 10000"/>
              <a:gd name="connsiteY14" fmla="*/ 3351 h 10000"/>
              <a:gd name="connsiteX15" fmla="*/ 671 w 10000"/>
              <a:gd name="connsiteY15" fmla="*/ 3036 h 10000"/>
              <a:gd name="connsiteX16" fmla="*/ 1143 w 10000"/>
              <a:gd name="connsiteY16" fmla="*/ 2847 h 10000"/>
              <a:gd name="connsiteX17" fmla="*/ 894 w 10000"/>
              <a:gd name="connsiteY17" fmla="*/ 2303 h 10000"/>
              <a:gd name="connsiteX18" fmla="*/ 1775 w 10000"/>
              <a:gd name="connsiteY18" fmla="*/ 1774 h 10000"/>
              <a:gd name="connsiteX19" fmla="*/ 1961 w 10000"/>
              <a:gd name="connsiteY19" fmla="*/ 1554 h 10000"/>
              <a:gd name="connsiteX20" fmla="*/ 2656 w 10000"/>
              <a:gd name="connsiteY20" fmla="*/ 1483 h 10000"/>
              <a:gd name="connsiteX21" fmla="*/ 3041 w 10000"/>
              <a:gd name="connsiteY21" fmla="*/ 1191 h 10000"/>
              <a:gd name="connsiteX22" fmla="*/ 3041 w 10000"/>
              <a:gd name="connsiteY22" fmla="*/ 1010 h 10000"/>
              <a:gd name="connsiteX23" fmla="*/ 3449 w 10000"/>
              <a:gd name="connsiteY23" fmla="*/ 781 h 10000"/>
              <a:gd name="connsiteX24" fmla="*/ 4193 w 10000"/>
              <a:gd name="connsiteY24" fmla="*/ 726 h 10000"/>
              <a:gd name="connsiteX25" fmla="*/ 5051 w 10000"/>
              <a:gd name="connsiteY25" fmla="*/ 726 h 10000"/>
              <a:gd name="connsiteX26" fmla="*/ 5744 w 10000"/>
              <a:gd name="connsiteY26" fmla="*/ 372 h 10000"/>
              <a:gd name="connsiteX27" fmla="*/ 5620 w 10000"/>
              <a:gd name="connsiteY27" fmla="*/ 0 h 10000"/>
              <a:gd name="connsiteX28" fmla="*/ 5744 w 10000"/>
              <a:gd name="connsiteY28" fmla="*/ 0 h 10000"/>
              <a:gd name="connsiteX29" fmla="*/ 5968 w 10000"/>
              <a:gd name="connsiteY29" fmla="*/ 63 h 10000"/>
              <a:gd name="connsiteX30" fmla="*/ 6315 w 10000"/>
              <a:gd name="connsiteY30" fmla="*/ 372 h 10000"/>
              <a:gd name="connsiteX31" fmla="*/ 7829 w 10000"/>
              <a:gd name="connsiteY31" fmla="*/ 1191 h 10000"/>
              <a:gd name="connsiteX32" fmla="*/ 8053 w 10000"/>
              <a:gd name="connsiteY32" fmla="*/ 1010 h 10000"/>
              <a:gd name="connsiteX33" fmla="*/ 8636 w 10000"/>
              <a:gd name="connsiteY33" fmla="*/ 1262 h 10000"/>
              <a:gd name="connsiteX34" fmla="*/ 8858 w 10000"/>
              <a:gd name="connsiteY34" fmla="*/ 1522 h 10000"/>
              <a:gd name="connsiteX35" fmla="*/ 8858 w 10000"/>
              <a:gd name="connsiteY35" fmla="*/ 1711 h 10000"/>
              <a:gd name="connsiteX36" fmla="*/ 8858 w 10000"/>
              <a:gd name="connsiteY36" fmla="*/ 2026 h 10000"/>
              <a:gd name="connsiteX37" fmla="*/ 8636 w 10000"/>
              <a:gd name="connsiteY37" fmla="*/ 2224 h 10000"/>
              <a:gd name="connsiteX38" fmla="*/ 9069 w 10000"/>
              <a:gd name="connsiteY38" fmla="*/ 2476 h 10000"/>
              <a:gd name="connsiteX39" fmla="*/ 9417 w 10000"/>
              <a:gd name="connsiteY39" fmla="*/ 2712 h 10000"/>
              <a:gd name="connsiteX40" fmla="*/ 9417 w 10000"/>
              <a:gd name="connsiteY40" fmla="*/ 2917 h 10000"/>
              <a:gd name="connsiteX41" fmla="*/ 9417 w 10000"/>
              <a:gd name="connsiteY41" fmla="*/ 3234 h 10000"/>
              <a:gd name="connsiteX42" fmla="*/ 9318 w 10000"/>
              <a:gd name="connsiteY42" fmla="*/ 3604 h 10000"/>
              <a:gd name="connsiteX43" fmla="*/ 9069 w 10000"/>
              <a:gd name="connsiteY43" fmla="*/ 3738 h 10000"/>
              <a:gd name="connsiteX44" fmla="*/ 9417 w 10000"/>
              <a:gd name="connsiteY44" fmla="*/ 3920 h 10000"/>
              <a:gd name="connsiteX45" fmla="*/ 9777 w 10000"/>
              <a:gd name="connsiteY45" fmla="*/ 4243 h 10000"/>
              <a:gd name="connsiteX46" fmla="*/ 10000 w 10000"/>
              <a:gd name="connsiteY46" fmla="*/ 4557 h 10000"/>
              <a:gd name="connsiteX47" fmla="*/ 10000 w 10000"/>
              <a:gd name="connsiteY47" fmla="*/ 4677 h 10000"/>
              <a:gd name="connsiteX48" fmla="*/ 9653 w 10000"/>
              <a:gd name="connsiteY48" fmla="*/ 4739 h 10000"/>
              <a:gd name="connsiteX49" fmla="*/ 8177 w 10000"/>
              <a:gd name="connsiteY49" fmla="*/ 4739 h 10000"/>
              <a:gd name="connsiteX50" fmla="*/ 7829 w 10000"/>
              <a:gd name="connsiteY50" fmla="*/ 4739 h 10000"/>
              <a:gd name="connsiteX51" fmla="*/ 7582 w 10000"/>
              <a:gd name="connsiteY51" fmla="*/ 4866 h 10000"/>
              <a:gd name="connsiteX52" fmla="*/ 7582 w 10000"/>
              <a:gd name="connsiteY52" fmla="*/ 5126 h 10000"/>
              <a:gd name="connsiteX53" fmla="*/ 7358 w 10000"/>
              <a:gd name="connsiteY53" fmla="*/ 5316 h 10000"/>
              <a:gd name="connsiteX54" fmla="*/ 6687 w 10000"/>
              <a:gd name="connsiteY54" fmla="*/ 5632 h 10000"/>
              <a:gd name="connsiteX55" fmla="*/ 6763 w 10000"/>
              <a:gd name="connsiteY55" fmla="*/ 5899 h 10000"/>
              <a:gd name="connsiteX56" fmla="*/ 6687 w 10000"/>
              <a:gd name="connsiteY56" fmla="*/ 6080 h 10000"/>
              <a:gd name="connsiteX57" fmla="*/ 6663 w 10000"/>
              <a:gd name="connsiteY57" fmla="*/ 6093 h 10000"/>
              <a:gd name="connsiteX58" fmla="*/ 6439 w 10000"/>
              <a:gd name="connsiteY58" fmla="*/ 6198 h 10000"/>
              <a:gd name="connsiteX59" fmla="*/ 75 w 10000"/>
              <a:gd name="connsiteY59" fmla="*/ 3597 h 10000"/>
              <a:gd name="connsiteX0" fmla="*/ 6763 w 10000"/>
              <a:gd name="connsiteY0" fmla="*/ 6838 h 10981"/>
              <a:gd name="connsiteX1" fmla="*/ 5968 w 10000"/>
              <a:gd name="connsiteY1" fmla="*/ 7462 h 10981"/>
              <a:gd name="connsiteX2" fmla="*/ 5869 w 10000"/>
              <a:gd name="connsiteY2" fmla="*/ 7792 h 10981"/>
              <a:gd name="connsiteX3" fmla="*/ 5051 w 10000"/>
              <a:gd name="connsiteY3" fmla="*/ 7972 h 10981"/>
              <a:gd name="connsiteX4" fmla="*/ 4604 w 10000"/>
              <a:gd name="connsiteY4" fmla="*/ 8163 h 10981"/>
              <a:gd name="connsiteX5" fmla="*/ 3909 w 10000"/>
              <a:gd name="connsiteY5" fmla="*/ 8431 h 10981"/>
              <a:gd name="connsiteX6" fmla="*/ 4020 w 10000"/>
              <a:gd name="connsiteY6" fmla="*/ 8611 h 10981"/>
              <a:gd name="connsiteX7" fmla="*/ 3449 w 10000"/>
              <a:gd name="connsiteY7" fmla="*/ 8675 h 10981"/>
              <a:gd name="connsiteX8" fmla="*/ 3202 w 10000"/>
              <a:gd name="connsiteY8" fmla="*/ 8801 h 10981"/>
              <a:gd name="connsiteX9" fmla="*/ 2656 w 10000"/>
              <a:gd name="connsiteY9" fmla="*/ 9235 h 10981"/>
              <a:gd name="connsiteX10" fmla="*/ 2185 w 10000"/>
              <a:gd name="connsiteY10" fmla="*/ 9433 h 10981"/>
              <a:gd name="connsiteX11" fmla="*/ 1714 w 10000"/>
              <a:gd name="connsiteY11" fmla="*/ 10000 h 10981"/>
              <a:gd name="connsiteX12" fmla="*/ 0 w 10000"/>
              <a:gd name="connsiteY12" fmla="*/ 3549 h 10981"/>
              <a:gd name="connsiteX13" fmla="*/ 224 w 10000"/>
              <a:gd name="connsiteY13" fmla="*/ 3351 h 10981"/>
              <a:gd name="connsiteX14" fmla="*/ 671 w 10000"/>
              <a:gd name="connsiteY14" fmla="*/ 3036 h 10981"/>
              <a:gd name="connsiteX15" fmla="*/ 1143 w 10000"/>
              <a:gd name="connsiteY15" fmla="*/ 2847 h 10981"/>
              <a:gd name="connsiteX16" fmla="*/ 894 w 10000"/>
              <a:gd name="connsiteY16" fmla="*/ 2303 h 10981"/>
              <a:gd name="connsiteX17" fmla="*/ 1775 w 10000"/>
              <a:gd name="connsiteY17" fmla="*/ 1774 h 10981"/>
              <a:gd name="connsiteX18" fmla="*/ 1961 w 10000"/>
              <a:gd name="connsiteY18" fmla="*/ 1554 h 10981"/>
              <a:gd name="connsiteX19" fmla="*/ 2656 w 10000"/>
              <a:gd name="connsiteY19" fmla="*/ 1483 h 10981"/>
              <a:gd name="connsiteX20" fmla="*/ 3041 w 10000"/>
              <a:gd name="connsiteY20" fmla="*/ 1191 h 10981"/>
              <a:gd name="connsiteX21" fmla="*/ 3041 w 10000"/>
              <a:gd name="connsiteY21" fmla="*/ 1010 h 10981"/>
              <a:gd name="connsiteX22" fmla="*/ 3449 w 10000"/>
              <a:gd name="connsiteY22" fmla="*/ 781 h 10981"/>
              <a:gd name="connsiteX23" fmla="*/ 4193 w 10000"/>
              <a:gd name="connsiteY23" fmla="*/ 726 h 10981"/>
              <a:gd name="connsiteX24" fmla="*/ 5051 w 10000"/>
              <a:gd name="connsiteY24" fmla="*/ 726 h 10981"/>
              <a:gd name="connsiteX25" fmla="*/ 5744 w 10000"/>
              <a:gd name="connsiteY25" fmla="*/ 372 h 10981"/>
              <a:gd name="connsiteX26" fmla="*/ 5620 w 10000"/>
              <a:gd name="connsiteY26" fmla="*/ 0 h 10981"/>
              <a:gd name="connsiteX27" fmla="*/ 5744 w 10000"/>
              <a:gd name="connsiteY27" fmla="*/ 0 h 10981"/>
              <a:gd name="connsiteX28" fmla="*/ 5968 w 10000"/>
              <a:gd name="connsiteY28" fmla="*/ 63 h 10981"/>
              <a:gd name="connsiteX29" fmla="*/ 6315 w 10000"/>
              <a:gd name="connsiteY29" fmla="*/ 372 h 10981"/>
              <a:gd name="connsiteX30" fmla="*/ 7829 w 10000"/>
              <a:gd name="connsiteY30" fmla="*/ 1191 h 10981"/>
              <a:gd name="connsiteX31" fmla="*/ 8053 w 10000"/>
              <a:gd name="connsiteY31" fmla="*/ 1010 h 10981"/>
              <a:gd name="connsiteX32" fmla="*/ 8636 w 10000"/>
              <a:gd name="connsiteY32" fmla="*/ 1262 h 10981"/>
              <a:gd name="connsiteX33" fmla="*/ 8858 w 10000"/>
              <a:gd name="connsiteY33" fmla="*/ 1522 h 10981"/>
              <a:gd name="connsiteX34" fmla="*/ 8858 w 10000"/>
              <a:gd name="connsiteY34" fmla="*/ 1711 h 10981"/>
              <a:gd name="connsiteX35" fmla="*/ 8858 w 10000"/>
              <a:gd name="connsiteY35" fmla="*/ 2026 h 10981"/>
              <a:gd name="connsiteX36" fmla="*/ 8636 w 10000"/>
              <a:gd name="connsiteY36" fmla="*/ 2224 h 10981"/>
              <a:gd name="connsiteX37" fmla="*/ 9069 w 10000"/>
              <a:gd name="connsiteY37" fmla="*/ 2476 h 10981"/>
              <a:gd name="connsiteX38" fmla="*/ 9417 w 10000"/>
              <a:gd name="connsiteY38" fmla="*/ 2712 h 10981"/>
              <a:gd name="connsiteX39" fmla="*/ 9417 w 10000"/>
              <a:gd name="connsiteY39" fmla="*/ 2917 h 10981"/>
              <a:gd name="connsiteX40" fmla="*/ 9417 w 10000"/>
              <a:gd name="connsiteY40" fmla="*/ 3234 h 10981"/>
              <a:gd name="connsiteX41" fmla="*/ 9318 w 10000"/>
              <a:gd name="connsiteY41" fmla="*/ 3604 h 10981"/>
              <a:gd name="connsiteX42" fmla="*/ 9069 w 10000"/>
              <a:gd name="connsiteY42" fmla="*/ 3738 h 10981"/>
              <a:gd name="connsiteX43" fmla="*/ 9417 w 10000"/>
              <a:gd name="connsiteY43" fmla="*/ 3920 h 10981"/>
              <a:gd name="connsiteX44" fmla="*/ 9777 w 10000"/>
              <a:gd name="connsiteY44" fmla="*/ 4243 h 10981"/>
              <a:gd name="connsiteX45" fmla="*/ 10000 w 10000"/>
              <a:gd name="connsiteY45" fmla="*/ 4557 h 10981"/>
              <a:gd name="connsiteX46" fmla="*/ 10000 w 10000"/>
              <a:gd name="connsiteY46" fmla="*/ 4677 h 10981"/>
              <a:gd name="connsiteX47" fmla="*/ 9653 w 10000"/>
              <a:gd name="connsiteY47" fmla="*/ 4739 h 10981"/>
              <a:gd name="connsiteX48" fmla="*/ 8177 w 10000"/>
              <a:gd name="connsiteY48" fmla="*/ 4739 h 10981"/>
              <a:gd name="connsiteX49" fmla="*/ 7829 w 10000"/>
              <a:gd name="connsiteY49" fmla="*/ 4739 h 10981"/>
              <a:gd name="connsiteX50" fmla="*/ 7582 w 10000"/>
              <a:gd name="connsiteY50" fmla="*/ 4866 h 10981"/>
              <a:gd name="connsiteX51" fmla="*/ 7582 w 10000"/>
              <a:gd name="connsiteY51" fmla="*/ 5126 h 10981"/>
              <a:gd name="connsiteX52" fmla="*/ 7358 w 10000"/>
              <a:gd name="connsiteY52" fmla="*/ 5316 h 10981"/>
              <a:gd name="connsiteX53" fmla="*/ 6687 w 10000"/>
              <a:gd name="connsiteY53" fmla="*/ 5632 h 10981"/>
              <a:gd name="connsiteX54" fmla="*/ 6763 w 10000"/>
              <a:gd name="connsiteY54" fmla="*/ 5899 h 10981"/>
              <a:gd name="connsiteX55" fmla="*/ 6687 w 10000"/>
              <a:gd name="connsiteY55" fmla="*/ 6080 h 10981"/>
              <a:gd name="connsiteX56" fmla="*/ 6663 w 10000"/>
              <a:gd name="connsiteY56" fmla="*/ 6093 h 10981"/>
              <a:gd name="connsiteX57" fmla="*/ 6439 w 10000"/>
              <a:gd name="connsiteY57" fmla="*/ 6198 h 10981"/>
              <a:gd name="connsiteX58" fmla="*/ 75 w 10000"/>
              <a:gd name="connsiteY58" fmla="*/ 3597 h 10981"/>
              <a:gd name="connsiteX0" fmla="*/ 6763 w 10000"/>
              <a:gd name="connsiteY0" fmla="*/ 6838 h 10000"/>
              <a:gd name="connsiteX1" fmla="*/ 5968 w 10000"/>
              <a:gd name="connsiteY1" fmla="*/ 7462 h 10000"/>
              <a:gd name="connsiteX2" fmla="*/ 5869 w 10000"/>
              <a:gd name="connsiteY2" fmla="*/ 7792 h 10000"/>
              <a:gd name="connsiteX3" fmla="*/ 5051 w 10000"/>
              <a:gd name="connsiteY3" fmla="*/ 7972 h 10000"/>
              <a:gd name="connsiteX4" fmla="*/ 4604 w 10000"/>
              <a:gd name="connsiteY4" fmla="*/ 8163 h 10000"/>
              <a:gd name="connsiteX5" fmla="*/ 3909 w 10000"/>
              <a:gd name="connsiteY5" fmla="*/ 8431 h 10000"/>
              <a:gd name="connsiteX6" fmla="*/ 4020 w 10000"/>
              <a:gd name="connsiteY6" fmla="*/ 8611 h 10000"/>
              <a:gd name="connsiteX7" fmla="*/ 3449 w 10000"/>
              <a:gd name="connsiteY7" fmla="*/ 8675 h 10000"/>
              <a:gd name="connsiteX8" fmla="*/ 3202 w 10000"/>
              <a:gd name="connsiteY8" fmla="*/ 8801 h 10000"/>
              <a:gd name="connsiteX9" fmla="*/ 2656 w 10000"/>
              <a:gd name="connsiteY9" fmla="*/ 9235 h 10000"/>
              <a:gd name="connsiteX10" fmla="*/ 1714 w 10000"/>
              <a:gd name="connsiteY10" fmla="*/ 10000 h 10000"/>
              <a:gd name="connsiteX11" fmla="*/ 0 w 10000"/>
              <a:gd name="connsiteY11" fmla="*/ 3549 h 10000"/>
              <a:gd name="connsiteX12" fmla="*/ 224 w 10000"/>
              <a:gd name="connsiteY12" fmla="*/ 3351 h 10000"/>
              <a:gd name="connsiteX13" fmla="*/ 671 w 10000"/>
              <a:gd name="connsiteY13" fmla="*/ 3036 h 10000"/>
              <a:gd name="connsiteX14" fmla="*/ 1143 w 10000"/>
              <a:gd name="connsiteY14" fmla="*/ 2847 h 10000"/>
              <a:gd name="connsiteX15" fmla="*/ 894 w 10000"/>
              <a:gd name="connsiteY15" fmla="*/ 2303 h 10000"/>
              <a:gd name="connsiteX16" fmla="*/ 1775 w 10000"/>
              <a:gd name="connsiteY16" fmla="*/ 1774 h 10000"/>
              <a:gd name="connsiteX17" fmla="*/ 1961 w 10000"/>
              <a:gd name="connsiteY17" fmla="*/ 1554 h 10000"/>
              <a:gd name="connsiteX18" fmla="*/ 2656 w 10000"/>
              <a:gd name="connsiteY18" fmla="*/ 1483 h 10000"/>
              <a:gd name="connsiteX19" fmla="*/ 3041 w 10000"/>
              <a:gd name="connsiteY19" fmla="*/ 1191 h 10000"/>
              <a:gd name="connsiteX20" fmla="*/ 3041 w 10000"/>
              <a:gd name="connsiteY20" fmla="*/ 1010 h 10000"/>
              <a:gd name="connsiteX21" fmla="*/ 3449 w 10000"/>
              <a:gd name="connsiteY21" fmla="*/ 781 h 10000"/>
              <a:gd name="connsiteX22" fmla="*/ 4193 w 10000"/>
              <a:gd name="connsiteY22" fmla="*/ 726 h 10000"/>
              <a:gd name="connsiteX23" fmla="*/ 5051 w 10000"/>
              <a:gd name="connsiteY23" fmla="*/ 726 h 10000"/>
              <a:gd name="connsiteX24" fmla="*/ 5744 w 10000"/>
              <a:gd name="connsiteY24" fmla="*/ 372 h 10000"/>
              <a:gd name="connsiteX25" fmla="*/ 5620 w 10000"/>
              <a:gd name="connsiteY25" fmla="*/ 0 h 10000"/>
              <a:gd name="connsiteX26" fmla="*/ 5744 w 10000"/>
              <a:gd name="connsiteY26" fmla="*/ 0 h 10000"/>
              <a:gd name="connsiteX27" fmla="*/ 5968 w 10000"/>
              <a:gd name="connsiteY27" fmla="*/ 63 h 10000"/>
              <a:gd name="connsiteX28" fmla="*/ 6315 w 10000"/>
              <a:gd name="connsiteY28" fmla="*/ 372 h 10000"/>
              <a:gd name="connsiteX29" fmla="*/ 7829 w 10000"/>
              <a:gd name="connsiteY29" fmla="*/ 1191 h 10000"/>
              <a:gd name="connsiteX30" fmla="*/ 8053 w 10000"/>
              <a:gd name="connsiteY30" fmla="*/ 1010 h 10000"/>
              <a:gd name="connsiteX31" fmla="*/ 8636 w 10000"/>
              <a:gd name="connsiteY31" fmla="*/ 1262 h 10000"/>
              <a:gd name="connsiteX32" fmla="*/ 8858 w 10000"/>
              <a:gd name="connsiteY32" fmla="*/ 1522 h 10000"/>
              <a:gd name="connsiteX33" fmla="*/ 8858 w 10000"/>
              <a:gd name="connsiteY33" fmla="*/ 1711 h 10000"/>
              <a:gd name="connsiteX34" fmla="*/ 8858 w 10000"/>
              <a:gd name="connsiteY34" fmla="*/ 2026 h 10000"/>
              <a:gd name="connsiteX35" fmla="*/ 8636 w 10000"/>
              <a:gd name="connsiteY35" fmla="*/ 2224 h 10000"/>
              <a:gd name="connsiteX36" fmla="*/ 9069 w 10000"/>
              <a:gd name="connsiteY36" fmla="*/ 2476 h 10000"/>
              <a:gd name="connsiteX37" fmla="*/ 9417 w 10000"/>
              <a:gd name="connsiteY37" fmla="*/ 2712 h 10000"/>
              <a:gd name="connsiteX38" fmla="*/ 9417 w 10000"/>
              <a:gd name="connsiteY38" fmla="*/ 2917 h 10000"/>
              <a:gd name="connsiteX39" fmla="*/ 9417 w 10000"/>
              <a:gd name="connsiteY39" fmla="*/ 3234 h 10000"/>
              <a:gd name="connsiteX40" fmla="*/ 9318 w 10000"/>
              <a:gd name="connsiteY40" fmla="*/ 3604 h 10000"/>
              <a:gd name="connsiteX41" fmla="*/ 9069 w 10000"/>
              <a:gd name="connsiteY41" fmla="*/ 3738 h 10000"/>
              <a:gd name="connsiteX42" fmla="*/ 9417 w 10000"/>
              <a:gd name="connsiteY42" fmla="*/ 3920 h 10000"/>
              <a:gd name="connsiteX43" fmla="*/ 9777 w 10000"/>
              <a:gd name="connsiteY43" fmla="*/ 4243 h 10000"/>
              <a:gd name="connsiteX44" fmla="*/ 10000 w 10000"/>
              <a:gd name="connsiteY44" fmla="*/ 4557 h 10000"/>
              <a:gd name="connsiteX45" fmla="*/ 10000 w 10000"/>
              <a:gd name="connsiteY45" fmla="*/ 4677 h 10000"/>
              <a:gd name="connsiteX46" fmla="*/ 9653 w 10000"/>
              <a:gd name="connsiteY46" fmla="*/ 4739 h 10000"/>
              <a:gd name="connsiteX47" fmla="*/ 8177 w 10000"/>
              <a:gd name="connsiteY47" fmla="*/ 4739 h 10000"/>
              <a:gd name="connsiteX48" fmla="*/ 7829 w 10000"/>
              <a:gd name="connsiteY48" fmla="*/ 4739 h 10000"/>
              <a:gd name="connsiteX49" fmla="*/ 7582 w 10000"/>
              <a:gd name="connsiteY49" fmla="*/ 4866 h 10000"/>
              <a:gd name="connsiteX50" fmla="*/ 7582 w 10000"/>
              <a:gd name="connsiteY50" fmla="*/ 5126 h 10000"/>
              <a:gd name="connsiteX51" fmla="*/ 7358 w 10000"/>
              <a:gd name="connsiteY51" fmla="*/ 5316 h 10000"/>
              <a:gd name="connsiteX52" fmla="*/ 6687 w 10000"/>
              <a:gd name="connsiteY52" fmla="*/ 5632 h 10000"/>
              <a:gd name="connsiteX53" fmla="*/ 6763 w 10000"/>
              <a:gd name="connsiteY53" fmla="*/ 5899 h 10000"/>
              <a:gd name="connsiteX54" fmla="*/ 6687 w 10000"/>
              <a:gd name="connsiteY54" fmla="*/ 6080 h 10000"/>
              <a:gd name="connsiteX55" fmla="*/ 6663 w 10000"/>
              <a:gd name="connsiteY55" fmla="*/ 6093 h 10000"/>
              <a:gd name="connsiteX56" fmla="*/ 6439 w 10000"/>
              <a:gd name="connsiteY56" fmla="*/ 6198 h 10000"/>
              <a:gd name="connsiteX57" fmla="*/ 75 w 10000"/>
              <a:gd name="connsiteY57" fmla="*/ 3597 h 10000"/>
              <a:gd name="connsiteX0" fmla="*/ 6763 w 10000"/>
              <a:gd name="connsiteY0" fmla="*/ 6838 h 9235"/>
              <a:gd name="connsiteX1" fmla="*/ 5968 w 10000"/>
              <a:gd name="connsiteY1" fmla="*/ 7462 h 9235"/>
              <a:gd name="connsiteX2" fmla="*/ 5869 w 10000"/>
              <a:gd name="connsiteY2" fmla="*/ 7792 h 9235"/>
              <a:gd name="connsiteX3" fmla="*/ 5051 w 10000"/>
              <a:gd name="connsiteY3" fmla="*/ 7972 h 9235"/>
              <a:gd name="connsiteX4" fmla="*/ 4604 w 10000"/>
              <a:gd name="connsiteY4" fmla="*/ 8163 h 9235"/>
              <a:gd name="connsiteX5" fmla="*/ 3909 w 10000"/>
              <a:gd name="connsiteY5" fmla="*/ 8431 h 9235"/>
              <a:gd name="connsiteX6" fmla="*/ 4020 w 10000"/>
              <a:gd name="connsiteY6" fmla="*/ 8611 h 9235"/>
              <a:gd name="connsiteX7" fmla="*/ 3449 w 10000"/>
              <a:gd name="connsiteY7" fmla="*/ 8675 h 9235"/>
              <a:gd name="connsiteX8" fmla="*/ 3202 w 10000"/>
              <a:gd name="connsiteY8" fmla="*/ 8801 h 9235"/>
              <a:gd name="connsiteX9" fmla="*/ 2656 w 10000"/>
              <a:gd name="connsiteY9" fmla="*/ 9235 h 9235"/>
              <a:gd name="connsiteX10" fmla="*/ 0 w 10000"/>
              <a:gd name="connsiteY10" fmla="*/ 3549 h 9235"/>
              <a:gd name="connsiteX11" fmla="*/ 224 w 10000"/>
              <a:gd name="connsiteY11" fmla="*/ 3351 h 9235"/>
              <a:gd name="connsiteX12" fmla="*/ 671 w 10000"/>
              <a:gd name="connsiteY12" fmla="*/ 3036 h 9235"/>
              <a:gd name="connsiteX13" fmla="*/ 1143 w 10000"/>
              <a:gd name="connsiteY13" fmla="*/ 2847 h 9235"/>
              <a:gd name="connsiteX14" fmla="*/ 894 w 10000"/>
              <a:gd name="connsiteY14" fmla="*/ 2303 h 9235"/>
              <a:gd name="connsiteX15" fmla="*/ 1775 w 10000"/>
              <a:gd name="connsiteY15" fmla="*/ 1774 h 9235"/>
              <a:gd name="connsiteX16" fmla="*/ 1961 w 10000"/>
              <a:gd name="connsiteY16" fmla="*/ 1554 h 9235"/>
              <a:gd name="connsiteX17" fmla="*/ 2656 w 10000"/>
              <a:gd name="connsiteY17" fmla="*/ 1483 h 9235"/>
              <a:gd name="connsiteX18" fmla="*/ 3041 w 10000"/>
              <a:gd name="connsiteY18" fmla="*/ 1191 h 9235"/>
              <a:gd name="connsiteX19" fmla="*/ 3041 w 10000"/>
              <a:gd name="connsiteY19" fmla="*/ 1010 h 9235"/>
              <a:gd name="connsiteX20" fmla="*/ 3449 w 10000"/>
              <a:gd name="connsiteY20" fmla="*/ 781 h 9235"/>
              <a:gd name="connsiteX21" fmla="*/ 4193 w 10000"/>
              <a:gd name="connsiteY21" fmla="*/ 726 h 9235"/>
              <a:gd name="connsiteX22" fmla="*/ 5051 w 10000"/>
              <a:gd name="connsiteY22" fmla="*/ 726 h 9235"/>
              <a:gd name="connsiteX23" fmla="*/ 5744 w 10000"/>
              <a:gd name="connsiteY23" fmla="*/ 372 h 9235"/>
              <a:gd name="connsiteX24" fmla="*/ 5620 w 10000"/>
              <a:gd name="connsiteY24" fmla="*/ 0 h 9235"/>
              <a:gd name="connsiteX25" fmla="*/ 5744 w 10000"/>
              <a:gd name="connsiteY25" fmla="*/ 0 h 9235"/>
              <a:gd name="connsiteX26" fmla="*/ 5968 w 10000"/>
              <a:gd name="connsiteY26" fmla="*/ 63 h 9235"/>
              <a:gd name="connsiteX27" fmla="*/ 6315 w 10000"/>
              <a:gd name="connsiteY27" fmla="*/ 372 h 9235"/>
              <a:gd name="connsiteX28" fmla="*/ 7829 w 10000"/>
              <a:gd name="connsiteY28" fmla="*/ 1191 h 9235"/>
              <a:gd name="connsiteX29" fmla="*/ 8053 w 10000"/>
              <a:gd name="connsiteY29" fmla="*/ 1010 h 9235"/>
              <a:gd name="connsiteX30" fmla="*/ 8636 w 10000"/>
              <a:gd name="connsiteY30" fmla="*/ 1262 h 9235"/>
              <a:gd name="connsiteX31" fmla="*/ 8858 w 10000"/>
              <a:gd name="connsiteY31" fmla="*/ 1522 h 9235"/>
              <a:gd name="connsiteX32" fmla="*/ 8858 w 10000"/>
              <a:gd name="connsiteY32" fmla="*/ 1711 h 9235"/>
              <a:gd name="connsiteX33" fmla="*/ 8858 w 10000"/>
              <a:gd name="connsiteY33" fmla="*/ 2026 h 9235"/>
              <a:gd name="connsiteX34" fmla="*/ 8636 w 10000"/>
              <a:gd name="connsiteY34" fmla="*/ 2224 h 9235"/>
              <a:gd name="connsiteX35" fmla="*/ 9069 w 10000"/>
              <a:gd name="connsiteY35" fmla="*/ 2476 h 9235"/>
              <a:gd name="connsiteX36" fmla="*/ 9417 w 10000"/>
              <a:gd name="connsiteY36" fmla="*/ 2712 h 9235"/>
              <a:gd name="connsiteX37" fmla="*/ 9417 w 10000"/>
              <a:gd name="connsiteY37" fmla="*/ 2917 h 9235"/>
              <a:gd name="connsiteX38" fmla="*/ 9417 w 10000"/>
              <a:gd name="connsiteY38" fmla="*/ 3234 h 9235"/>
              <a:gd name="connsiteX39" fmla="*/ 9318 w 10000"/>
              <a:gd name="connsiteY39" fmla="*/ 3604 h 9235"/>
              <a:gd name="connsiteX40" fmla="*/ 9069 w 10000"/>
              <a:gd name="connsiteY40" fmla="*/ 3738 h 9235"/>
              <a:gd name="connsiteX41" fmla="*/ 9417 w 10000"/>
              <a:gd name="connsiteY41" fmla="*/ 3920 h 9235"/>
              <a:gd name="connsiteX42" fmla="*/ 9777 w 10000"/>
              <a:gd name="connsiteY42" fmla="*/ 4243 h 9235"/>
              <a:gd name="connsiteX43" fmla="*/ 10000 w 10000"/>
              <a:gd name="connsiteY43" fmla="*/ 4557 h 9235"/>
              <a:gd name="connsiteX44" fmla="*/ 10000 w 10000"/>
              <a:gd name="connsiteY44" fmla="*/ 4677 h 9235"/>
              <a:gd name="connsiteX45" fmla="*/ 9653 w 10000"/>
              <a:gd name="connsiteY45" fmla="*/ 4739 h 9235"/>
              <a:gd name="connsiteX46" fmla="*/ 8177 w 10000"/>
              <a:gd name="connsiteY46" fmla="*/ 4739 h 9235"/>
              <a:gd name="connsiteX47" fmla="*/ 7829 w 10000"/>
              <a:gd name="connsiteY47" fmla="*/ 4739 h 9235"/>
              <a:gd name="connsiteX48" fmla="*/ 7582 w 10000"/>
              <a:gd name="connsiteY48" fmla="*/ 4866 h 9235"/>
              <a:gd name="connsiteX49" fmla="*/ 7582 w 10000"/>
              <a:gd name="connsiteY49" fmla="*/ 5126 h 9235"/>
              <a:gd name="connsiteX50" fmla="*/ 7358 w 10000"/>
              <a:gd name="connsiteY50" fmla="*/ 5316 h 9235"/>
              <a:gd name="connsiteX51" fmla="*/ 6687 w 10000"/>
              <a:gd name="connsiteY51" fmla="*/ 5632 h 9235"/>
              <a:gd name="connsiteX52" fmla="*/ 6763 w 10000"/>
              <a:gd name="connsiteY52" fmla="*/ 5899 h 9235"/>
              <a:gd name="connsiteX53" fmla="*/ 6687 w 10000"/>
              <a:gd name="connsiteY53" fmla="*/ 6080 h 9235"/>
              <a:gd name="connsiteX54" fmla="*/ 6663 w 10000"/>
              <a:gd name="connsiteY54" fmla="*/ 6093 h 9235"/>
              <a:gd name="connsiteX55" fmla="*/ 6439 w 10000"/>
              <a:gd name="connsiteY55" fmla="*/ 6198 h 9235"/>
              <a:gd name="connsiteX56" fmla="*/ 75 w 10000"/>
              <a:gd name="connsiteY56" fmla="*/ 3597 h 9235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3909 w 10000"/>
              <a:gd name="connsiteY5" fmla="*/ 9129 h 10000"/>
              <a:gd name="connsiteX6" fmla="*/ 4020 w 10000"/>
              <a:gd name="connsiteY6" fmla="*/ 9324 h 10000"/>
              <a:gd name="connsiteX7" fmla="*/ 3449 w 10000"/>
              <a:gd name="connsiteY7" fmla="*/ 9394 h 10000"/>
              <a:gd name="connsiteX8" fmla="*/ 2656 w 10000"/>
              <a:gd name="connsiteY8" fmla="*/ 10000 h 10000"/>
              <a:gd name="connsiteX9" fmla="*/ 0 w 10000"/>
              <a:gd name="connsiteY9" fmla="*/ 3843 h 10000"/>
              <a:gd name="connsiteX10" fmla="*/ 224 w 10000"/>
              <a:gd name="connsiteY10" fmla="*/ 3629 h 10000"/>
              <a:gd name="connsiteX11" fmla="*/ 671 w 10000"/>
              <a:gd name="connsiteY11" fmla="*/ 3287 h 10000"/>
              <a:gd name="connsiteX12" fmla="*/ 1143 w 10000"/>
              <a:gd name="connsiteY12" fmla="*/ 3083 h 10000"/>
              <a:gd name="connsiteX13" fmla="*/ 894 w 10000"/>
              <a:gd name="connsiteY13" fmla="*/ 2494 h 10000"/>
              <a:gd name="connsiteX14" fmla="*/ 1775 w 10000"/>
              <a:gd name="connsiteY14" fmla="*/ 1921 h 10000"/>
              <a:gd name="connsiteX15" fmla="*/ 1961 w 10000"/>
              <a:gd name="connsiteY15" fmla="*/ 1683 h 10000"/>
              <a:gd name="connsiteX16" fmla="*/ 2656 w 10000"/>
              <a:gd name="connsiteY16" fmla="*/ 1606 h 10000"/>
              <a:gd name="connsiteX17" fmla="*/ 3041 w 10000"/>
              <a:gd name="connsiteY17" fmla="*/ 1290 h 10000"/>
              <a:gd name="connsiteX18" fmla="*/ 3041 w 10000"/>
              <a:gd name="connsiteY18" fmla="*/ 1094 h 10000"/>
              <a:gd name="connsiteX19" fmla="*/ 3449 w 10000"/>
              <a:gd name="connsiteY19" fmla="*/ 846 h 10000"/>
              <a:gd name="connsiteX20" fmla="*/ 4193 w 10000"/>
              <a:gd name="connsiteY20" fmla="*/ 786 h 10000"/>
              <a:gd name="connsiteX21" fmla="*/ 5051 w 10000"/>
              <a:gd name="connsiteY21" fmla="*/ 786 h 10000"/>
              <a:gd name="connsiteX22" fmla="*/ 5744 w 10000"/>
              <a:gd name="connsiteY22" fmla="*/ 403 h 10000"/>
              <a:gd name="connsiteX23" fmla="*/ 5620 w 10000"/>
              <a:gd name="connsiteY23" fmla="*/ 0 h 10000"/>
              <a:gd name="connsiteX24" fmla="*/ 5744 w 10000"/>
              <a:gd name="connsiteY24" fmla="*/ 0 h 10000"/>
              <a:gd name="connsiteX25" fmla="*/ 5968 w 10000"/>
              <a:gd name="connsiteY25" fmla="*/ 68 h 10000"/>
              <a:gd name="connsiteX26" fmla="*/ 6315 w 10000"/>
              <a:gd name="connsiteY26" fmla="*/ 403 h 10000"/>
              <a:gd name="connsiteX27" fmla="*/ 7829 w 10000"/>
              <a:gd name="connsiteY27" fmla="*/ 1290 h 10000"/>
              <a:gd name="connsiteX28" fmla="*/ 8053 w 10000"/>
              <a:gd name="connsiteY28" fmla="*/ 1094 h 10000"/>
              <a:gd name="connsiteX29" fmla="*/ 8636 w 10000"/>
              <a:gd name="connsiteY29" fmla="*/ 1367 h 10000"/>
              <a:gd name="connsiteX30" fmla="*/ 8858 w 10000"/>
              <a:gd name="connsiteY30" fmla="*/ 1648 h 10000"/>
              <a:gd name="connsiteX31" fmla="*/ 8858 w 10000"/>
              <a:gd name="connsiteY31" fmla="*/ 1853 h 10000"/>
              <a:gd name="connsiteX32" fmla="*/ 8858 w 10000"/>
              <a:gd name="connsiteY32" fmla="*/ 2194 h 10000"/>
              <a:gd name="connsiteX33" fmla="*/ 8636 w 10000"/>
              <a:gd name="connsiteY33" fmla="*/ 2408 h 10000"/>
              <a:gd name="connsiteX34" fmla="*/ 9069 w 10000"/>
              <a:gd name="connsiteY34" fmla="*/ 2681 h 10000"/>
              <a:gd name="connsiteX35" fmla="*/ 9417 w 10000"/>
              <a:gd name="connsiteY35" fmla="*/ 2937 h 10000"/>
              <a:gd name="connsiteX36" fmla="*/ 9417 w 10000"/>
              <a:gd name="connsiteY36" fmla="*/ 3159 h 10000"/>
              <a:gd name="connsiteX37" fmla="*/ 9417 w 10000"/>
              <a:gd name="connsiteY37" fmla="*/ 3502 h 10000"/>
              <a:gd name="connsiteX38" fmla="*/ 9318 w 10000"/>
              <a:gd name="connsiteY38" fmla="*/ 3903 h 10000"/>
              <a:gd name="connsiteX39" fmla="*/ 9069 w 10000"/>
              <a:gd name="connsiteY39" fmla="*/ 4048 h 10000"/>
              <a:gd name="connsiteX40" fmla="*/ 9417 w 10000"/>
              <a:gd name="connsiteY40" fmla="*/ 4245 h 10000"/>
              <a:gd name="connsiteX41" fmla="*/ 9777 w 10000"/>
              <a:gd name="connsiteY41" fmla="*/ 4594 h 10000"/>
              <a:gd name="connsiteX42" fmla="*/ 10000 w 10000"/>
              <a:gd name="connsiteY42" fmla="*/ 4934 h 10000"/>
              <a:gd name="connsiteX43" fmla="*/ 10000 w 10000"/>
              <a:gd name="connsiteY43" fmla="*/ 5064 h 10000"/>
              <a:gd name="connsiteX44" fmla="*/ 9653 w 10000"/>
              <a:gd name="connsiteY44" fmla="*/ 5132 h 10000"/>
              <a:gd name="connsiteX45" fmla="*/ 8177 w 10000"/>
              <a:gd name="connsiteY45" fmla="*/ 5132 h 10000"/>
              <a:gd name="connsiteX46" fmla="*/ 7829 w 10000"/>
              <a:gd name="connsiteY46" fmla="*/ 5132 h 10000"/>
              <a:gd name="connsiteX47" fmla="*/ 7582 w 10000"/>
              <a:gd name="connsiteY47" fmla="*/ 5269 h 10000"/>
              <a:gd name="connsiteX48" fmla="*/ 7582 w 10000"/>
              <a:gd name="connsiteY48" fmla="*/ 5551 h 10000"/>
              <a:gd name="connsiteX49" fmla="*/ 7358 w 10000"/>
              <a:gd name="connsiteY49" fmla="*/ 5756 h 10000"/>
              <a:gd name="connsiteX50" fmla="*/ 6687 w 10000"/>
              <a:gd name="connsiteY50" fmla="*/ 6099 h 10000"/>
              <a:gd name="connsiteX51" fmla="*/ 6763 w 10000"/>
              <a:gd name="connsiteY51" fmla="*/ 6388 h 10000"/>
              <a:gd name="connsiteX52" fmla="*/ 6687 w 10000"/>
              <a:gd name="connsiteY52" fmla="*/ 6584 h 10000"/>
              <a:gd name="connsiteX53" fmla="*/ 6663 w 10000"/>
              <a:gd name="connsiteY53" fmla="*/ 6598 h 10000"/>
              <a:gd name="connsiteX54" fmla="*/ 6439 w 10000"/>
              <a:gd name="connsiteY54" fmla="*/ 6711 h 10000"/>
              <a:gd name="connsiteX55" fmla="*/ 75 w 10000"/>
              <a:gd name="connsiteY55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3909 w 10000"/>
              <a:gd name="connsiteY5" fmla="*/ 9129 h 10000"/>
              <a:gd name="connsiteX6" fmla="*/ 4020 w 10000"/>
              <a:gd name="connsiteY6" fmla="*/ 9324 h 10000"/>
              <a:gd name="connsiteX7" fmla="*/ 2656 w 10000"/>
              <a:gd name="connsiteY7" fmla="*/ 10000 h 10000"/>
              <a:gd name="connsiteX8" fmla="*/ 0 w 10000"/>
              <a:gd name="connsiteY8" fmla="*/ 3843 h 10000"/>
              <a:gd name="connsiteX9" fmla="*/ 224 w 10000"/>
              <a:gd name="connsiteY9" fmla="*/ 3629 h 10000"/>
              <a:gd name="connsiteX10" fmla="*/ 671 w 10000"/>
              <a:gd name="connsiteY10" fmla="*/ 3287 h 10000"/>
              <a:gd name="connsiteX11" fmla="*/ 1143 w 10000"/>
              <a:gd name="connsiteY11" fmla="*/ 3083 h 10000"/>
              <a:gd name="connsiteX12" fmla="*/ 894 w 10000"/>
              <a:gd name="connsiteY12" fmla="*/ 2494 h 10000"/>
              <a:gd name="connsiteX13" fmla="*/ 1775 w 10000"/>
              <a:gd name="connsiteY13" fmla="*/ 1921 h 10000"/>
              <a:gd name="connsiteX14" fmla="*/ 1961 w 10000"/>
              <a:gd name="connsiteY14" fmla="*/ 1683 h 10000"/>
              <a:gd name="connsiteX15" fmla="*/ 2656 w 10000"/>
              <a:gd name="connsiteY15" fmla="*/ 1606 h 10000"/>
              <a:gd name="connsiteX16" fmla="*/ 3041 w 10000"/>
              <a:gd name="connsiteY16" fmla="*/ 1290 h 10000"/>
              <a:gd name="connsiteX17" fmla="*/ 3041 w 10000"/>
              <a:gd name="connsiteY17" fmla="*/ 1094 h 10000"/>
              <a:gd name="connsiteX18" fmla="*/ 3449 w 10000"/>
              <a:gd name="connsiteY18" fmla="*/ 846 h 10000"/>
              <a:gd name="connsiteX19" fmla="*/ 4193 w 10000"/>
              <a:gd name="connsiteY19" fmla="*/ 786 h 10000"/>
              <a:gd name="connsiteX20" fmla="*/ 5051 w 10000"/>
              <a:gd name="connsiteY20" fmla="*/ 786 h 10000"/>
              <a:gd name="connsiteX21" fmla="*/ 5744 w 10000"/>
              <a:gd name="connsiteY21" fmla="*/ 403 h 10000"/>
              <a:gd name="connsiteX22" fmla="*/ 5620 w 10000"/>
              <a:gd name="connsiteY22" fmla="*/ 0 h 10000"/>
              <a:gd name="connsiteX23" fmla="*/ 5744 w 10000"/>
              <a:gd name="connsiteY23" fmla="*/ 0 h 10000"/>
              <a:gd name="connsiteX24" fmla="*/ 5968 w 10000"/>
              <a:gd name="connsiteY24" fmla="*/ 68 h 10000"/>
              <a:gd name="connsiteX25" fmla="*/ 6315 w 10000"/>
              <a:gd name="connsiteY25" fmla="*/ 403 h 10000"/>
              <a:gd name="connsiteX26" fmla="*/ 7829 w 10000"/>
              <a:gd name="connsiteY26" fmla="*/ 1290 h 10000"/>
              <a:gd name="connsiteX27" fmla="*/ 8053 w 10000"/>
              <a:gd name="connsiteY27" fmla="*/ 1094 h 10000"/>
              <a:gd name="connsiteX28" fmla="*/ 8636 w 10000"/>
              <a:gd name="connsiteY28" fmla="*/ 1367 h 10000"/>
              <a:gd name="connsiteX29" fmla="*/ 8858 w 10000"/>
              <a:gd name="connsiteY29" fmla="*/ 1648 h 10000"/>
              <a:gd name="connsiteX30" fmla="*/ 8858 w 10000"/>
              <a:gd name="connsiteY30" fmla="*/ 1853 h 10000"/>
              <a:gd name="connsiteX31" fmla="*/ 8858 w 10000"/>
              <a:gd name="connsiteY31" fmla="*/ 2194 h 10000"/>
              <a:gd name="connsiteX32" fmla="*/ 8636 w 10000"/>
              <a:gd name="connsiteY32" fmla="*/ 2408 h 10000"/>
              <a:gd name="connsiteX33" fmla="*/ 9069 w 10000"/>
              <a:gd name="connsiteY33" fmla="*/ 2681 h 10000"/>
              <a:gd name="connsiteX34" fmla="*/ 9417 w 10000"/>
              <a:gd name="connsiteY34" fmla="*/ 2937 h 10000"/>
              <a:gd name="connsiteX35" fmla="*/ 9417 w 10000"/>
              <a:gd name="connsiteY35" fmla="*/ 3159 h 10000"/>
              <a:gd name="connsiteX36" fmla="*/ 9417 w 10000"/>
              <a:gd name="connsiteY36" fmla="*/ 3502 h 10000"/>
              <a:gd name="connsiteX37" fmla="*/ 9318 w 10000"/>
              <a:gd name="connsiteY37" fmla="*/ 3903 h 10000"/>
              <a:gd name="connsiteX38" fmla="*/ 9069 w 10000"/>
              <a:gd name="connsiteY38" fmla="*/ 4048 h 10000"/>
              <a:gd name="connsiteX39" fmla="*/ 9417 w 10000"/>
              <a:gd name="connsiteY39" fmla="*/ 4245 h 10000"/>
              <a:gd name="connsiteX40" fmla="*/ 9777 w 10000"/>
              <a:gd name="connsiteY40" fmla="*/ 4594 h 10000"/>
              <a:gd name="connsiteX41" fmla="*/ 10000 w 10000"/>
              <a:gd name="connsiteY41" fmla="*/ 4934 h 10000"/>
              <a:gd name="connsiteX42" fmla="*/ 10000 w 10000"/>
              <a:gd name="connsiteY42" fmla="*/ 5064 h 10000"/>
              <a:gd name="connsiteX43" fmla="*/ 9653 w 10000"/>
              <a:gd name="connsiteY43" fmla="*/ 5132 h 10000"/>
              <a:gd name="connsiteX44" fmla="*/ 8177 w 10000"/>
              <a:gd name="connsiteY44" fmla="*/ 5132 h 10000"/>
              <a:gd name="connsiteX45" fmla="*/ 7829 w 10000"/>
              <a:gd name="connsiteY45" fmla="*/ 5132 h 10000"/>
              <a:gd name="connsiteX46" fmla="*/ 7582 w 10000"/>
              <a:gd name="connsiteY46" fmla="*/ 5269 h 10000"/>
              <a:gd name="connsiteX47" fmla="*/ 7582 w 10000"/>
              <a:gd name="connsiteY47" fmla="*/ 5551 h 10000"/>
              <a:gd name="connsiteX48" fmla="*/ 7358 w 10000"/>
              <a:gd name="connsiteY48" fmla="*/ 5756 h 10000"/>
              <a:gd name="connsiteX49" fmla="*/ 6687 w 10000"/>
              <a:gd name="connsiteY49" fmla="*/ 6099 h 10000"/>
              <a:gd name="connsiteX50" fmla="*/ 6763 w 10000"/>
              <a:gd name="connsiteY50" fmla="*/ 6388 h 10000"/>
              <a:gd name="connsiteX51" fmla="*/ 6687 w 10000"/>
              <a:gd name="connsiteY51" fmla="*/ 6584 h 10000"/>
              <a:gd name="connsiteX52" fmla="*/ 6663 w 10000"/>
              <a:gd name="connsiteY52" fmla="*/ 6598 h 10000"/>
              <a:gd name="connsiteX53" fmla="*/ 6439 w 10000"/>
              <a:gd name="connsiteY53" fmla="*/ 6711 h 10000"/>
              <a:gd name="connsiteX54" fmla="*/ 75 w 10000"/>
              <a:gd name="connsiteY54" fmla="*/ 3895 h 10000"/>
              <a:gd name="connsiteX0" fmla="*/ 6763 w 10000"/>
              <a:gd name="connsiteY0" fmla="*/ 7404 h 10881"/>
              <a:gd name="connsiteX1" fmla="*/ 5968 w 10000"/>
              <a:gd name="connsiteY1" fmla="*/ 8080 h 10881"/>
              <a:gd name="connsiteX2" fmla="*/ 5869 w 10000"/>
              <a:gd name="connsiteY2" fmla="*/ 8437 h 10881"/>
              <a:gd name="connsiteX3" fmla="*/ 5051 w 10000"/>
              <a:gd name="connsiteY3" fmla="*/ 8632 h 10881"/>
              <a:gd name="connsiteX4" fmla="*/ 4604 w 10000"/>
              <a:gd name="connsiteY4" fmla="*/ 8839 h 10881"/>
              <a:gd name="connsiteX5" fmla="*/ 3909 w 10000"/>
              <a:gd name="connsiteY5" fmla="*/ 9129 h 10881"/>
              <a:gd name="connsiteX6" fmla="*/ 2656 w 10000"/>
              <a:gd name="connsiteY6" fmla="*/ 10000 h 10881"/>
              <a:gd name="connsiteX7" fmla="*/ 0 w 10000"/>
              <a:gd name="connsiteY7" fmla="*/ 3843 h 10881"/>
              <a:gd name="connsiteX8" fmla="*/ 224 w 10000"/>
              <a:gd name="connsiteY8" fmla="*/ 3629 h 10881"/>
              <a:gd name="connsiteX9" fmla="*/ 671 w 10000"/>
              <a:gd name="connsiteY9" fmla="*/ 3287 h 10881"/>
              <a:gd name="connsiteX10" fmla="*/ 1143 w 10000"/>
              <a:gd name="connsiteY10" fmla="*/ 3083 h 10881"/>
              <a:gd name="connsiteX11" fmla="*/ 894 w 10000"/>
              <a:gd name="connsiteY11" fmla="*/ 2494 h 10881"/>
              <a:gd name="connsiteX12" fmla="*/ 1775 w 10000"/>
              <a:gd name="connsiteY12" fmla="*/ 1921 h 10881"/>
              <a:gd name="connsiteX13" fmla="*/ 1961 w 10000"/>
              <a:gd name="connsiteY13" fmla="*/ 1683 h 10881"/>
              <a:gd name="connsiteX14" fmla="*/ 2656 w 10000"/>
              <a:gd name="connsiteY14" fmla="*/ 1606 h 10881"/>
              <a:gd name="connsiteX15" fmla="*/ 3041 w 10000"/>
              <a:gd name="connsiteY15" fmla="*/ 1290 h 10881"/>
              <a:gd name="connsiteX16" fmla="*/ 3041 w 10000"/>
              <a:gd name="connsiteY16" fmla="*/ 1094 h 10881"/>
              <a:gd name="connsiteX17" fmla="*/ 3449 w 10000"/>
              <a:gd name="connsiteY17" fmla="*/ 846 h 10881"/>
              <a:gd name="connsiteX18" fmla="*/ 4193 w 10000"/>
              <a:gd name="connsiteY18" fmla="*/ 786 h 10881"/>
              <a:gd name="connsiteX19" fmla="*/ 5051 w 10000"/>
              <a:gd name="connsiteY19" fmla="*/ 786 h 10881"/>
              <a:gd name="connsiteX20" fmla="*/ 5744 w 10000"/>
              <a:gd name="connsiteY20" fmla="*/ 403 h 10881"/>
              <a:gd name="connsiteX21" fmla="*/ 5620 w 10000"/>
              <a:gd name="connsiteY21" fmla="*/ 0 h 10881"/>
              <a:gd name="connsiteX22" fmla="*/ 5744 w 10000"/>
              <a:gd name="connsiteY22" fmla="*/ 0 h 10881"/>
              <a:gd name="connsiteX23" fmla="*/ 5968 w 10000"/>
              <a:gd name="connsiteY23" fmla="*/ 68 h 10881"/>
              <a:gd name="connsiteX24" fmla="*/ 6315 w 10000"/>
              <a:gd name="connsiteY24" fmla="*/ 403 h 10881"/>
              <a:gd name="connsiteX25" fmla="*/ 7829 w 10000"/>
              <a:gd name="connsiteY25" fmla="*/ 1290 h 10881"/>
              <a:gd name="connsiteX26" fmla="*/ 8053 w 10000"/>
              <a:gd name="connsiteY26" fmla="*/ 1094 h 10881"/>
              <a:gd name="connsiteX27" fmla="*/ 8636 w 10000"/>
              <a:gd name="connsiteY27" fmla="*/ 1367 h 10881"/>
              <a:gd name="connsiteX28" fmla="*/ 8858 w 10000"/>
              <a:gd name="connsiteY28" fmla="*/ 1648 h 10881"/>
              <a:gd name="connsiteX29" fmla="*/ 8858 w 10000"/>
              <a:gd name="connsiteY29" fmla="*/ 1853 h 10881"/>
              <a:gd name="connsiteX30" fmla="*/ 8858 w 10000"/>
              <a:gd name="connsiteY30" fmla="*/ 2194 h 10881"/>
              <a:gd name="connsiteX31" fmla="*/ 8636 w 10000"/>
              <a:gd name="connsiteY31" fmla="*/ 2408 h 10881"/>
              <a:gd name="connsiteX32" fmla="*/ 9069 w 10000"/>
              <a:gd name="connsiteY32" fmla="*/ 2681 h 10881"/>
              <a:gd name="connsiteX33" fmla="*/ 9417 w 10000"/>
              <a:gd name="connsiteY33" fmla="*/ 2937 h 10881"/>
              <a:gd name="connsiteX34" fmla="*/ 9417 w 10000"/>
              <a:gd name="connsiteY34" fmla="*/ 3159 h 10881"/>
              <a:gd name="connsiteX35" fmla="*/ 9417 w 10000"/>
              <a:gd name="connsiteY35" fmla="*/ 3502 h 10881"/>
              <a:gd name="connsiteX36" fmla="*/ 9318 w 10000"/>
              <a:gd name="connsiteY36" fmla="*/ 3903 h 10881"/>
              <a:gd name="connsiteX37" fmla="*/ 9069 w 10000"/>
              <a:gd name="connsiteY37" fmla="*/ 4048 h 10881"/>
              <a:gd name="connsiteX38" fmla="*/ 9417 w 10000"/>
              <a:gd name="connsiteY38" fmla="*/ 4245 h 10881"/>
              <a:gd name="connsiteX39" fmla="*/ 9777 w 10000"/>
              <a:gd name="connsiteY39" fmla="*/ 4594 h 10881"/>
              <a:gd name="connsiteX40" fmla="*/ 10000 w 10000"/>
              <a:gd name="connsiteY40" fmla="*/ 4934 h 10881"/>
              <a:gd name="connsiteX41" fmla="*/ 10000 w 10000"/>
              <a:gd name="connsiteY41" fmla="*/ 5064 h 10881"/>
              <a:gd name="connsiteX42" fmla="*/ 9653 w 10000"/>
              <a:gd name="connsiteY42" fmla="*/ 5132 h 10881"/>
              <a:gd name="connsiteX43" fmla="*/ 8177 w 10000"/>
              <a:gd name="connsiteY43" fmla="*/ 5132 h 10881"/>
              <a:gd name="connsiteX44" fmla="*/ 7829 w 10000"/>
              <a:gd name="connsiteY44" fmla="*/ 5132 h 10881"/>
              <a:gd name="connsiteX45" fmla="*/ 7582 w 10000"/>
              <a:gd name="connsiteY45" fmla="*/ 5269 h 10881"/>
              <a:gd name="connsiteX46" fmla="*/ 7582 w 10000"/>
              <a:gd name="connsiteY46" fmla="*/ 5551 h 10881"/>
              <a:gd name="connsiteX47" fmla="*/ 7358 w 10000"/>
              <a:gd name="connsiteY47" fmla="*/ 5756 h 10881"/>
              <a:gd name="connsiteX48" fmla="*/ 6687 w 10000"/>
              <a:gd name="connsiteY48" fmla="*/ 6099 h 10881"/>
              <a:gd name="connsiteX49" fmla="*/ 6763 w 10000"/>
              <a:gd name="connsiteY49" fmla="*/ 6388 h 10881"/>
              <a:gd name="connsiteX50" fmla="*/ 6687 w 10000"/>
              <a:gd name="connsiteY50" fmla="*/ 6584 h 10881"/>
              <a:gd name="connsiteX51" fmla="*/ 6663 w 10000"/>
              <a:gd name="connsiteY51" fmla="*/ 6598 h 10881"/>
              <a:gd name="connsiteX52" fmla="*/ 6439 w 10000"/>
              <a:gd name="connsiteY52" fmla="*/ 6711 h 10881"/>
              <a:gd name="connsiteX53" fmla="*/ 75 w 10000"/>
              <a:gd name="connsiteY53" fmla="*/ 3895 h 10881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2656 w 10000"/>
              <a:gd name="connsiteY5" fmla="*/ 10000 h 10000"/>
              <a:gd name="connsiteX6" fmla="*/ 0 w 10000"/>
              <a:gd name="connsiteY6" fmla="*/ 3843 h 10000"/>
              <a:gd name="connsiteX7" fmla="*/ 224 w 10000"/>
              <a:gd name="connsiteY7" fmla="*/ 3629 h 10000"/>
              <a:gd name="connsiteX8" fmla="*/ 671 w 10000"/>
              <a:gd name="connsiteY8" fmla="*/ 3287 h 10000"/>
              <a:gd name="connsiteX9" fmla="*/ 1143 w 10000"/>
              <a:gd name="connsiteY9" fmla="*/ 3083 h 10000"/>
              <a:gd name="connsiteX10" fmla="*/ 894 w 10000"/>
              <a:gd name="connsiteY10" fmla="*/ 2494 h 10000"/>
              <a:gd name="connsiteX11" fmla="*/ 1775 w 10000"/>
              <a:gd name="connsiteY11" fmla="*/ 1921 h 10000"/>
              <a:gd name="connsiteX12" fmla="*/ 1961 w 10000"/>
              <a:gd name="connsiteY12" fmla="*/ 1683 h 10000"/>
              <a:gd name="connsiteX13" fmla="*/ 2656 w 10000"/>
              <a:gd name="connsiteY13" fmla="*/ 1606 h 10000"/>
              <a:gd name="connsiteX14" fmla="*/ 3041 w 10000"/>
              <a:gd name="connsiteY14" fmla="*/ 1290 h 10000"/>
              <a:gd name="connsiteX15" fmla="*/ 3041 w 10000"/>
              <a:gd name="connsiteY15" fmla="*/ 1094 h 10000"/>
              <a:gd name="connsiteX16" fmla="*/ 3449 w 10000"/>
              <a:gd name="connsiteY16" fmla="*/ 846 h 10000"/>
              <a:gd name="connsiteX17" fmla="*/ 4193 w 10000"/>
              <a:gd name="connsiteY17" fmla="*/ 786 h 10000"/>
              <a:gd name="connsiteX18" fmla="*/ 5051 w 10000"/>
              <a:gd name="connsiteY18" fmla="*/ 786 h 10000"/>
              <a:gd name="connsiteX19" fmla="*/ 5744 w 10000"/>
              <a:gd name="connsiteY19" fmla="*/ 403 h 10000"/>
              <a:gd name="connsiteX20" fmla="*/ 5620 w 10000"/>
              <a:gd name="connsiteY20" fmla="*/ 0 h 10000"/>
              <a:gd name="connsiteX21" fmla="*/ 5744 w 10000"/>
              <a:gd name="connsiteY21" fmla="*/ 0 h 10000"/>
              <a:gd name="connsiteX22" fmla="*/ 5968 w 10000"/>
              <a:gd name="connsiteY22" fmla="*/ 68 h 10000"/>
              <a:gd name="connsiteX23" fmla="*/ 6315 w 10000"/>
              <a:gd name="connsiteY23" fmla="*/ 403 h 10000"/>
              <a:gd name="connsiteX24" fmla="*/ 7829 w 10000"/>
              <a:gd name="connsiteY24" fmla="*/ 1290 h 10000"/>
              <a:gd name="connsiteX25" fmla="*/ 8053 w 10000"/>
              <a:gd name="connsiteY25" fmla="*/ 1094 h 10000"/>
              <a:gd name="connsiteX26" fmla="*/ 8636 w 10000"/>
              <a:gd name="connsiteY26" fmla="*/ 1367 h 10000"/>
              <a:gd name="connsiteX27" fmla="*/ 8858 w 10000"/>
              <a:gd name="connsiteY27" fmla="*/ 1648 h 10000"/>
              <a:gd name="connsiteX28" fmla="*/ 8858 w 10000"/>
              <a:gd name="connsiteY28" fmla="*/ 1853 h 10000"/>
              <a:gd name="connsiteX29" fmla="*/ 8858 w 10000"/>
              <a:gd name="connsiteY29" fmla="*/ 2194 h 10000"/>
              <a:gd name="connsiteX30" fmla="*/ 8636 w 10000"/>
              <a:gd name="connsiteY30" fmla="*/ 2408 h 10000"/>
              <a:gd name="connsiteX31" fmla="*/ 9069 w 10000"/>
              <a:gd name="connsiteY31" fmla="*/ 2681 h 10000"/>
              <a:gd name="connsiteX32" fmla="*/ 9417 w 10000"/>
              <a:gd name="connsiteY32" fmla="*/ 2937 h 10000"/>
              <a:gd name="connsiteX33" fmla="*/ 9417 w 10000"/>
              <a:gd name="connsiteY33" fmla="*/ 3159 h 10000"/>
              <a:gd name="connsiteX34" fmla="*/ 9417 w 10000"/>
              <a:gd name="connsiteY34" fmla="*/ 3502 h 10000"/>
              <a:gd name="connsiteX35" fmla="*/ 9318 w 10000"/>
              <a:gd name="connsiteY35" fmla="*/ 3903 h 10000"/>
              <a:gd name="connsiteX36" fmla="*/ 9069 w 10000"/>
              <a:gd name="connsiteY36" fmla="*/ 4048 h 10000"/>
              <a:gd name="connsiteX37" fmla="*/ 9417 w 10000"/>
              <a:gd name="connsiteY37" fmla="*/ 4245 h 10000"/>
              <a:gd name="connsiteX38" fmla="*/ 9777 w 10000"/>
              <a:gd name="connsiteY38" fmla="*/ 4594 h 10000"/>
              <a:gd name="connsiteX39" fmla="*/ 10000 w 10000"/>
              <a:gd name="connsiteY39" fmla="*/ 4934 h 10000"/>
              <a:gd name="connsiteX40" fmla="*/ 10000 w 10000"/>
              <a:gd name="connsiteY40" fmla="*/ 5064 h 10000"/>
              <a:gd name="connsiteX41" fmla="*/ 9653 w 10000"/>
              <a:gd name="connsiteY41" fmla="*/ 5132 h 10000"/>
              <a:gd name="connsiteX42" fmla="*/ 8177 w 10000"/>
              <a:gd name="connsiteY42" fmla="*/ 5132 h 10000"/>
              <a:gd name="connsiteX43" fmla="*/ 7829 w 10000"/>
              <a:gd name="connsiteY43" fmla="*/ 5132 h 10000"/>
              <a:gd name="connsiteX44" fmla="*/ 7582 w 10000"/>
              <a:gd name="connsiteY44" fmla="*/ 5269 h 10000"/>
              <a:gd name="connsiteX45" fmla="*/ 7582 w 10000"/>
              <a:gd name="connsiteY45" fmla="*/ 5551 h 10000"/>
              <a:gd name="connsiteX46" fmla="*/ 7358 w 10000"/>
              <a:gd name="connsiteY46" fmla="*/ 5756 h 10000"/>
              <a:gd name="connsiteX47" fmla="*/ 6687 w 10000"/>
              <a:gd name="connsiteY47" fmla="*/ 6099 h 10000"/>
              <a:gd name="connsiteX48" fmla="*/ 6763 w 10000"/>
              <a:gd name="connsiteY48" fmla="*/ 6388 h 10000"/>
              <a:gd name="connsiteX49" fmla="*/ 6687 w 10000"/>
              <a:gd name="connsiteY49" fmla="*/ 6584 h 10000"/>
              <a:gd name="connsiteX50" fmla="*/ 6663 w 10000"/>
              <a:gd name="connsiteY50" fmla="*/ 6598 h 10000"/>
              <a:gd name="connsiteX51" fmla="*/ 6439 w 10000"/>
              <a:gd name="connsiteY51" fmla="*/ 6711 h 10000"/>
              <a:gd name="connsiteX52" fmla="*/ 75 w 10000"/>
              <a:gd name="connsiteY52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2656 w 10000"/>
              <a:gd name="connsiteY4" fmla="*/ 10000 h 10000"/>
              <a:gd name="connsiteX5" fmla="*/ 0 w 10000"/>
              <a:gd name="connsiteY5" fmla="*/ 3843 h 10000"/>
              <a:gd name="connsiteX6" fmla="*/ 224 w 10000"/>
              <a:gd name="connsiteY6" fmla="*/ 3629 h 10000"/>
              <a:gd name="connsiteX7" fmla="*/ 671 w 10000"/>
              <a:gd name="connsiteY7" fmla="*/ 3287 h 10000"/>
              <a:gd name="connsiteX8" fmla="*/ 1143 w 10000"/>
              <a:gd name="connsiteY8" fmla="*/ 3083 h 10000"/>
              <a:gd name="connsiteX9" fmla="*/ 894 w 10000"/>
              <a:gd name="connsiteY9" fmla="*/ 2494 h 10000"/>
              <a:gd name="connsiteX10" fmla="*/ 1775 w 10000"/>
              <a:gd name="connsiteY10" fmla="*/ 1921 h 10000"/>
              <a:gd name="connsiteX11" fmla="*/ 1961 w 10000"/>
              <a:gd name="connsiteY11" fmla="*/ 1683 h 10000"/>
              <a:gd name="connsiteX12" fmla="*/ 2656 w 10000"/>
              <a:gd name="connsiteY12" fmla="*/ 1606 h 10000"/>
              <a:gd name="connsiteX13" fmla="*/ 3041 w 10000"/>
              <a:gd name="connsiteY13" fmla="*/ 1290 h 10000"/>
              <a:gd name="connsiteX14" fmla="*/ 3041 w 10000"/>
              <a:gd name="connsiteY14" fmla="*/ 1094 h 10000"/>
              <a:gd name="connsiteX15" fmla="*/ 3449 w 10000"/>
              <a:gd name="connsiteY15" fmla="*/ 846 h 10000"/>
              <a:gd name="connsiteX16" fmla="*/ 4193 w 10000"/>
              <a:gd name="connsiteY16" fmla="*/ 786 h 10000"/>
              <a:gd name="connsiteX17" fmla="*/ 5051 w 10000"/>
              <a:gd name="connsiteY17" fmla="*/ 786 h 10000"/>
              <a:gd name="connsiteX18" fmla="*/ 5744 w 10000"/>
              <a:gd name="connsiteY18" fmla="*/ 403 h 10000"/>
              <a:gd name="connsiteX19" fmla="*/ 5620 w 10000"/>
              <a:gd name="connsiteY19" fmla="*/ 0 h 10000"/>
              <a:gd name="connsiteX20" fmla="*/ 5744 w 10000"/>
              <a:gd name="connsiteY20" fmla="*/ 0 h 10000"/>
              <a:gd name="connsiteX21" fmla="*/ 5968 w 10000"/>
              <a:gd name="connsiteY21" fmla="*/ 68 h 10000"/>
              <a:gd name="connsiteX22" fmla="*/ 6315 w 10000"/>
              <a:gd name="connsiteY22" fmla="*/ 403 h 10000"/>
              <a:gd name="connsiteX23" fmla="*/ 7829 w 10000"/>
              <a:gd name="connsiteY23" fmla="*/ 1290 h 10000"/>
              <a:gd name="connsiteX24" fmla="*/ 8053 w 10000"/>
              <a:gd name="connsiteY24" fmla="*/ 1094 h 10000"/>
              <a:gd name="connsiteX25" fmla="*/ 8636 w 10000"/>
              <a:gd name="connsiteY25" fmla="*/ 1367 h 10000"/>
              <a:gd name="connsiteX26" fmla="*/ 8858 w 10000"/>
              <a:gd name="connsiteY26" fmla="*/ 1648 h 10000"/>
              <a:gd name="connsiteX27" fmla="*/ 8858 w 10000"/>
              <a:gd name="connsiteY27" fmla="*/ 1853 h 10000"/>
              <a:gd name="connsiteX28" fmla="*/ 8858 w 10000"/>
              <a:gd name="connsiteY28" fmla="*/ 2194 h 10000"/>
              <a:gd name="connsiteX29" fmla="*/ 8636 w 10000"/>
              <a:gd name="connsiteY29" fmla="*/ 2408 h 10000"/>
              <a:gd name="connsiteX30" fmla="*/ 9069 w 10000"/>
              <a:gd name="connsiteY30" fmla="*/ 2681 h 10000"/>
              <a:gd name="connsiteX31" fmla="*/ 9417 w 10000"/>
              <a:gd name="connsiteY31" fmla="*/ 2937 h 10000"/>
              <a:gd name="connsiteX32" fmla="*/ 9417 w 10000"/>
              <a:gd name="connsiteY32" fmla="*/ 3159 h 10000"/>
              <a:gd name="connsiteX33" fmla="*/ 9417 w 10000"/>
              <a:gd name="connsiteY33" fmla="*/ 3502 h 10000"/>
              <a:gd name="connsiteX34" fmla="*/ 9318 w 10000"/>
              <a:gd name="connsiteY34" fmla="*/ 3903 h 10000"/>
              <a:gd name="connsiteX35" fmla="*/ 9069 w 10000"/>
              <a:gd name="connsiteY35" fmla="*/ 4048 h 10000"/>
              <a:gd name="connsiteX36" fmla="*/ 9417 w 10000"/>
              <a:gd name="connsiteY36" fmla="*/ 4245 h 10000"/>
              <a:gd name="connsiteX37" fmla="*/ 9777 w 10000"/>
              <a:gd name="connsiteY37" fmla="*/ 4594 h 10000"/>
              <a:gd name="connsiteX38" fmla="*/ 10000 w 10000"/>
              <a:gd name="connsiteY38" fmla="*/ 4934 h 10000"/>
              <a:gd name="connsiteX39" fmla="*/ 10000 w 10000"/>
              <a:gd name="connsiteY39" fmla="*/ 5064 h 10000"/>
              <a:gd name="connsiteX40" fmla="*/ 9653 w 10000"/>
              <a:gd name="connsiteY40" fmla="*/ 5132 h 10000"/>
              <a:gd name="connsiteX41" fmla="*/ 8177 w 10000"/>
              <a:gd name="connsiteY41" fmla="*/ 5132 h 10000"/>
              <a:gd name="connsiteX42" fmla="*/ 7829 w 10000"/>
              <a:gd name="connsiteY42" fmla="*/ 5132 h 10000"/>
              <a:gd name="connsiteX43" fmla="*/ 7582 w 10000"/>
              <a:gd name="connsiteY43" fmla="*/ 5269 h 10000"/>
              <a:gd name="connsiteX44" fmla="*/ 7582 w 10000"/>
              <a:gd name="connsiteY44" fmla="*/ 5551 h 10000"/>
              <a:gd name="connsiteX45" fmla="*/ 7358 w 10000"/>
              <a:gd name="connsiteY45" fmla="*/ 5756 h 10000"/>
              <a:gd name="connsiteX46" fmla="*/ 6687 w 10000"/>
              <a:gd name="connsiteY46" fmla="*/ 6099 h 10000"/>
              <a:gd name="connsiteX47" fmla="*/ 6763 w 10000"/>
              <a:gd name="connsiteY47" fmla="*/ 6388 h 10000"/>
              <a:gd name="connsiteX48" fmla="*/ 6687 w 10000"/>
              <a:gd name="connsiteY48" fmla="*/ 6584 h 10000"/>
              <a:gd name="connsiteX49" fmla="*/ 6663 w 10000"/>
              <a:gd name="connsiteY49" fmla="*/ 6598 h 10000"/>
              <a:gd name="connsiteX50" fmla="*/ 6439 w 10000"/>
              <a:gd name="connsiteY50" fmla="*/ 6711 h 10000"/>
              <a:gd name="connsiteX51" fmla="*/ 75 w 10000"/>
              <a:gd name="connsiteY51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2656 w 10000"/>
              <a:gd name="connsiteY3" fmla="*/ 10000 h 10000"/>
              <a:gd name="connsiteX4" fmla="*/ 0 w 10000"/>
              <a:gd name="connsiteY4" fmla="*/ 3843 h 10000"/>
              <a:gd name="connsiteX5" fmla="*/ 224 w 10000"/>
              <a:gd name="connsiteY5" fmla="*/ 3629 h 10000"/>
              <a:gd name="connsiteX6" fmla="*/ 671 w 10000"/>
              <a:gd name="connsiteY6" fmla="*/ 3287 h 10000"/>
              <a:gd name="connsiteX7" fmla="*/ 1143 w 10000"/>
              <a:gd name="connsiteY7" fmla="*/ 3083 h 10000"/>
              <a:gd name="connsiteX8" fmla="*/ 894 w 10000"/>
              <a:gd name="connsiteY8" fmla="*/ 2494 h 10000"/>
              <a:gd name="connsiteX9" fmla="*/ 1775 w 10000"/>
              <a:gd name="connsiteY9" fmla="*/ 1921 h 10000"/>
              <a:gd name="connsiteX10" fmla="*/ 1961 w 10000"/>
              <a:gd name="connsiteY10" fmla="*/ 1683 h 10000"/>
              <a:gd name="connsiteX11" fmla="*/ 2656 w 10000"/>
              <a:gd name="connsiteY11" fmla="*/ 1606 h 10000"/>
              <a:gd name="connsiteX12" fmla="*/ 3041 w 10000"/>
              <a:gd name="connsiteY12" fmla="*/ 1290 h 10000"/>
              <a:gd name="connsiteX13" fmla="*/ 3041 w 10000"/>
              <a:gd name="connsiteY13" fmla="*/ 1094 h 10000"/>
              <a:gd name="connsiteX14" fmla="*/ 3449 w 10000"/>
              <a:gd name="connsiteY14" fmla="*/ 846 h 10000"/>
              <a:gd name="connsiteX15" fmla="*/ 4193 w 10000"/>
              <a:gd name="connsiteY15" fmla="*/ 786 h 10000"/>
              <a:gd name="connsiteX16" fmla="*/ 5051 w 10000"/>
              <a:gd name="connsiteY16" fmla="*/ 786 h 10000"/>
              <a:gd name="connsiteX17" fmla="*/ 5744 w 10000"/>
              <a:gd name="connsiteY17" fmla="*/ 403 h 10000"/>
              <a:gd name="connsiteX18" fmla="*/ 5620 w 10000"/>
              <a:gd name="connsiteY18" fmla="*/ 0 h 10000"/>
              <a:gd name="connsiteX19" fmla="*/ 5744 w 10000"/>
              <a:gd name="connsiteY19" fmla="*/ 0 h 10000"/>
              <a:gd name="connsiteX20" fmla="*/ 5968 w 10000"/>
              <a:gd name="connsiteY20" fmla="*/ 68 h 10000"/>
              <a:gd name="connsiteX21" fmla="*/ 6315 w 10000"/>
              <a:gd name="connsiteY21" fmla="*/ 403 h 10000"/>
              <a:gd name="connsiteX22" fmla="*/ 7829 w 10000"/>
              <a:gd name="connsiteY22" fmla="*/ 1290 h 10000"/>
              <a:gd name="connsiteX23" fmla="*/ 8053 w 10000"/>
              <a:gd name="connsiteY23" fmla="*/ 1094 h 10000"/>
              <a:gd name="connsiteX24" fmla="*/ 8636 w 10000"/>
              <a:gd name="connsiteY24" fmla="*/ 1367 h 10000"/>
              <a:gd name="connsiteX25" fmla="*/ 8858 w 10000"/>
              <a:gd name="connsiteY25" fmla="*/ 1648 h 10000"/>
              <a:gd name="connsiteX26" fmla="*/ 8858 w 10000"/>
              <a:gd name="connsiteY26" fmla="*/ 1853 h 10000"/>
              <a:gd name="connsiteX27" fmla="*/ 8858 w 10000"/>
              <a:gd name="connsiteY27" fmla="*/ 2194 h 10000"/>
              <a:gd name="connsiteX28" fmla="*/ 8636 w 10000"/>
              <a:gd name="connsiteY28" fmla="*/ 2408 h 10000"/>
              <a:gd name="connsiteX29" fmla="*/ 9069 w 10000"/>
              <a:gd name="connsiteY29" fmla="*/ 2681 h 10000"/>
              <a:gd name="connsiteX30" fmla="*/ 9417 w 10000"/>
              <a:gd name="connsiteY30" fmla="*/ 2937 h 10000"/>
              <a:gd name="connsiteX31" fmla="*/ 9417 w 10000"/>
              <a:gd name="connsiteY31" fmla="*/ 3159 h 10000"/>
              <a:gd name="connsiteX32" fmla="*/ 9417 w 10000"/>
              <a:gd name="connsiteY32" fmla="*/ 3502 h 10000"/>
              <a:gd name="connsiteX33" fmla="*/ 9318 w 10000"/>
              <a:gd name="connsiteY33" fmla="*/ 3903 h 10000"/>
              <a:gd name="connsiteX34" fmla="*/ 9069 w 10000"/>
              <a:gd name="connsiteY34" fmla="*/ 4048 h 10000"/>
              <a:gd name="connsiteX35" fmla="*/ 9417 w 10000"/>
              <a:gd name="connsiteY35" fmla="*/ 4245 h 10000"/>
              <a:gd name="connsiteX36" fmla="*/ 9777 w 10000"/>
              <a:gd name="connsiteY36" fmla="*/ 4594 h 10000"/>
              <a:gd name="connsiteX37" fmla="*/ 10000 w 10000"/>
              <a:gd name="connsiteY37" fmla="*/ 4934 h 10000"/>
              <a:gd name="connsiteX38" fmla="*/ 10000 w 10000"/>
              <a:gd name="connsiteY38" fmla="*/ 5064 h 10000"/>
              <a:gd name="connsiteX39" fmla="*/ 9653 w 10000"/>
              <a:gd name="connsiteY39" fmla="*/ 5132 h 10000"/>
              <a:gd name="connsiteX40" fmla="*/ 8177 w 10000"/>
              <a:gd name="connsiteY40" fmla="*/ 5132 h 10000"/>
              <a:gd name="connsiteX41" fmla="*/ 7829 w 10000"/>
              <a:gd name="connsiteY41" fmla="*/ 5132 h 10000"/>
              <a:gd name="connsiteX42" fmla="*/ 7582 w 10000"/>
              <a:gd name="connsiteY42" fmla="*/ 5269 h 10000"/>
              <a:gd name="connsiteX43" fmla="*/ 7582 w 10000"/>
              <a:gd name="connsiteY43" fmla="*/ 5551 h 10000"/>
              <a:gd name="connsiteX44" fmla="*/ 7358 w 10000"/>
              <a:gd name="connsiteY44" fmla="*/ 5756 h 10000"/>
              <a:gd name="connsiteX45" fmla="*/ 6687 w 10000"/>
              <a:gd name="connsiteY45" fmla="*/ 6099 h 10000"/>
              <a:gd name="connsiteX46" fmla="*/ 6763 w 10000"/>
              <a:gd name="connsiteY46" fmla="*/ 6388 h 10000"/>
              <a:gd name="connsiteX47" fmla="*/ 6687 w 10000"/>
              <a:gd name="connsiteY47" fmla="*/ 6584 h 10000"/>
              <a:gd name="connsiteX48" fmla="*/ 6663 w 10000"/>
              <a:gd name="connsiteY48" fmla="*/ 6598 h 10000"/>
              <a:gd name="connsiteX49" fmla="*/ 6439 w 10000"/>
              <a:gd name="connsiteY49" fmla="*/ 6711 h 10000"/>
              <a:gd name="connsiteX50" fmla="*/ 75 w 10000"/>
              <a:gd name="connsiteY50" fmla="*/ 3895 h 10000"/>
              <a:gd name="connsiteX0" fmla="*/ 6763 w 10000"/>
              <a:gd name="connsiteY0" fmla="*/ 7404 h 10706"/>
              <a:gd name="connsiteX1" fmla="*/ 5968 w 10000"/>
              <a:gd name="connsiteY1" fmla="*/ 8080 h 10706"/>
              <a:gd name="connsiteX2" fmla="*/ 2656 w 10000"/>
              <a:gd name="connsiteY2" fmla="*/ 10000 h 10706"/>
              <a:gd name="connsiteX3" fmla="*/ 0 w 10000"/>
              <a:gd name="connsiteY3" fmla="*/ 3843 h 10706"/>
              <a:gd name="connsiteX4" fmla="*/ 224 w 10000"/>
              <a:gd name="connsiteY4" fmla="*/ 3629 h 10706"/>
              <a:gd name="connsiteX5" fmla="*/ 671 w 10000"/>
              <a:gd name="connsiteY5" fmla="*/ 3287 h 10706"/>
              <a:gd name="connsiteX6" fmla="*/ 1143 w 10000"/>
              <a:gd name="connsiteY6" fmla="*/ 3083 h 10706"/>
              <a:gd name="connsiteX7" fmla="*/ 894 w 10000"/>
              <a:gd name="connsiteY7" fmla="*/ 2494 h 10706"/>
              <a:gd name="connsiteX8" fmla="*/ 1775 w 10000"/>
              <a:gd name="connsiteY8" fmla="*/ 1921 h 10706"/>
              <a:gd name="connsiteX9" fmla="*/ 1961 w 10000"/>
              <a:gd name="connsiteY9" fmla="*/ 1683 h 10706"/>
              <a:gd name="connsiteX10" fmla="*/ 2656 w 10000"/>
              <a:gd name="connsiteY10" fmla="*/ 1606 h 10706"/>
              <a:gd name="connsiteX11" fmla="*/ 3041 w 10000"/>
              <a:gd name="connsiteY11" fmla="*/ 1290 h 10706"/>
              <a:gd name="connsiteX12" fmla="*/ 3041 w 10000"/>
              <a:gd name="connsiteY12" fmla="*/ 1094 h 10706"/>
              <a:gd name="connsiteX13" fmla="*/ 3449 w 10000"/>
              <a:gd name="connsiteY13" fmla="*/ 846 h 10706"/>
              <a:gd name="connsiteX14" fmla="*/ 4193 w 10000"/>
              <a:gd name="connsiteY14" fmla="*/ 786 h 10706"/>
              <a:gd name="connsiteX15" fmla="*/ 5051 w 10000"/>
              <a:gd name="connsiteY15" fmla="*/ 786 h 10706"/>
              <a:gd name="connsiteX16" fmla="*/ 5744 w 10000"/>
              <a:gd name="connsiteY16" fmla="*/ 403 h 10706"/>
              <a:gd name="connsiteX17" fmla="*/ 5620 w 10000"/>
              <a:gd name="connsiteY17" fmla="*/ 0 h 10706"/>
              <a:gd name="connsiteX18" fmla="*/ 5744 w 10000"/>
              <a:gd name="connsiteY18" fmla="*/ 0 h 10706"/>
              <a:gd name="connsiteX19" fmla="*/ 5968 w 10000"/>
              <a:gd name="connsiteY19" fmla="*/ 68 h 10706"/>
              <a:gd name="connsiteX20" fmla="*/ 6315 w 10000"/>
              <a:gd name="connsiteY20" fmla="*/ 403 h 10706"/>
              <a:gd name="connsiteX21" fmla="*/ 7829 w 10000"/>
              <a:gd name="connsiteY21" fmla="*/ 1290 h 10706"/>
              <a:gd name="connsiteX22" fmla="*/ 8053 w 10000"/>
              <a:gd name="connsiteY22" fmla="*/ 1094 h 10706"/>
              <a:gd name="connsiteX23" fmla="*/ 8636 w 10000"/>
              <a:gd name="connsiteY23" fmla="*/ 1367 h 10706"/>
              <a:gd name="connsiteX24" fmla="*/ 8858 w 10000"/>
              <a:gd name="connsiteY24" fmla="*/ 1648 h 10706"/>
              <a:gd name="connsiteX25" fmla="*/ 8858 w 10000"/>
              <a:gd name="connsiteY25" fmla="*/ 1853 h 10706"/>
              <a:gd name="connsiteX26" fmla="*/ 8858 w 10000"/>
              <a:gd name="connsiteY26" fmla="*/ 2194 h 10706"/>
              <a:gd name="connsiteX27" fmla="*/ 8636 w 10000"/>
              <a:gd name="connsiteY27" fmla="*/ 2408 h 10706"/>
              <a:gd name="connsiteX28" fmla="*/ 9069 w 10000"/>
              <a:gd name="connsiteY28" fmla="*/ 2681 h 10706"/>
              <a:gd name="connsiteX29" fmla="*/ 9417 w 10000"/>
              <a:gd name="connsiteY29" fmla="*/ 2937 h 10706"/>
              <a:gd name="connsiteX30" fmla="*/ 9417 w 10000"/>
              <a:gd name="connsiteY30" fmla="*/ 3159 h 10706"/>
              <a:gd name="connsiteX31" fmla="*/ 9417 w 10000"/>
              <a:gd name="connsiteY31" fmla="*/ 3502 h 10706"/>
              <a:gd name="connsiteX32" fmla="*/ 9318 w 10000"/>
              <a:gd name="connsiteY32" fmla="*/ 3903 h 10706"/>
              <a:gd name="connsiteX33" fmla="*/ 9069 w 10000"/>
              <a:gd name="connsiteY33" fmla="*/ 4048 h 10706"/>
              <a:gd name="connsiteX34" fmla="*/ 9417 w 10000"/>
              <a:gd name="connsiteY34" fmla="*/ 4245 h 10706"/>
              <a:gd name="connsiteX35" fmla="*/ 9777 w 10000"/>
              <a:gd name="connsiteY35" fmla="*/ 4594 h 10706"/>
              <a:gd name="connsiteX36" fmla="*/ 10000 w 10000"/>
              <a:gd name="connsiteY36" fmla="*/ 4934 h 10706"/>
              <a:gd name="connsiteX37" fmla="*/ 10000 w 10000"/>
              <a:gd name="connsiteY37" fmla="*/ 5064 h 10706"/>
              <a:gd name="connsiteX38" fmla="*/ 9653 w 10000"/>
              <a:gd name="connsiteY38" fmla="*/ 5132 h 10706"/>
              <a:gd name="connsiteX39" fmla="*/ 8177 w 10000"/>
              <a:gd name="connsiteY39" fmla="*/ 5132 h 10706"/>
              <a:gd name="connsiteX40" fmla="*/ 7829 w 10000"/>
              <a:gd name="connsiteY40" fmla="*/ 5132 h 10706"/>
              <a:gd name="connsiteX41" fmla="*/ 7582 w 10000"/>
              <a:gd name="connsiteY41" fmla="*/ 5269 h 10706"/>
              <a:gd name="connsiteX42" fmla="*/ 7582 w 10000"/>
              <a:gd name="connsiteY42" fmla="*/ 5551 h 10706"/>
              <a:gd name="connsiteX43" fmla="*/ 7358 w 10000"/>
              <a:gd name="connsiteY43" fmla="*/ 5756 h 10706"/>
              <a:gd name="connsiteX44" fmla="*/ 6687 w 10000"/>
              <a:gd name="connsiteY44" fmla="*/ 6099 h 10706"/>
              <a:gd name="connsiteX45" fmla="*/ 6763 w 10000"/>
              <a:gd name="connsiteY45" fmla="*/ 6388 h 10706"/>
              <a:gd name="connsiteX46" fmla="*/ 6687 w 10000"/>
              <a:gd name="connsiteY46" fmla="*/ 6584 h 10706"/>
              <a:gd name="connsiteX47" fmla="*/ 6663 w 10000"/>
              <a:gd name="connsiteY47" fmla="*/ 6598 h 10706"/>
              <a:gd name="connsiteX48" fmla="*/ 6439 w 10000"/>
              <a:gd name="connsiteY48" fmla="*/ 6711 h 10706"/>
              <a:gd name="connsiteX49" fmla="*/ 75 w 10000"/>
              <a:gd name="connsiteY49" fmla="*/ 3895 h 10706"/>
              <a:gd name="connsiteX0" fmla="*/ 6763 w 10000"/>
              <a:gd name="connsiteY0" fmla="*/ 7404 h 10593"/>
              <a:gd name="connsiteX1" fmla="*/ 2656 w 10000"/>
              <a:gd name="connsiteY1" fmla="*/ 10000 h 10593"/>
              <a:gd name="connsiteX2" fmla="*/ 0 w 10000"/>
              <a:gd name="connsiteY2" fmla="*/ 3843 h 10593"/>
              <a:gd name="connsiteX3" fmla="*/ 224 w 10000"/>
              <a:gd name="connsiteY3" fmla="*/ 3629 h 10593"/>
              <a:gd name="connsiteX4" fmla="*/ 671 w 10000"/>
              <a:gd name="connsiteY4" fmla="*/ 3287 h 10593"/>
              <a:gd name="connsiteX5" fmla="*/ 1143 w 10000"/>
              <a:gd name="connsiteY5" fmla="*/ 3083 h 10593"/>
              <a:gd name="connsiteX6" fmla="*/ 894 w 10000"/>
              <a:gd name="connsiteY6" fmla="*/ 2494 h 10593"/>
              <a:gd name="connsiteX7" fmla="*/ 1775 w 10000"/>
              <a:gd name="connsiteY7" fmla="*/ 1921 h 10593"/>
              <a:gd name="connsiteX8" fmla="*/ 1961 w 10000"/>
              <a:gd name="connsiteY8" fmla="*/ 1683 h 10593"/>
              <a:gd name="connsiteX9" fmla="*/ 2656 w 10000"/>
              <a:gd name="connsiteY9" fmla="*/ 1606 h 10593"/>
              <a:gd name="connsiteX10" fmla="*/ 3041 w 10000"/>
              <a:gd name="connsiteY10" fmla="*/ 1290 h 10593"/>
              <a:gd name="connsiteX11" fmla="*/ 3041 w 10000"/>
              <a:gd name="connsiteY11" fmla="*/ 1094 h 10593"/>
              <a:gd name="connsiteX12" fmla="*/ 3449 w 10000"/>
              <a:gd name="connsiteY12" fmla="*/ 846 h 10593"/>
              <a:gd name="connsiteX13" fmla="*/ 4193 w 10000"/>
              <a:gd name="connsiteY13" fmla="*/ 786 h 10593"/>
              <a:gd name="connsiteX14" fmla="*/ 5051 w 10000"/>
              <a:gd name="connsiteY14" fmla="*/ 786 h 10593"/>
              <a:gd name="connsiteX15" fmla="*/ 5744 w 10000"/>
              <a:gd name="connsiteY15" fmla="*/ 403 h 10593"/>
              <a:gd name="connsiteX16" fmla="*/ 5620 w 10000"/>
              <a:gd name="connsiteY16" fmla="*/ 0 h 10593"/>
              <a:gd name="connsiteX17" fmla="*/ 5744 w 10000"/>
              <a:gd name="connsiteY17" fmla="*/ 0 h 10593"/>
              <a:gd name="connsiteX18" fmla="*/ 5968 w 10000"/>
              <a:gd name="connsiteY18" fmla="*/ 68 h 10593"/>
              <a:gd name="connsiteX19" fmla="*/ 6315 w 10000"/>
              <a:gd name="connsiteY19" fmla="*/ 403 h 10593"/>
              <a:gd name="connsiteX20" fmla="*/ 7829 w 10000"/>
              <a:gd name="connsiteY20" fmla="*/ 1290 h 10593"/>
              <a:gd name="connsiteX21" fmla="*/ 8053 w 10000"/>
              <a:gd name="connsiteY21" fmla="*/ 1094 h 10593"/>
              <a:gd name="connsiteX22" fmla="*/ 8636 w 10000"/>
              <a:gd name="connsiteY22" fmla="*/ 1367 h 10593"/>
              <a:gd name="connsiteX23" fmla="*/ 8858 w 10000"/>
              <a:gd name="connsiteY23" fmla="*/ 1648 h 10593"/>
              <a:gd name="connsiteX24" fmla="*/ 8858 w 10000"/>
              <a:gd name="connsiteY24" fmla="*/ 1853 h 10593"/>
              <a:gd name="connsiteX25" fmla="*/ 8858 w 10000"/>
              <a:gd name="connsiteY25" fmla="*/ 2194 h 10593"/>
              <a:gd name="connsiteX26" fmla="*/ 8636 w 10000"/>
              <a:gd name="connsiteY26" fmla="*/ 2408 h 10593"/>
              <a:gd name="connsiteX27" fmla="*/ 9069 w 10000"/>
              <a:gd name="connsiteY27" fmla="*/ 2681 h 10593"/>
              <a:gd name="connsiteX28" fmla="*/ 9417 w 10000"/>
              <a:gd name="connsiteY28" fmla="*/ 2937 h 10593"/>
              <a:gd name="connsiteX29" fmla="*/ 9417 w 10000"/>
              <a:gd name="connsiteY29" fmla="*/ 3159 h 10593"/>
              <a:gd name="connsiteX30" fmla="*/ 9417 w 10000"/>
              <a:gd name="connsiteY30" fmla="*/ 3502 h 10593"/>
              <a:gd name="connsiteX31" fmla="*/ 9318 w 10000"/>
              <a:gd name="connsiteY31" fmla="*/ 3903 h 10593"/>
              <a:gd name="connsiteX32" fmla="*/ 9069 w 10000"/>
              <a:gd name="connsiteY32" fmla="*/ 4048 h 10593"/>
              <a:gd name="connsiteX33" fmla="*/ 9417 w 10000"/>
              <a:gd name="connsiteY33" fmla="*/ 4245 h 10593"/>
              <a:gd name="connsiteX34" fmla="*/ 9777 w 10000"/>
              <a:gd name="connsiteY34" fmla="*/ 4594 h 10593"/>
              <a:gd name="connsiteX35" fmla="*/ 10000 w 10000"/>
              <a:gd name="connsiteY35" fmla="*/ 4934 h 10593"/>
              <a:gd name="connsiteX36" fmla="*/ 10000 w 10000"/>
              <a:gd name="connsiteY36" fmla="*/ 5064 h 10593"/>
              <a:gd name="connsiteX37" fmla="*/ 9653 w 10000"/>
              <a:gd name="connsiteY37" fmla="*/ 5132 h 10593"/>
              <a:gd name="connsiteX38" fmla="*/ 8177 w 10000"/>
              <a:gd name="connsiteY38" fmla="*/ 5132 h 10593"/>
              <a:gd name="connsiteX39" fmla="*/ 7829 w 10000"/>
              <a:gd name="connsiteY39" fmla="*/ 5132 h 10593"/>
              <a:gd name="connsiteX40" fmla="*/ 7582 w 10000"/>
              <a:gd name="connsiteY40" fmla="*/ 5269 h 10593"/>
              <a:gd name="connsiteX41" fmla="*/ 7582 w 10000"/>
              <a:gd name="connsiteY41" fmla="*/ 5551 h 10593"/>
              <a:gd name="connsiteX42" fmla="*/ 7358 w 10000"/>
              <a:gd name="connsiteY42" fmla="*/ 5756 h 10593"/>
              <a:gd name="connsiteX43" fmla="*/ 6687 w 10000"/>
              <a:gd name="connsiteY43" fmla="*/ 6099 h 10593"/>
              <a:gd name="connsiteX44" fmla="*/ 6763 w 10000"/>
              <a:gd name="connsiteY44" fmla="*/ 6388 h 10593"/>
              <a:gd name="connsiteX45" fmla="*/ 6687 w 10000"/>
              <a:gd name="connsiteY45" fmla="*/ 6584 h 10593"/>
              <a:gd name="connsiteX46" fmla="*/ 6663 w 10000"/>
              <a:gd name="connsiteY46" fmla="*/ 6598 h 10593"/>
              <a:gd name="connsiteX47" fmla="*/ 6439 w 10000"/>
              <a:gd name="connsiteY47" fmla="*/ 6711 h 10593"/>
              <a:gd name="connsiteX48" fmla="*/ 75 w 10000"/>
              <a:gd name="connsiteY48" fmla="*/ 3895 h 10593"/>
              <a:gd name="connsiteX0" fmla="*/ 2656 w 10000"/>
              <a:gd name="connsiteY0" fmla="*/ 10000 h 10000"/>
              <a:gd name="connsiteX1" fmla="*/ 0 w 10000"/>
              <a:gd name="connsiteY1" fmla="*/ 3843 h 10000"/>
              <a:gd name="connsiteX2" fmla="*/ 224 w 10000"/>
              <a:gd name="connsiteY2" fmla="*/ 3629 h 10000"/>
              <a:gd name="connsiteX3" fmla="*/ 671 w 10000"/>
              <a:gd name="connsiteY3" fmla="*/ 3287 h 10000"/>
              <a:gd name="connsiteX4" fmla="*/ 1143 w 10000"/>
              <a:gd name="connsiteY4" fmla="*/ 3083 h 10000"/>
              <a:gd name="connsiteX5" fmla="*/ 894 w 10000"/>
              <a:gd name="connsiteY5" fmla="*/ 2494 h 10000"/>
              <a:gd name="connsiteX6" fmla="*/ 1775 w 10000"/>
              <a:gd name="connsiteY6" fmla="*/ 1921 h 10000"/>
              <a:gd name="connsiteX7" fmla="*/ 1961 w 10000"/>
              <a:gd name="connsiteY7" fmla="*/ 1683 h 10000"/>
              <a:gd name="connsiteX8" fmla="*/ 2656 w 10000"/>
              <a:gd name="connsiteY8" fmla="*/ 1606 h 10000"/>
              <a:gd name="connsiteX9" fmla="*/ 3041 w 10000"/>
              <a:gd name="connsiteY9" fmla="*/ 1290 h 10000"/>
              <a:gd name="connsiteX10" fmla="*/ 3041 w 10000"/>
              <a:gd name="connsiteY10" fmla="*/ 1094 h 10000"/>
              <a:gd name="connsiteX11" fmla="*/ 3449 w 10000"/>
              <a:gd name="connsiteY11" fmla="*/ 846 h 10000"/>
              <a:gd name="connsiteX12" fmla="*/ 4193 w 10000"/>
              <a:gd name="connsiteY12" fmla="*/ 786 h 10000"/>
              <a:gd name="connsiteX13" fmla="*/ 5051 w 10000"/>
              <a:gd name="connsiteY13" fmla="*/ 786 h 10000"/>
              <a:gd name="connsiteX14" fmla="*/ 5744 w 10000"/>
              <a:gd name="connsiteY14" fmla="*/ 403 h 10000"/>
              <a:gd name="connsiteX15" fmla="*/ 5620 w 10000"/>
              <a:gd name="connsiteY15" fmla="*/ 0 h 10000"/>
              <a:gd name="connsiteX16" fmla="*/ 5744 w 10000"/>
              <a:gd name="connsiteY16" fmla="*/ 0 h 10000"/>
              <a:gd name="connsiteX17" fmla="*/ 5968 w 10000"/>
              <a:gd name="connsiteY17" fmla="*/ 68 h 10000"/>
              <a:gd name="connsiteX18" fmla="*/ 6315 w 10000"/>
              <a:gd name="connsiteY18" fmla="*/ 403 h 10000"/>
              <a:gd name="connsiteX19" fmla="*/ 7829 w 10000"/>
              <a:gd name="connsiteY19" fmla="*/ 1290 h 10000"/>
              <a:gd name="connsiteX20" fmla="*/ 8053 w 10000"/>
              <a:gd name="connsiteY20" fmla="*/ 1094 h 10000"/>
              <a:gd name="connsiteX21" fmla="*/ 8636 w 10000"/>
              <a:gd name="connsiteY21" fmla="*/ 1367 h 10000"/>
              <a:gd name="connsiteX22" fmla="*/ 8858 w 10000"/>
              <a:gd name="connsiteY22" fmla="*/ 1648 h 10000"/>
              <a:gd name="connsiteX23" fmla="*/ 8858 w 10000"/>
              <a:gd name="connsiteY23" fmla="*/ 1853 h 10000"/>
              <a:gd name="connsiteX24" fmla="*/ 8858 w 10000"/>
              <a:gd name="connsiteY24" fmla="*/ 2194 h 10000"/>
              <a:gd name="connsiteX25" fmla="*/ 8636 w 10000"/>
              <a:gd name="connsiteY25" fmla="*/ 2408 h 10000"/>
              <a:gd name="connsiteX26" fmla="*/ 9069 w 10000"/>
              <a:gd name="connsiteY26" fmla="*/ 2681 h 10000"/>
              <a:gd name="connsiteX27" fmla="*/ 9417 w 10000"/>
              <a:gd name="connsiteY27" fmla="*/ 2937 h 10000"/>
              <a:gd name="connsiteX28" fmla="*/ 9417 w 10000"/>
              <a:gd name="connsiteY28" fmla="*/ 3159 h 10000"/>
              <a:gd name="connsiteX29" fmla="*/ 9417 w 10000"/>
              <a:gd name="connsiteY29" fmla="*/ 3502 h 10000"/>
              <a:gd name="connsiteX30" fmla="*/ 9318 w 10000"/>
              <a:gd name="connsiteY30" fmla="*/ 3903 h 10000"/>
              <a:gd name="connsiteX31" fmla="*/ 9069 w 10000"/>
              <a:gd name="connsiteY31" fmla="*/ 4048 h 10000"/>
              <a:gd name="connsiteX32" fmla="*/ 9417 w 10000"/>
              <a:gd name="connsiteY32" fmla="*/ 4245 h 10000"/>
              <a:gd name="connsiteX33" fmla="*/ 9777 w 10000"/>
              <a:gd name="connsiteY33" fmla="*/ 4594 h 10000"/>
              <a:gd name="connsiteX34" fmla="*/ 10000 w 10000"/>
              <a:gd name="connsiteY34" fmla="*/ 4934 h 10000"/>
              <a:gd name="connsiteX35" fmla="*/ 10000 w 10000"/>
              <a:gd name="connsiteY35" fmla="*/ 5064 h 10000"/>
              <a:gd name="connsiteX36" fmla="*/ 9653 w 10000"/>
              <a:gd name="connsiteY36" fmla="*/ 5132 h 10000"/>
              <a:gd name="connsiteX37" fmla="*/ 8177 w 10000"/>
              <a:gd name="connsiteY37" fmla="*/ 5132 h 10000"/>
              <a:gd name="connsiteX38" fmla="*/ 7829 w 10000"/>
              <a:gd name="connsiteY38" fmla="*/ 5132 h 10000"/>
              <a:gd name="connsiteX39" fmla="*/ 7582 w 10000"/>
              <a:gd name="connsiteY39" fmla="*/ 5269 h 10000"/>
              <a:gd name="connsiteX40" fmla="*/ 7582 w 10000"/>
              <a:gd name="connsiteY40" fmla="*/ 5551 h 10000"/>
              <a:gd name="connsiteX41" fmla="*/ 7358 w 10000"/>
              <a:gd name="connsiteY41" fmla="*/ 5756 h 10000"/>
              <a:gd name="connsiteX42" fmla="*/ 6687 w 10000"/>
              <a:gd name="connsiteY42" fmla="*/ 6099 h 10000"/>
              <a:gd name="connsiteX43" fmla="*/ 6763 w 10000"/>
              <a:gd name="connsiteY43" fmla="*/ 6388 h 10000"/>
              <a:gd name="connsiteX44" fmla="*/ 6687 w 10000"/>
              <a:gd name="connsiteY44" fmla="*/ 6584 h 10000"/>
              <a:gd name="connsiteX45" fmla="*/ 6663 w 10000"/>
              <a:gd name="connsiteY45" fmla="*/ 6598 h 10000"/>
              <a:gd name="connsiteX46" fmla="*/ 6439 w 10000"/>
              <a:gd name="connsiteY46" fmla="*/ 6711 h 10000"/>
              <a:gd name="connsiteX47" fmla="*/ 75 w 10000"/>
              <a:gd name="connsiteY47" fmla="*/ 3895 h 10000"/>
              <a:gd name="connsiteX0" fmla="*/ 2656 w 10000"/>
              <a:gd name="connsiteY0" fmla="*/ 10000 h 10000"/>
              <a:gd name="connsiteX1" fmla="*/ 0 w 10000"/>
              <a:gd name="connsiteY1" fmla="*/ 3843 h 10000"/>
              <a:gd name="connsiteX2" fmla="*/ 224 w 10000"/>
              <a:gd name="connsiteY2" fmla="*/ 3629 h 10000"/>
              <a:gd name="connsiteX3" fmla="*/ 671 w 10000"/>
              <a:gd name="connsiteY3" fmla="*/ 3287 h 10000"/>
              <a:gd name="connsiteX4" fmla="*/ 1143 w 10000"/>
              <a:gd name="connsiteY4" fmla="*/ 3083 h 10000"/>
              <a:gd name="connsiteX5" fmla="*/ 894 w 10000"/>
              <a:gd name="connsiteY5" fmla="*/ 2494 h 10000"/>
              <a:gd name="connsiteX6" fmla="*/ 1775 w 10000"/>
              <a:gd name="connsiteY6" fmla="*/ 1921 h 10000"/>
              <a:gd name="connsiteX7" fmla="*/ 1961 w 10000"/>
              <a:gd name="connsiteY7" fmla="*/ 1683 h 10000"/>
              <a:gd name="connsiteX8" fmla="*/ 2656 w 10000"/>
              <a:gd name="connsiteY8" fmla="*/ 1606 h 10000"/>
              <a:gd name="connsiteX9" fmla="*/ 3041 w 10000"/>
              <a:gd name="connsiteY9" fmla="*/ 1290 h 10000"/>
              <a:gd name="connsiteX10" fmla="*/ 3041 w 10000"/>
              <a:gd name="connsiteY10" fmla="*/ 1094 h 10000"/>
              <a:gd name="connsiteX11" fmla="*/ 3449 w 10000"/>
              <a:gd name="connsiteY11" fmla="*/ 846 h 10000"/>
              <a:gd name="connsiteX12" fmla="*/ 4193 w 10000"/>
              <a:gd name="connsiteY12" fmla="*/ 786 h 10000"/>
              <a:gd name="connsiteX13" fmla="*/ 5051 w 10000"/>
              <a:gd name="connsiteY13" fmla="*/ 786 h 10000"/>
              <a:gd name="connsiteX14" fmla="*/ 5744 w 10000"/>
              <a:gd name="connsiteY14" fmla="*/ 403 h 10000"/>
              <a:gd name="connsiteX15" fmla="*/ 5620 w 10000"/>
              <a:gd name="connsiteY15" fmla="*/ 0 h 10000"/>
              <a:gd name="connsiteX16" fmla="*/ 5744 w 10000"/>
              <a:gd name="connsiteY16" fmla="*/ 0 h 10000"/>
              <a:gd name="connsiteX17" fmla="*/ 5968 w 10000"/>
              <a:gd name="connsiteY17" fmla="*/ 68 h 10000"/>
              <a:gd name="connsiteX18" fmla="*/ 6315 w 10000"/>
              <a:gd name="connsiteY18" fmla="*/ 403 h 10000"/>
              <a:gd name="connsiteX19" fmla="*/ 7829 w 10000"/>
              <a:gd name="connsiteY19" fmla="*/ 1290 h 10000"/>
              <a:gd name="connsiteX20" fmla="*/ 8053 w 10000"/>
              <a:gd name="connsiteY20" fmla="*/ 1094 h 10000"/>
              <a:gd name="connsiteX21" fmla="*/ 8636 w 10000"/>
              <a:gd name="connsiteY21" fmla="*/ 1367 h 10000"/>
              <a:gd name="connsiteX22" fmla="*/ 8858 w 10000"/>
              <a:gd name="connsiteY22" fmla="*/ 1648 h 10000"/>
              <a:gd name="connsiteX23" fmla="*/ 8858 w 10000"/>
              <a:gd name="connsiteY23" fmla="*/ 1853 h 10000"/>
              <a:gd name="connsiteX24" fmla="*/ 8858 w 10000"/>
              <a:gd name="connsiteY24" fmla="*/ 2194 h 10000"/>
              <a:gd name="connsiteX25" fmla="*/ 8636 w 10000"/>
              <a:gd name="connsiteY25" fmla="*/ 2408 h 10000"/>
              <a:gd name="connsiteX26" fmla="*/ 9069 w 10000"/>
              <a:gd name="connsiteY26" fmla="*/ 2681 h 10000"/>
              <a:gd name="connsiteX27" fmla="*/ 9417 w 10000"/>
              <a:gd name="connsiteY27" fmla="*/ 2937 h 10000"/>
              <a:gd name="connsiteX28" fmla="*/ 9417 w 10000"/>
              <a:gd name="connsiteY28" fmla="*/ 3159 h 10000"/>
              <a:gd name="connsiteX29" fmla="*/ 9417 w 10000"/>
              <a:gd name="connsiteY29" fmla="*/ 3502 h 10000"/>
              <a:gd name="connsiteX30" fmla="*/ 9318 w 10000"/>
              <a:gd name="connsiteY30" fmla="*/ 3903 h 10000"/>
              <a:gd name="connsiteX31" fmla="*/ 9069 w 10000"/>
              <a:gd name="connsiteY31" fmla="*/ 4048 h 10000"/>
              <a:gd name="connsiteX32" fmla="*/ 9417 w 10000"/>
              <a:gd name="connsiteY32" fmla="*/ 4245 h 10000"/>
              <a:gd name="connsiteX33" fmla="*/ 9777 w 10000"/>
              <a:gd name="connsiteY33" fmla="*/ 4594 h 10000"/>
              <a:gd name="connsiteX34" fmla="*/ 10000 w 10000"/>
              <a:gd name="connsiteY34" fmla="*/ 4934 h 10000"/>
              <a:gd name="connsiteX35" fmla="*/ 10000 w 10000"/>
              <a:gd name="connsiteY35" fmla="*/ 5064 h 10000"/>
              <a:gd name="connsiteX36" fmla="*/ 9653 w 10000"/>
              <a:gd name="connsiteY36" fmla="*/ 5132 h 10000"/>
              <a:gd name="connsiteX37" fmla="*/ 8177 w 10000"/>
              <a:gd name="connsiteY37" fmla="*/ 5132 h 10000"/>
              <a:gd name="connsiteX38" fmla="*/ 7829 w 10000"/>
              <a:gd name="connsiteY38" fmla="*/ 5132 h 10000"/>
              <a:gd name="connsiteX39" fmla="*/ 7582 w 10000"/>
              <a:gd name="connsiteY39" fmla="*/ 5269 h 10000"/>
              <a:gd name="connsiteX40" fmla="*/ 7582 w 10000"/>
              <a:gd name="connsiteY40" fmla="*/ 5551 h 10000"/>
              <a:gd name="connsiteX41" fmla="*/ 7358 w 10000"/>
              <a:gd name="connsiteY41" fmla="*/ 5756 h 10000"/>
              <a:gd name="connsiteX42" fmla="*/ 6687 w 10000"/>
              <a:gd name="connsiteY42" fmla="*/ 6099 h 10000"/>
              <a:gd name="connsiteX43" fmla="*/ 6763 w 10000"/>
              <a:gd name="connsiteY43" fmla="*/ 6388 h 10000"/>
              <a:gd name="connsiteX44" fmla="*/ 6687 w 10000"/>
              <a:gd name="connsiteY44" fmla="*/ 6584 h 10000"/>
              <a:gd name="connsiteX45" fmla="*/ 6663 w 10000"/>
              <a:gd name="connsiteY45" fmla="*/ 6598 h 10000"/>
              <a:gd name="connsiteX46" fmla="*/ 6439 w 10000"/>
              <a:gd name="connsiteY46" fmla="*/ 6711 h 10000"/>
              <a:gd name="connsiteX47" fmla="*/ 75 w 10000"/>
              <a:gd name="connsiteY47" fmla="*/ 3895 h 10000"/>
              <a:gd name="connsiteX48" fmla="*/ 2656 w 10000"/>
              <a:gd name="connsiteY48" fmla="*/ 10000 h 10000"/>
              <a:gd name="connsiteX0" fmla="*/ 75 w 10000"/>
              <a:gd name="connsiteY0" fmla="*/ 3895 h 6711"/>
              <a:gd name="connsiteX1" fmla="*/ 0 w 10000"/>
              <a:gd name="connsiteY1" fmla="*/ 3843 h 6711"/>
              <a:gd name="connsiteX2" fmla="*/ 224 w 10000"/>
              <a:gd name="connsiteY2" fmla="*/ 3629 h 6711"/>
              <a:gd name="connsiteX3" fmla="*/ 671 w 10000"/>
              <a:gd name="connsiteY3" fmla="*/ 3287 h 6711"/>
              <a:gd name="connsiteX4" fmla="*/ 1143 w 10000"/>
              <a:gd name="connsiteY4" fmla="*/ 3083 h 6711"/>
              <a:gd name="connsiteX5" fmla="*/ 894 w 10000"/>
              <a:gd name="connsiteY5" fmla="*/ 2494 h 6711"/>
              <a:gd name="connsiteX6" fmla="*/ 1775 w 10000"/>
              <a:gd name="connsiteY6" fmla="*/ 1921 h 6711"/>
              <a:gd name="connsiteX7" fmla="*/ 1961 w 10000"/>
              <a:gd name="connsiteY7" fmla="*/ 1683 h 6711"/>
              <a:gd name="connsiteX8" fmla="*/ 2656 w 10000"/>
              <a:gd name="connsiteY8" fmla="*/ 1606 h 6711"/>
              <a:gd name="connsiteX9" fmla="*/ 3041 w 10000"/>
              <a:gd name="connsiteY9" fmla="*/ 1290 h 6711"/>
              <a:gd name="connsiteX10" fmla="*/ 3041 w 10000"/>
              <a:gd name="connsiteY10" fmla="*/ 1094 h 6711"/>
              <a:gd name="connsiteX11" fmla="*/ 3449 w 10000"/>
              <a:gd name="connsiteY11" fmla="*/ 846 h 6711"/>
              <a:gd name="connsiteX12" fmla="*/ 4193 w 10000"/>
              <a:gd name="connsiteY12" fmla="*/ 786 h 6711"/>
              <a:gd name="connsiteX13" fmla="*/ 5051 w 10000"/>
              <a:gd name="connsiteY13" fmla="*/ 786 h 6711"/>
              <a:gd name="connsiteX14" fmla="*/ 5744 w 10000"/>
              <a:gd name="connsiteY14" fmla="*/ 403 h 6711"/>
              <a:gd name="connsiteX15" fmla="*/ 5620 w 10000"/>
              <a:gd name="connsiteY15" fmla="*/ 0 h 6711"/>
              <a:gd name="connsiteX16" fmla="*/ 5744 w 10000"/>
              <a:gd name="connsiteY16" fmla="*/ 0 h 6711"/>
              <a:gd name="connsiteX17" fmla="*/ 5968 w 10000"/>
              <a:gd name="connsiteY17" fmla="*/ 68 h 6711"/>
              <a:gd name="connsiteX18" fmla="*/ 6315 w 10000"/>
              <a:gd name="connsiteY18" fmla="*/ 403 h 6711"/>
              <a:gd name="connsiteX19" fmla="*/ 7829 w 10000"/>
              <a:gd name="connsiteY19" fmla="*/ 1290 h 6711"/>
              <a:gd name="connsiteX20" fmla="*/ 8053 w 10000"/>
              <a:gd name="connsiteY20" fmla="*/ 1094 h 6711"/>
              <a:gd name="connsiteX21" fmla="*/ 8636 w 10000"/>
              <a:gd name="connsiteY21" fmla="*/ 1367 h 6711"/>
              <a:gd name="connsiteX22" fmla="*/ 8858 w 10000"/>
              <a:gd name="connsiteY22" fmla="*/ 1648 h 6711"/>
              <a:gd name="connsiteX23" fmla="*/ 8858 w 10000"/>
              <a:gd name="connsiteY23" fmla="*/ 1853 h 6711"/>
              <a:gd name="connsiteX24" fmla="*/ 8858 w 10000"/>
              <a:gd name="connsiteY24" fmla="*/ 2194 h 6711"/>
              <a:gd name="connsiteX25" fmla="*/ 8636 w 10000"/>
              <a:gd name="connsiteY25" fmla="*/ 2408 h 6711"/>
              <a:gd name="connsiteX26" fmla="*/ 9069 w 10000"/>
              <a:gd name="connsiteY26" fmla="*/ 2681 h 6711"/>
              <a:gd name="connsiteX27" fmla="*/ 9417 w 10000"/>
              <a:gd name="connsiteY27" fmla="*/ 2937 h 6711"/>
              <a:gd name="connsiteX28" fmla="*/ 9417 w 10000"/>
              <a:gd name="connsiteY28" fmla="*/ 3159 h 6711"/>
              <a:gd name="connsiteX29" fmla="*/ 9417 w 10000"/>
              <a:gd name="connsiteY29" fmla="*/ 3502 h 6711"/>
              <a:gd name="connsiteX30" fmla="*/ 9318 w 10000"/>
              <a:gd name="connsiteY30" fmla="*/ 3903 h 6711"/>
              <a:gd name="connsiteX31" fmla="*/ 9069 w 10000"/>
              <a:gd name="connsiteY31" fmla="*/ 4048 h 6711"/>
              <a:gd name="connsiteX32" fmla="*/ 9417 w 10000"/>
              <a:gd name="connsiteY32" fmla="*/ 4245 h 6711"/>
              <a:gd name="connsiteX33" fmla="*/ 9777 w 10000"/>
              <a:gd name="connsiteY33" fmla="*/ 4594 h 6711"/>
              <a:gd name="connsiteX34" fmla="*/ 10000 w 10000"/>
              <a:gd name="connsiteY34" fmla="*/ 4934 h 6711"/>
              <a:gd name="connsiteX35" fmla="*/ 10000 w 10000"/>
              <a:gd name="connsiteY35" fmla="*/ 5064 h 6711"/>
              <a:gd name="connsiteX36" fmla="*/ 9653 w 10000"/>
              <a:gd name="connsiteY36" fmla="*/ 5132 h 6711"/>
              <a:gd name="connsiteX37" fmla="*/ 8177 w 10000"/>
              <a:gd name="connsiteY37" fmla="*/ 5132 h 6711"/>
              <a:gd name="connsiteX38" fmla="*/ 7829 w 10000"/>
              <a:gd name="connsiteY38" fmla="*/ 5132 h 6711"/>
              <a:gd name="connsiteX39" fmla="*/ 7582 w 10000"/>
              <a:gd name="connsiteY39" fmla="*/ 5269 h 6711"/>
              <a:gd name="connsiteX40" fmla="*/ 7582 w 10000"/>
              <a:gd name="connsiteY40" fmla="*/ 5551 h 6711"/>
              <a:gd name="connsiteX41" fmla="*/ 7358 w 10000"/>
              <a:gd name="connsiteY41" fmla="*/ 5756 h 6711"/>
              <a:gd name="connsiteX42" fmla="*/ 6687 w 10000"/>
              <a:gd name="connsiteY42" fmla="*/ 6099 h 6711"/>
              <a:gd name="connsiteX43" fmla="*/ 6763 w 10000"/>
              <a:gd name="connsiteY43" fmla="*/ 6388 h 6711"/>
              <a:gd name="connsiteX44" fmla="*/ 6687 w 10000"/>
              <a:gd name="connsiteY44" fmla="*/ 6584 h 6711"/>
              <a:gd name="connsiteX45" fmla="*/ 6663 w 10000"/>
              <a:gd name="connsiteY45" fmla="*/ 6598 h 6711"/>
              <a:gd name="connsiteX46" fmla="*/ 6439 w 10000"/>
              <a:gd name="connsiteY46" fmla="*/ 6711 h 6711"/>
              <a:gd name="connsiteX47" fmla="*/ 75 w 10000"/>
              <a:gd name="connsiteY47" fmla="*/ 3895 h 6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0000" h="6711">
                <a:moveTo>
                  <a:pt x="75" y="3895"/>
                </a:moveTo>
                <a:cubicBezTo>
                  <a:pt x="50" y="3878"/>
                  <a:pt x="25" y="3860"/>
                  <a:pt x="0" y="3843"/>
                </a:cubicBezTo>
                <a:lnTo>
                  <a:pt x="224" y="3629"/>
                </a:lnTo>
                <a:lnTo>
                  <a:pt x="671" y="3287"/>
                </a:lnTo>
                <a:lnTo>
                  <a:pt x="1143" y="3083"/>
                </a:lnTo>
                <a:lnTo>
                  <a:pt x="894" y="2494"/>
                </a:lnTo>
                <a:lnTo>
                  <a:pt x="1775" y="1921"/>
                </a:lnTo>
                <a:cubicBezTo>
                  <a:pt x="1838" y="1842"/>
                  <a:pt x="1899" y="1762"/>
                  <a:pt x="1961" y="1683"/>
                </a:cubicBezTo>
                <a:lnTo>
                  <a:pt x="2656" y="1606"/>
                </a:lnTo>
                <a:lnTo>
                  <a:pt x="3041" y="1290"/>
                </a:lnTo>
                <a:lnTo>
                  <a:pt x="3041" y="1094"/>
                </a:lnTo>
                <a:lnTo>
                  <a:pt x="3449" y="846"/>
                </a:lnTo>
                <a:lnTo>
                  <a:pt x="4193" y="786"/>
                </a:lnTo>
                <a:lnTo>
                  <a:pt x="5051" y="786"/>
                </a:lnTo>
                <a:lnTo>
                  <a:pt x="5744" y="403"/>
                </a:lnTo>
                <a:cubicBezTo>
                  <a:pt x="5703" y="269"/>
                  <a:pt x="5662" y="134"/>
                  <a:pt x="5620" y="0"/>
                </a:cubicBezTo>
                <a:lnTo>
                  <a:pt x="5744" y="0"/>
                </a:lnTo>
                <a:lnTo>
                  <a:pt x="5968" y="68"/>
                </a:lnTo>
                <a:lnTo>
                  <a:pt x="6315" y="403"/>
                </a:lnTo>
                <a:lnTo>
                  <a:pt x="7829" y="1290"/>
                </a:lnTo>
                <a:lnTo>
                  <a:pt x="8053" y="1094"/>
                </a:lnTo>
                <a:lnTo>
                  <a:pt x="8636" y="1367"/>
                </a:lnTo>
                <a:lnTo>
                  <a:pt x="8858" y="1648"/>
                </a:lnTo>
                <a:lnTo>
                  <a:pt x="8858" y="1853"/>
                </a:lnTo>
                <a:lnTo>
                  <a:pt x="8858" y="2194"/>
                </a:lnTo>
                <a:cubicBezTo>
                  <a:pt x="8785" y="2266"/>
                  <a:pt x="8710" y="2337"/>
                  <a:pt x="8636" y="2408"/>
                </a:cubicBezTo>
                <a:lnTo>
                  <a:pt x="9069" y="2681"/>
                </a:lnTo>
                <a:lnTo>
                  <a:pt x="9417" y="2937"/>
                </a:lnTo>
                <a:lnTo>
                  <a:pt x="9417" y="3159"/>
                </a:lnTo>
                <a:lnTo>
                  <a:pt x="9417" y="3502"/>
                </a:lnTo>
                <a:cubicBezTo>
                  <a:pt x="9384" y="3634"/>
                  <a:pt x="9351" y="3769"/>
                  <a:pt x="9318" y="3903"/>
                </a:cubicBezTo>
                <a:lnTo>
                  <a:pt x="9069" y="4048"/>
                </a:lnTo>
                <a:lnTo>
                  <a:pt x="9417" y="4245"/>
                </a:lnTo>
                <a:lnTo>
                  <a:pt x="9777" y="4594"/>
                </a:lnTo>
                <a:cubicBezTo>
                  <a:pt x="9851" y="4708"/>
                  <a:pt x="9926" y="4821"/>
                  <a:pt x="10000" y="4934"/>
                </a:cubicBezTo>
                <a:lnTo>
                  <a:pt x="10000" y="5064"/>
                </a:lnTo>
                <a:lnTo>
                  <a:pt x="9653" y="5132"/>
                </a:lnTo>
                <a:lnTo>
                  <a:pt x="8177" y="5132"/>
                </a:lnTo>
                <a:lnTo>
                  <a:pt x="7829" y="5132"/>
                </a:lnTo>
                <a:lnTo>
                  <a:pt x="7582" y="5269"/>
                </a:lnTo>
                <a:lnTo>
                  <a:pt x="7582" y="5551"/>
                </a:lnTo>
                <a:cubicBezTo>
                  <a:pt x="7506" y="5619"/>
                  <a:pt x="7433" y="5688"/>
                  <a:pt x="7358" y="5756"/>
                </a:cubicBezTo>
                <a:lnTo>
                  <a:pt x="6687" y="6099"/>
                </a:lnTo>
                <a:cubicBezTo>
                  <a:pt x="6711" y="6194"/>
                  <a:pt x="6738" y="6291"/>
                  <a:pt x="6763" y="6388"/>
                </a:cubicBezTo>
                <a:cubicBezTo>
                  <a:pt x="6738" y="6454"/>
                  <a:pt x="6711" y="6520"/>
                  <a:pt x="6687" y="6584"/>
                </a:cubicBezTo>
                <a:cubicBezTo>
                  <a:pt x="6680" y="6590"/>
                  <a:pt x="6671" y="6593"/>
                  <a:pt x="6663" y="6598"/>
                </a:cubicBezTo>
                <a:lnTo>
                  <a:pt x="6439" y="6711"/>
                </a:lnTo>
                <a:lnTo>
                  <a:pt x="75" y="3895"/>
                </a:lnTo>
                <a:close/>
              </a:path>
            </a:pathLst>
          </a:custGeom>
          <a:solidFill>
            <a:srgbClr val="0080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45" name="Text Box 52"/>
          <p:cNvSpPr txBox="1">
            <a:spLocks noChangeArrowheads="1"/>
          </p:cNvSpPr>
          <p:nvPr/>
        </p:nvSpPr>
        <p:spPr bwMode="auto">
          <a:xfrm>
            <a:off x="939966" y="980951"/>
            <a:ext cx="1631951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b-NO" sz="1400" b="1" dirty="0">
                <a:latin typeface="Calibri" pitchFamily="34" charset="0"/>
              </a:rPr>
              <a:t>Systempris</a:t>
            </a:r>
          </a:p>
        </p:txBody>
      </p:sp>
      <p:sp>
        <p:nvSpPr>
          <p:cNvPr id="46" name="Text Box 62"/>
          <p:cNvSpPr txBox="1">
            <a:spLocks noChangeArrowheads="1"/>
          </p:cNvSpPr>
          <p:nvPr/>
        </p:nvSpPr>
        <p:spPr bwMode="auto">
          <a:xfrm>
            <a:off x="239350" y="1836615"/>
            <a:ext cx="4574116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1600" dirty="0">
                <a:solidFill>
                  <a:srgbClr val="FF0000"/>
                </a:solidFill>
                <a:latin typeface="Calibri" pitchFamily="34" charset="0"/>
              </a:rPr>
              <a:t>Senaste siffror i rött </a:t>
            </a:r>
            <a:br>
              <a:rPr lang="sv-SE" sz="1600" dirty="0">
                <a:solidFill>
                  <a:schemeClr val="tx2"/>
                </a:solidFill>
                <a:latin typeface="Calibri" pitchFamily="34" charset="0"/>
              </a:rPr>
            </a:br>
            <a:r>
              <a:rPr lang="sv-SE" sz="1600" dirty="0">
                <a:latin typeface="Calibri" pitchFamily="34" charset="0"/>
              </a:rPr>
              <a:t>genomsnitt </a:t>
            </a:r>
            <a:r>
              <a:rPr lang="sv-SE" sz="1600" dirty="0" err="1">
                <a:latin typeface="Calibri" pitchFamily="34" charset="0"/>
              </a:rPr>
              <a:t>fr</a:t>
            </a:r>
            <a:r>
              <a:rPr lang="sv-SE" sz="1600" dirty="0">
                <a:latin typeface="Calibri" pitchFamily="34" charset="0"/>
              </a:rPr>
              <a:t> 2011-11-01 i svart</a:t>
            </a:r>
          </a:p>
        </p:txBody>
      </p:sp>
      <p:sp>
        <p:nvSpPr>
          <p:cNvPr id="47" name="Text Box 52"/>
          <p:cNvSpPr txBox="1">
            <a:spLocks noChangeArrowheads="1"/>
          </p:cNvSpPr>
          <p:nvPr/>
        </p:nvSpPr>
        <p:spPr bwMode="auto">
          <a:xfrm>
            <a:off x="8400257" y="4780384"/>
            <a:ext cx="1631951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b-NO" sz="1400" b="1" dirty="0">
                <a:latin typeface="Calibri" pitchFamily="34" charset="0"/>
              </a:rPr>
              <a:t>Estland</a:t>
            </a:r>
          </a:p>
        </p:txBody>
      </p:sp>
      <p:sp>
        <p:nvSpPr>
          <p:cNvPr id="48" name="Text Box 52"/>
          <p:cNvSpPr txBox="1">
            <a:spLocks noChangeArrowheads="1"/>
          </p:cNvSpPr>
          <p:nvPr/>
        </p:nvSpPr>
        <p:spPr bwMode="auto">
          <a:xfrm>
            <a:off x="1828848" y="5385819"/>
            <a:ext cx="762000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b-NO" sz="1400" b="1" dirty="0">
                <a:latin typeface="Calibri" pitchFamily="34" charset="0"/>
              </a:rPr>
              <a:t>EEX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9770E7EA-5057-CCB4-2238-958F693E57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93800" y="1296988"/>
            <a:ext cx="760413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87096372-DFC3-318C-4D37-215139E0F8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57700" y="3468688"/>
            <a:ext cx="763588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" name="Bildobjekt 63">
            <a:extLst>
              <a:ext uri="{FF2B5EF4-FFF2-40B4-BE49-F238E27FC236}">
                <a16:creationId xmlns:a16="http://schemas.microsoft.com/office/drawing/2014/main" id="{5C2C82BA-4EAD-A7D3-C018-2C7B7B0498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75100" y="4040188"/>
            <a:ext cx="760413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" name="Bildobjekt 65">
            <a:extLst>
              <a:ext uri="{FF2B5EF4-FFF2-40B4-BE49-F238E27FC236}">
                <a16:creationId xmlns:a16="http://schemas.microsoft.com/office/drawing/2014/main" id="{DCEC7933-6EBD-9D59-A715-6538327D5B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57700" y="2528888"/>
            <a:ext cx="763588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" name="Bildobjekt 66">
            <a:extLst>
              <a:ext uri="{FF2B5EF4-FFF2-40B4-BE49-F238E27FC236}">
                <a16:creationId xmlns:a16="http://schemas.microsoft.com/office/drawing/2014/main" id="{01A85BDB-FF36-198C-D763-B1D02B90A7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613400" y="1233488"/>
            <a:ext cx="765175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" name="Bildobjekt 67">
            <a:extLst>
              <a:ext uri="{FF2B5EF4-FFF2-40B4-BE49-F238E27FC236}">
                <a16:creationId xmlns:a16="http://schemas.microsoft.com/office/drawing/2014/main" id="{2454F04E-3144-0A66-FF95-30FDE15C8D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22600" y="3390900"/>
            <a:ext cx="7651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9" name="Bildobjekt 68">
            <a:extLst>
              <a:ext uri="{FF2B5EF4-FFF2-40B4-BE49-F238E27FC236}">
                <a16:creationId xmlns:a16="http://schemas.microsoft.com/office/drawing/2014/main" id="{66FC8BC7-EAF1-DC1D-AD4A-9484A408FD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756400" y="1670050"/>
            <a:ext cx="763588" cy="52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" name="Bildobjekt 69">
            <a:extLst>
              <a:ext uri="{FF2B5EF4-FFF2-40B4-BE49-F238E27FC236}">
                <a16:creationId xmlns:a16="http://schemas.microsoft.com/office/drawing/2014/main" id="{993C3177-ABF1-2E50-A5F1-5DE75AAD82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994400" y="2667000"/>
            <a:ext cx="762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" name="Bildobjekt 70">
            <a:extLst>
              <a:ext uri="{FF2B5EF4-FFF2-40B4-BE49-F238E27FC236}">
                <a16:creationId xmlns:a16="http://schemas.microsoft.com/office/drawing/2014/main" id="{E94B3658-6956-54DA-DEC5-9DD435361B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702300" y="3900488"/>
            <a:ext cx="762000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" name="Bildobjekt 71">
            <a:extLst>
              <a:ext uri="{FF2B5EF4-FFF2-40B4-BE49-F238E27FC236}">
                <a16:creationId xmlns:a16="http://schemas.microsoft.com/office/drawing/2014/main" id="{95299FD2-C41A-8611-5ACF-A8F69A3C00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321300" y="4903788"/>
            <a:ext cx="766763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" name="Bildobjekt 72">
            <a:extLst>
              <a:ext uri="{FF2B5EF4-FFF2-40B4-BE49-F238E27FC236}">
                <a16:creationId xmlns:a16="http://schemas.microsoft.com/office/drawing/2014/main" id="{47BE7BE5-FB64-1E6D-C395-90E7188540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204200" y="2744788"/>
            <a:ext cx="762000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" name="Bildobjekt 73">
            <a:extLst>
              <a:ext uri="{FF2B5EF4-FFF2-40B4-BE49-F238E27FC236}">
                <a16:creationId xmlns:a16="http://schemas.microsoft.com/office/drawing/2014/main" id="{3B48B463-B857-E156-A851-BC6A70C4D1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111500" y="4764088"/>
            <a:ext cx="763588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" name="Bildobjekt 74">
            <a:extLst>
              <a:ext uri="{FF2B5EF4-FFF2-40B4-BE49-F238E27FC236}">
                <a16:creationId xmlns:a16="http://schemas.microsoft.com/office/drawing/2014/main" id="{1BCF5568-4578-44C4-A28B-555E6FE722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076700" y="5334000"/>
            <a:ext cx="769938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" name="Bildobjekt 75">
            <a:extLst>
              <a:ext uri="{FF2B5EF4-FFF2-40B4-BE49-F238E27FC236}">
                <a16:creationId xmlns:a16="http://schemas.microsoft.com/office/drawing/2014/main" id="{D7C8487E-E852-35C7-10F9-4F0B424E05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8775700" y="4179888"/>
            <a:ext cx="762000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5" name="Rubrik 95"/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981075"/>
          </a:xfrm>
        </p:spPr>
        <p:txBody>
          <a:bodyPr/>
          <a:lstStyle/>
          <a:p>
            <a:r>
              <a:rPr lang="sv-SE" dirty="0"/>
              <a:t>Områdespriser på Nord Pool</a:t>
            </a:r>
            <a:br>
              <a:rPr lang="sv-SE" dirty="0"/>
            </a:br>
            <a:endParaRPr lang="sv-SE" dirty="0"/>
          </a:p>
        </p:txBody>
      </p:sp>
      <p:pic>
        <p:nvPicPr>
          <p:cNvPr id="77" name="Bildobjekt 76">
            <a:extLst>
              <a:ext uri="{FF2B5EF4-FFF2-40B4-BE49-F238E27FC236}">
                <a16:creationId xmlns:a16="http://schemas.microsoft.com/office/drawing/2014/main" id="{553DC2B4-3B1C-5276-CC2F-316669ADC7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2403475" y="5322888"/>
            <a:ext cx="566738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2726190"/>
      </p:ext>
    </p:extLst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ruta 57"/>
          <p:cNvSpPr txBox="1"/>
          <p:nvPr/>
        </p:nvSpPr>
        <p:spPr>
          <a:xfrm>
            <a:off x="4943872" y="5829540"/>
            <a:ext cx="7248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Obs! Ej aktuella priser då dessa förändras kontinuerligt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96B92BB-75EC-4364-9982-87C74DDAF411}" type="datetime1">
              <a:rPr lang="sv-SE" smtClean="0"/>
              <a:pPr>
                <a:defRPr/>
              </a:pPr>
              <a:t>2025-10-12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23</a:t>
            </a:fld>
            <a:endParaRPr lang="sv-SE" dirty="0"/>
          </a:p>
        </p:txBody>
      </p:sp>
      <p:sp>
        <p:nvSpPr>
          <p:cNvPr id="5" name="Platshållare för text 106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Energiföretagen</a:t>
            </a:r>
          </a:p>
        </p:txBody>
      </p:sp>
      <p:pic>
        <p:nvPicPr>
          <p:cNvPr id="6" name="Picture 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1799" y="671530"/>
            <a:ext cx="54483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rihandsfigur 6"/>
          <p:cNvSpPr/>
          <p:nvPr/>
        </p:nvSpPr>
        <p:spPr>
          <a:xfrm>
            <a:off x="6530596" y="3219761"/>
            <a:ext cx="1270827" cy="1084175"/>
          </a:xfrm>
          <a:custGeom>
            <a:avLst/>
            <a:gdLst>
              <a:gd name="connsiteX0" fmla="*/ 950142 w 953120"/>
              <a:gd name="connsiteY0" fmla="*/ 265087 h 1084175"/>
              <a:gd name="connsiteX1" fmla="*/ 250194 w 953120"/>
              <a:gd name="connsiteY1" fmla="*/ 0 h 1084175"/>
              <a:gd name="connsiteX2" fmla="*/ 0 w 953120"/>
              <a:gd name="connsiteY2" fmla="*/ 688034 h 1084175"/>
              <a:gd name="connsiteX3" fmla="*/ 556980 w 953120"/>
              <a:gd name="connsiteY3" fmla="*/ 881637 h 1084175"/>
              <a:gd name="connsiteX4" fmla="*/ 583786 w 953120"/>
              <a:gd name="connsiteY4" fmla="*/ 836959 h 1084175"/>
              <a:gd name="connsiteX5" fmla="*/ 589743 w 953120"/>
              <a:gd name="connsiteY5" fmla="*/ 875680 h 1084175"/>
              <a:gd name="connsiteX6" fmla="*/ 571872 w 953120"/>
              <a:gd name="connsiteY6" fmla="*/ 911422 h 1084175"/>
              <a:gd name="connsiteX7" fmla="*/ 595700 w 953120"/>
              <a:gd name="connsiteY7" fmla="*/ 929293 h 1084175"/>
              <a:gd name="connsiteX8" fmla="*/ 607614 w 953120"/>
              <a:gd name="connsiteY8" fmla="*/ 956099 h 1084175"/>
              <a:gd name="connsiteX9" fmla="*/ 592722 w 953120"/>
              <a:gd name="connsiteY9" fmla="*/ 973970 h 1084175"/>
              <a:gd name="connsiteX10" fmla="*/ 601657 w 953120"/>
              <a:gd name="connsiteY10" fmla="*/ 1006734 h 1084175"/>
              <a:gd name="connsiteX11" fmla="*/ 607614 w 953120"/>
              <a:gd name="connsiteY11" fmla="*/ 1039497 h 1084175"/>
              <a:gd name="connsiteX12" fmla="*/ 619528 w 953120"/>
              <a:gd name="connsiteY12" fmla="*/ 1078218 h 1084175"/>
              <a:gd name="connsiteX13" fmla="*/ 637399 w 953120"/>
              <a:gd name="connsiteY13" fmla="*/ 1084175 h 1084175"/>
              <a:gd name="connsiteX14" fmla="*/ 670163 w 953120"/>
              <a:gd name="connsiteY14" fmla="*/ 994820 h 1084175"/>
              <a:gd name="connsiteX15" fmla="*/ 711862 w 953120"/>
              <a:gd name="connsiteY15" fmla="*/ 1000777 h 1084175"/>
              <a:gd name="connsiteX16" fmla="*/ 753561 w 953120"/>
              <a:gd name="connsiteY16" fmla="*/ 914400 h 1084175"/>
              <a:gd name="connsiteX17" fmla="*/ 747604 w 953120"/>
              <a:gd name="connsiteY17" fmla="*/ 774411 h 1084175"/>
              <a:gd name="connsiteX18" fmla="*/ 765475 w 953120"/>
              <a:gd name="connsiteY18" fmla="*/ 741647 h 1084175"/>
              <a:gd name="connsiteX19" fmla="*/ 914400 w 953120"/>
              <a:gd name="connsiteY19" fmla="*/ 655271 h 1084175"/>
              <a:gd name="connsiteX20" fmla="*/ 902486 w 953120"/>
              <a:gd name="connsiteY20" fmla="*/ 422947 h 1084175"/>
              <a:gd name="connsiteX21" fmla="*/ 872701 w 953120"/>
              <a:gd name="connsiteY21" fmla="*/ 399119 h 1084175"/>
              <a:gd name="connsiteX22" fmla="*/ 875679 w 953120"/>
              <a:gd name="connsiteY22" fmla="*/ 348485 h 1084175"/>
              <a:gd name="connsiteX23" fmla="*/ 953120 w 953120"/>
              <a:gd name="connsiteY23" fmla="*/ 315721 h 1084175"/>
              <a:gd name="connsiteX24" fmla="*/ 950142 w 953120"/>
              <a:gd name="connsiteY24" fmla="*/ 265087 h 1084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953120" h="1084175">
                <a:moveTo>
                  <a:pt x="950142" y="265087"/>
                </a:moveTo>
                <a:lnTo>
                  <a:pt x="250194" y="0"/>
                </a:lnTo>
                <a:lnTo>
                  <a:pt x="0" y="688034"/>
                </a:lnTo>
                <a:lnTo>
                  <a:pt x="556980" y="881637"/>
                </a:lnTo>
                <a:lnTo>
                  <a:pt x="583786" y="836959"/>
                </a:lnTo>
                <a:lnTo>
                  <a:pt x="589743" y="875680"/>
                </a:lnTo>
                <a:lnTo>
                  <a:pt x="571872" y="911422"/>
                </a:lnTo>
                <a:lnTo>
                  <a:pt x="595700" y="929293"/>
                </a:lnTo>
                <a:lnTo>
                  <a:pt x="607614" y="956099"/>
                </a:lnTo>
                <a:lnTo>
                  <a:pt x="592722" y="973970"/>
                </a:lnTo>
                <a:lnTo>
                  <a:pt x="601657" y="1006734"/>
                </a:lnTo>
                <a:lnTo>
                  <a:pt x="607614" y="1039497"/>
                </a:lnTo>
                <a:lnTo>
                  <a:pt x="619528" y="1078218"/>
                </a:lnTo>
                <a:lnTo>
                  <a:pt x="637399" y="1084175"/>
                </a:lnTo>
                <a:lnTo>
                  <a:pt x="670163" y="994820"/>
                </a:lnTo>
                <a:lnTo>
                  <a:pt x="711862" y="1000777"/>
                </a:lnTo>
                <a:lnTo>
                  <a:pt x="753561" y="914400"/>
                </a:lnTo>
                <a:lnTo>
                  <a:pt x="747604" y="774411"/>
                </a:lnTo>
                <a:lnTo>
                  <a:pt x="765475" y="741647"/>
                </a:lnTo>
                <a:lnTo>
                  <a:pt x="914400" y="655271"/>
                </a:lnTo>
                <a:lnTo>
                  <a:pt x="902486" y="422947"/>
                </a:lnTo>
                <a:lnTo>
                  <a:pt x="872701" y="399119"/>
                </a:lnTo>
                <a:lnTo>
                  <a:pt x="875679" y="348485"/>
                </a:lnTo>
                <a:lnTo>
                  <a:pt x="953120" y="315721"/>
                </a:lnTo>
                <a:lnTo>
                  <a:pt x="950142" y="265087"/>
                </a:lnTo>
                <a:close/>
              </a:path>
            </a:pathLst>
          </a:custGeom>
          <a:solidFill>
            <a:srgbClr val="33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Freeform 5"/>
          <p:cNvSpPr>
            <a:spLocks/>
          </p:cNvSpPr>
          <p:nvPr/>
        </p:nvSpPr>
        <p:spPr bwMode="auto">
          <a:xfrm>
            <a:off x="6092068" y="4625976"/>
            <a:ext cx="944033" cy="917575"/>
          </a:xfrm>
          <a:custGeom>
            <a:avLst/>
            <a:gdLst>
              <a:gd name="T0" fmla="*/ 16 w 217"/>
              <a:gd name="T1" fmla="*/ 193 h 227"/>
              <a:gd name="T2" fmla="*/ 28 w 217"/>
              <a:gd name="T3" fmla="*/ 210 h 227"/>
              <a:gd name="T4" fmla="*/ 52 w 217"/>
              <a:gd name="T5" fmla="*/ 210 h 227"/>
              <a:gd name="T6" fmla="*/ 74 w 217"/>
              <a:gd name="T7" fmla="*/ 215 h 227"/>
              <a:gd name="T8" fmla="*/ 91 w 217"/>
              <a:gd name="T9" fmla="*/ 226 h 227"/>
              <a:gd name="T10" fmla="*/ 109 w 217"/>
              <a:gd name="T11" fmla="*/ 226 h 227"/>
              <a:gd name="T12" fmla="*/ 97 w 217"/>
              <a:gd name="T13" fmla="*/ 212 h 227"/>
              <a:gd name="T14" fmla="*/ 106 w 217"/>
              <a:gd name="T15" fmla="*/ 193 h 227"/>
              <a:gd name="T16" fmla="*/ 116 w 217"/>
              <a:gd name="T17" fmla="*/ 172 h 227"/>
              <a:gd name="T18" fmla="*/ 122 w 217"/>
              <a:gd name="T19" fmla="*/ 147 h 227"/>
              <a:gd name="T20" fmla="*/ 147 w 217"/>
              <a:gd name="T21" fmla="*/ 133 h 227"/>
              <a:gd name="T22" fmla="*/ 168 w 217"/>
              <a:gd name="T23" fmla="*/ 123 h 227"/>
              <a:gd name="T24" fmla="*/ 167 w 217"/>
              <a:gd name="T25" fmla="*/ 109 h 227"/>
              <a:gd name="T26" fmla="*/ 167 w 217"/>
              <a:gd name="T27" fmla="*/ 87 h 227"/>
              <a:gd name="T28" fmla="*/ 171 w 217"/>
              <a:gd name="T29" fmla="*/ 77 h 227"/>
              <a:gd name="T30" fmla="*/ 191 w 217"/>
              <a:gd name="T31" fmla="*/ 74 h 227"/>
              <a:gd name="T32" fmla="*/ 200 w 217"/>
              <a:gd name="T33" fmla="*/ 79 h 227"/>
              <a:gd name="T34" fmla="*/ 216 w 217"/>
              <a:gd name="T35" fmla="*/ 63 h 227"/>
              <a:gd name="T36" fmla="*/ 210 w 217"/>
              <a:gd name="T37" fmla="*/ 49 h 227"/>
              <a:gd name="T38" fmla="*/ 200 w 217"/>
              <a:gd name="T39" fmla="*/ 46 h 227"/>
              <a:gd name="T40" fmla="*/ 180 w 217"/>
              <a:gd name="T41" fmla="*/ 46 h 227"/>
              <a:gd name="T42" fmla="*/ 171 w 217"/>
              <a:gd name="T43" fmla="*/ 46 h 227"/>
              <a:gd name="T44" fmla="*/ 167 w 217"/>
              <a:gd name="T45" fmla="*/ 25 h 227"/>
              <a:gd name="T46" fmla="*/ 168 w 217"/>
              <a:gd name="T47" fmla="*/ 5 h 227"/>
              <a:gd name="T48" fmla="*/ 155 w 217"/>
              <a:gd name="T49" fmla="*/ 0 h 227"/>
              <a:gd name="T50" fmla="*/ 149 w 217"/>
              <a:gd name="T51" fmla="*/ 8 h 227"/>
              <a:gd name="T52" fmla="*/ 116 w 217"/>
              <a:gd name="T53" fmla="*/ 3 h 227"/>
              <a:gd name="T54" fmla="*/ 109 w 217"/>
              <a:gd name="T55" fmla="*/ 9 h 227"/>
              <a:gd name="T56" fmla="*/ 116 w 217"/>
              <a:gd name="T57" fmla="*/ 28 h 227"/>
              <a:gd name="T58" fmla="*/ 113 w 217"/>
              <a:gd name="T59" fmla="*/ 46 h 227"/>
              <a:gd name="T60" fmla="*/ 100 w 217"/>
              <a:gd name="T61" fmla="*/ 33 h 227"/>
              <a:gd name="T62" fmla="*/ 94 w 217"/>
              <a:gd name="T63" fmla="*/ 21 h 227"/>
              <a:gd name="T64" fmla="*/ 74 w 217"/>
              <a:gd name="T65" fmla="*/ 24 h 227"/>
              <a:gd name="T66" fmla="*/ 67 w 217"/>
              <a:gd name="T67" fmla="*/ 35 h 227"/>
              <a:gd name="T68" fmla="*/ 61 w 217"/>
              <a:gd name="T69" fmla="*/ 40 h 227"/>
              <a:gd name="T70" fmla="*/ 61 w 217"/>
              <a:gd name="T71" fmla="*/ 57 h 227"/>
              <a:gd name="T72" fmla="*/ 58 w 217"/>
              <a:gd name="T73" fmla="*/ 54 h 227"/>
              <a:gd name="T74" fmla="*/ 42 w 217"/>
              <a:gd name="T75" fmla="*/ 33 h 227"/>
              <a:gd name="T76" fmla="*/ 33 w 217"/>
              <a:gd name="T77" fmla="*/ 25 h 227"/>
              <a:gd name="T78" fmla="*/ 22 w 217"/>
              <a:gd name="T79" fmla="*/ 30 h 227"/>
              <a:gd name="T80" fmla="*/ 25 w 217"/>
              <a:gd name="T81" fmla="*/ 41 h 227"/>
              <a:gd name="T82" fmla="*/ 25 w 217"/>
              <a:gd name="T83" fmla="*/ 49 h 227"/>
              <a:gd name="T84" fmla="*/ 10 w 217"/>
              <a:gd name="T85" fmla="*/ 54 h 227"/>
              <a:gd name="T86" fmla="*/ 10 w 217"/>
              <a:gd name="T87" fmla="*/ 70 h 227"/>
              <a:gd name="T88" fmla="*/ 22 w 217"/>
              <a:gd name="T89" fmla="*/ 87 h 227"/>
              <a:gd name="T90" fmla="*/ 22 w 217"/>
              <a:gd name="T91" fmla="*/ 98 h 227"/>
              <a:gd name="T92" fmla="*/ 16 w 217"/>
              <a:gd name="T93" fmla="*/ 109 h 227"/>
              <a:gd name="T94" fmla="*/ 0 w 217"/>
              <a:gd name="T95" fmla="*/ 121 h 227"/>
              <a:gd name="T96" fmla="*/ 3 w 217"/>
              <a:gd name="T97" fmla="*/ 133 h 227"/>
              <a:gd name="T98" fmla="*/ 19 w 217"/>
              <a:gd name="T99" fmla="*/ 144 h 227"/>
              <a:gd name="T100" fmla="*/ 25 w 217"/>
              <a:gd name="T101" fmla="*/ 156 h 227"/>
              <a:gd name="T102" fmla="*/ 22 w 217"/>
              <a:gd name="T103" fmla="*/ 180 h 227"/>
              <a:gd name="T104" fmla="*/ 16 w 217"/>
              <a:gd name="T105" fmla="*/ 193 h 227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17"/>
              <a:gd name="T160" fmla="*/ 0 h 227"/>
              <a:gd name="T161" fmla="*/ 217 w 217"/>
              <a:gd name="T162" fmla="*/ 227 h 227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17" h="227">
                <a:moveTo>
                  <a:pt x="16" y="193"/>
                </a:moveTo>
                <a:lnTo>
                  <a:pt x="28" y="210"/>
                </a:lnTo>
                <a:lnTo>
                  <a:pt x="52" y="210"/>
                </a:lnTo>
                <a:lnTo>
                  <a:pt x="74" y="215"/>
                </a:lnTo>
                <a:lnTo>
                  <a:pt x="91" y="226"/>
                </a:lnTo>
                <a:lnTo>
                  <a:pt x="109" y="226"/>
                </a:lnTo>
                <a:lnTo>
                  <a:pt x="97" y="212"/>
                </a:lnTo>
                <a:lnTo>
                  <a:pt x="106" y="193"/>
                </a:lnTo>
                <a:lnTo>
                  <a:pt x="116" y="172"/>
                </a:lnTo>
                <a:lnTo>
                  <a:pt x="122" y="147"/>
                </a:lnTo>
                <a:lnTo>
                  <a:pt x="147" y="133"/>
                </a:lnTo>
                <a:lnTo>
                  <a:pt x="168" y="123"/>
                </a:lnTo>
                <a:lnTo>
                  <a:pt x="167" y="109"/>
                </a:lnTo>
                <a:lnTo>
                  <a:pt x="167" y="87"/>
                </a:lnTo>
                <a:lnTo>
                  <a:pt x="171" y="77"/>
                </a:lnTo>
                <a:lnTo>
                  <a:pt x="191" y="74"/>
                </a:lnTo>
                <a:lnTo>
                  <a:pt x="200" y="79"/>
                </a:lnTo>
                <a:lnTo>
                  <a:pt x="216" y="63"/>
                </a:lnTo>
                <a:lnTo>
                  <a:pt x="210" y="49"/>
                </a:lnTo>
                <a:lnTo>
                  <a:pt x="200" y="46"/>
                </a:lnTo>
                <a:lnTo>
                  <a:pt x="180" y="46"/>
                </a:lnTo>
                <a:lnTo>
                  <a:pt x="171" y="46"/>
                </a:lnTo>
                <a:lnTo>
                  <a:pt x="167" y="25"/>
                </a:lnTo>
                <a:lnTo>
                  <a:pt x="168" y="5"/>
                </a:lnTo>
                <a:lnTo>
                  <a:pt x="155" y="0"/>
                </a:lnTo>
                <a:lnTo>
                  <a:pt x="149" y="8"/>
                </a:lnTo>
                <a:lnTo>
                  <a:pt x="116" y="3"/>
                </a:lnTo>
                <a:lnTo>
                  <a:pt x="109" y="9"/>
                </a:lnTo>
                <a:lnTo>
                  <a:pt x="116" y="28"/>
                </a:lnTo>
                <a:lnTo>
                  <a:pt x="113" y="46"/>
                </a:lnTo>
                <a:lnTo>
                  <a:pt x="100" y="33"/>
                </a:lnTo>
                <a:lnTo>
                  <a:pt x="94" y="21"/>
                </a:lnTo>
                <a:lnTo>
                  <a:pt x="74" y="24"/>
                </a:lnTo>
                <a:lnTo>
                  <a:pt x="67" y="35"/>
                </a:lnTo>
                <a:lnTo>
                  <a:pt x="61" y="40"/>
                </a:lnTo>
                <a:lnTo>
                  <a:pt x="61" y="57"/>
                </a:lnTo>
                <a:lnTo>
                  <a:pt x="58" y="54"/>
                </a:lnTo>
                <a:lnTo>
                  <a:pt x="42" y="33"/>
                </a:lnTo>
                <a:lnTo>
                  <a:pt x="33" y="25"/>
                </a:lnTo>
                <a:lnTo>
                  <a:pt x="22" y="30"/>
                </a:lnTo>
                <a:lnTo>
                  <a:pt x="25" y="41"/>
                </a:lnTo>
                <a:lnTo>
                  <a:pt x="25" y="49"/>
                </a:lnTo>
                <a:lnTo>
                  <a:pt x="10" y="54"/>
                </a:lnTo>
                <a:lnTo>
                  <a:pt x="10" y="70"/>
                </a:lnTo>
                <a:lnTo>
                  <a:pt x="22" y="87"/>
                </a:lnTo>
                <a:lnTo>
                  <a:pt x="22" y="98"/>
                </a:lnTo>
                <a:lnTo>
                  <a:pt x="16" y="109"/>
                </a:lnTo>
                <a:lnTo>
                  <a:pt x="0" y="121"/>
                </a:lnTo>
                <a:lnTo>
                  <a:pt x="3" y="133"/>
                </a:lnTo>
                <a:lnTo>
                  <a:pt x="19" y="144"/>
                </a:lnTo>
                <a:lnTo>
                  <a:pt x="25" y="156"/>
                </a:lnTo>
                <a:lnTo>
                  <a:pt x="22" y="180"/>
                </a:lnTo>
                <a:lnTo>
                  <a:pt x="16" y="193"/>
                </a:lnTo>
              </a:path>
            </a:pathLst>
          </a:custGeom>
          <a:solidFill>
            <a:srgbClr val="80008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9" name="Freeform 6"/>
          <p:cNvSpPr>
            <a:spLocks/>
          </p:cNvSpPr>
          <p:nvPr/>
        </p:nvSpPr>
        <p:spPr bwMode="auto">
          <a:xfrm>
            <a:off x="6631818" y="5340350"/>
            <a:ext cx="241300" cy="184150"/>
          </a:xfrm>
          <a:custGeom>
            <a:avLst/>
            <a:gdLst>
              <a:gd name="T0" fmla="*/ 22 w 69"/>
              <a:gd name="T1" fmla="*/ 0 h 69"/>
              <a:gd name="T2" fmla="*/ 65 w 69"/>
              <a:gd name="T3" fmla="*/ 25 h 69"/>
              <a:gd name="T4" fmla="*/ 68 w 69"/>
              <a:gd name="T5" fmla="*/ 35 h 69"/>
              <a:gd name="T6" fmla="*/ 52 w 69"/>
              <a:gd name="T7" fmla="*/ 48 h 69"/>
              <a:gd name="T8" fmla="*/ 38 w 69"/>
              <a:gd name="T9" fmla="*/ 57 h 69"/>
              <a:gd name="T10" fmla="*/ 41 w 69"/>
              <a:gd name="T11" fmla="*/ 68 h 69"/>
              <a:gd name="T12" fmla="*/ 22 w 69"/>
              <a:gd name="T13" fmla="*/ 66 h 69"/>
              <a:gd name="T14" fmla="*/ 3 w 69"/>
              <a:gd name="T15" fmla="*/ 48 h 69"/>
              <a:gd name="T16" fmla="*/ 0 w 69"/>
              <a:gd name="T17" fmla="*/ 35 h 69"/>
              <a:gd name="T18" fmla="*/ 9 w 69"/>
              <a:gd name="T19" fmla="*/ 20 h 69"/>
              <a:gd name="T20" fmla="*/ 22 w 69"/>
              <a:gd name="T21" fmla="*/ 0 h 6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9"/>
              <a:gd name="T34" fmla="*/ 0 h 69"/>
              <a:gd name="T35" fmla="*/ 69 w 69"/>
              <a:gd name="T36" fmla="*/ 69 h 6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9" h="69">
                <a:moveTo>
                  <a:pt x="22" y="0"/>
                </a:moveTo>
                <a:lnTo>
                  <a:pt x="65" y="25"/>
                </a:lnTo>
                <a:lnTo>
                  <a:pt x="68" y="35"/>
                </a:lnTo>
                <a:lnTo>
                  <a:pt x="52" y="48"/>
                </a:lnTo>
                <a:lnTo>
                  <a:pt x="38" y="57"/>
                </a:lnTo>
                <a:lnTo>
                  <a:pt x="41" y="68"/>
                </a:lnTo>
                <a:lnTo>
                  <a:pt x="22" y="66"/>
                </a:lnTo>
                <a:lnTo>
                  <a:pt x="3" y="48"/>
                </a:lnTo>
                <a:lnTo>
                  <a:pt x="0" y="35"/>
                </a:lnTo>
                <a:lnTo>
                  <a:pt x="9" y="20"/>
                </a:lnTo>
                <a:lnTo>
                  <a:pt x="22" y="0"/>
                </a:lnTo>
              </a:path>
            </a:pathLst>
          </a:custGeom>
          <a:solidFill>
            <a:srgbClr val="80008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0" name="Freeform 7"/>
          <p:cNvSpPr>
            <a:spLocks/>
          </p:cNvSpPr>
          <p:nvPr/>
        </p:nvSpPr>
        <p:spPr bwMode="auto">
          <a:xfrm>
            <a:off x="6900634" y="5033964"/>
            <a:ext cx="497417" cy="509587"/>
          </a:xfrm>
          <a:custGeom>
            <a:avLst/>
            <a:gdLst>
              <a:gd name="T0" fmla="*/ 97 w 104"/>
              <a:gd name="T1" fmla="*/ 0 h 107"/>
              <a:gd name="T2" fmla="*/ 103 w 104"/>
              <a:gd name="T3" fmla="*/ 5 h 107"/>
              <a:gd name="T4" fmla="*/ 97 w 104"/>
              <a:gd name="T5" fmla="*/ 11 h 107"/>
              <a:gd name="T6" fmla="*/ 103 w 104"/>
              <a:gd name="T7" fmla="*/ 23 h 107"/>
              <a:gd name="T8" fmla="*/ 96 w 104"/>
              <a:gd name="T9" fmla="*/ 37 h 107"/>
              <a:gd name="T10" fmla="*/ 81 w 104"/>
              <a:gd name="T11" fmla="*/ 48 h 107"/>
              <a:gd name="T12" fmla="*/ 87 w 104"/>
              <a:gd name="T13" fmla="*/ 59 h 107"/>
              <a:gd name="T14" fmla="*/ 81 w 104"/>
              <a:gd name="T15" fmla="*/ 69 h 107"/>
              <a:gd name="T16" fmla="*/ 87 w 104"/>
              <a:gd name="T17" fmla="*/ 81 h 107"/>
              <a:gd name="T18" fmla="*/ 67 w 104"/>
              <a:gd name="T19" fmla="*/ 106 h 107"/>
              <a:gd name="T20" fmla="*/ 24 w 104"/>
              <a:gd name="T21" fmla="*/ 81 h 107"/>
              <a:gd name="T22" fmla="*/ 0 w 104"/>
              <a:gd name="T23" fmla="*/ 67 h 107"/>
              <a:gd name="T24" fmla="*/ 13 w 104"/>
              <a:gd name="T25" fmla="*/ 59 h 107"/>
              <a:gd name="T26" fmla="*/ 13 w 104"/>
              <a:gd name="T27" fmla="*/ 42 h 107"/>
              <a:gd name="T28" fmla="*/ 40 w 104"/>
              <a:gd name="T29" fmla="*/ 28 h 107"/>
              <a:gd name="T30" fmla="*/ 54 w 104"/>
              <a:gd name="T31" fmla="*/ 33 h 107"/>
              <a:gd name="T32" fmla="*/ 67 w 104"/>
              <a:gd name="T33" fmla="*/ 28 h 107"/>
              <a:gd name="T34" fmla="*/ 90 w 104"/>
              <a:gd name="T35" fmla="*/ 14 h 107"/>
              <a:gd name="T36" fmla="*/ 97 w 104"/>
              <a:gd name="T37" fmla="*/ 0 h 10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04"/>
              <a:gd name="T58" fmla="*/ 0 h 107"/>
              <a:gd name="T59" fmla="*/ 104 w 104"/>
              <a:gd name="T60" fmla="*/ 107 h 107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04" h="107">
                <a:moveTo>
                  <a:pt x="97" y="0"/>
                </a:moveTo>
                <a:lnTo>
                  <a:pt x="103" y="5"/>
                </a:lnTo>
                <a:lnTo>
                  <a:pt x="97" y="11"/>
                </a:lnTo>
                <a:lnTo>
                  <a:pt x="103" y="23"/>
                </a:lnTo>
                <a:lnTo>
                  <a:pt x="96" y="37"/>
                </a:lnTo>
                <a:lnTo>
                  <a:pt x="81" y="48"/>
                </a:lnTo>
                <a:lnTo>
                  <a:pt x="87" y="59"/>
                </a:lnTo>
                <a:lnTo>
                  <a:pt x="81" y="69"/>
                </a:lnTo>
                <a:lnTo>
                  <a:pt x="87" y="81"/>
                </a:lnTo>
                <a:lnTo>
                  <a:pt x="67" y="106"/>
                </a:lnTo>
                <a:lnTo>
                  <a:pt x="24" y="81"/>
                </a:lnTo>
                <a:lnTo>
                  <a:pt x="0" y="67"/>
                </a:lnTo>
                <a:lnTo>
                  <a:pt x="13" y="59"/>
                </a:lnTo>
                <a:lnTo>
                  <a:pt x="13" y="42"/>
                </a:lnTo>
                <a:lnTo>
                  <a:pt x="40" y="28"/>
                </a:lnTo>
                <a:lnTo>
                  <a:pt x="54" y="33"/>
                </a:lnTo>
                <a:lnTo>
                  <a:pt x="67" y="28"/>
                </a:lnTo>
                <a:lnTo>
                  <a:pt x="90" y="14"/>
                </a:lnTo>
                <a:lnTo>
                  <a:pt x="97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1" name="Freeform 8"/>
          <p:cNvSpPr>
            <a:spLocks/>
          </p:cNvSpPr>
          <p:nvPr/>
        </p:nvSpPr>
        <p:spPr bwMode="auto">
          <a:xfrm>
            <a:off x="7029751" y="5524500"/>
            <a:ext cx="146049" cy="120650"/>
          </a:xfrm>
          <a:custGeom>
            <a:avLst/>
            <a:gdLst>
              <a:gd name="T0" fmla="*/ 0 w 42"/>
              <a:gd name="T1" fmla="*/ 0 h 45"/>
              <a:gd name="T2" fmla="*/ 28 w 42"/>
              <a:gd name="T3" fmla="*/ 8 h 45"/>
              <a:gd name="T4" fmla="*/ 38 w 42"/>
              <a:gd name="T5" fmla="*/ 19 h 45"/>
              <a:gd name="T6" fmla="*/ 41 w 42"/>
              <a:gd name="T7" fmla="*/ 35 h 45"/>
              <a:gd name="T8" fmla="*/ 28 w 42"/>
              <a:gd name="T9" fmla="*/ 44 h 45"/>
              <a:gd name="T10" fmla="*/ 7 w 42"/>
              <a:gd name="T11" fmla="*/ 36 h 45"/>
              <a:gd name="T12" fmla="*/ 3 w 42"/>
              <a:gd name="T13" fmla="*/ 25 h 45"/>
              <a:gd name="T14" fmla="*/ 0 w 42"/>
              <a:gd name="T15" fmla="*/ 0 h 4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2"/>
              <a:gd name="T25" fmla="*/ 0 h 45"/>
              <a:gd name="T26" fmla="*/ 42 w 42"/>
              <a:gd name="T27" fmla="*/ 45 h 4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2" h="45">
                <a:moveTo>
                  <a:pt x="0" y="0"/>
                </a:moveTo>
                <a:lnTo>
                  <a:pt x="28" y="8"/>
                </a:lnTo>
                <a:lnTo>
                  <a:pt x="38" y="19"/>
                </a:lnTo>
                <a:lnTo>
                  <a:pt x="41" y="35"/>
                </a:lnTo>
                <a:lnTo>
                  <a:pt x="28" y="44"/>
                </a:lnTo>
                <a:lnTo>
                  <a:pt x="7" y="36"/>
                </a:lnTo>
                <a:lnTo>
                  <a:pt x="3" y="25"/>
                </a:lnTo>
                <a:lnTo>
                  <a:pt x="0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2" name="Freeform 9"/>
          <p:cNvSpPr>
            <a:spLocks/>
          </p:cNvSpPr>
          <p:nvPr/>
        </p:nvSpPr>
        <p:spPr bwMode="auto">
          <a:xfrm>
            <a:off x="8014001" y="5499100"/>
            <a:ext cx="99484" cy="101600"/>
          </a:xfrm>
          <a:custGeom>
            <a:avLst/>
            <a:gdLst>
              <a:gd name="T0" fmla="*/ 8 w 28"/>
              <a:gd name="T1" fmla="*/ 0 h 38"/>
              <a:gd name="T2" fmla="*/ 0 w 28"/>
              <a:gd name="T3" fmla="*/ 6 h 38"/>
              <a:gd name="T4" fmla="*/ 0 w 28"/>
              <a:gd name="T5" fmla="*/ 26 h 38"/>
              <a:gd name="T6" fmla="*/ 19 w 28"/>
              <a:gd name="T7" fmla="*/ 37 h 38"/>
              <a:gd name="T8" fmla="*/ 27 w 28"/>
              <a:gd name="T9" fmla="*/ 20 h 38"/>
              <a:gd name="T10" fmla="*/ 8 w 28"/>
              <a:gd name="T11" fmla="*/ 0 h 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8"/>
              <a:gd name="T19" fmla="*/ 0 h 38"/>
              <a:gd name="T20" fmla="*/ 28 w 28"/>
              <a:gd name="T21" fmla="*/ 38 h 3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8" h="38">
                <a:moveTo>
                  <a:pt x="8" y="0"/>
                </a:moveTo>
                <a:lnTo>
                  <a:pt x="0" y="6"/>
                </a:lnTo>
                <a:lnTo>
                  <a:pt x="0" y="26"/>
                </a:lnTo>
                <a:lnTo>
                  <a:pt x="19" y="37"/>
                </a:lnTo>
                <a:lnTo>
                  <a:pt x="27" y="20"/>
                </a:lnTo>
                <a:lnTo>
                  <a:pt x="8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13" name="Group 10"/>
          <p:cNvGrpSpPr>
            <a:grpSpLocks/>
          </p:cNvGrpSpPr>
          <p:nvPr/>
        </p:nvGrpSpPr>
        <p:grpSpPr bwMode="auto">
          <a:xfrm>
            <a:off x="9427933" y="981076"/>
            <a:ext cx="2463800" cy="3097213"/>
            <a:chOff x="1594" y="1420"/>
            <a:chExt cx="709" cy="1162"/>
          </a:xfrm>
          <a:solidFill>
            <a:srgbClr val="00B9E4"/>
          </a:solidFill>
        </p:grpSpPr>
        <p:grpSp>
          <p:nvGrpSpPr>
            <p:cNvPr id="14" name="Group 11"/>
            <p:cNvGrpSpPr>
              <a:grpSpLocks/>
            </p:cNvGrpSpPr>
            <p:nvPr/>
          </p:nvGrpSpPr>
          <p:grpSpPr bwMode="auto">
            <a:xfrm>
              <a:off x="1594" y="1420"/>
              <a:ext cx="709" cy="1162"/>
              <a:chOff x="1594" y="1420"/>
              <a:chExt cx="709" cy="1162"/>
            </a:xfrm>
            <a:grpFill/>
          </p:grpSpPr>
          <p:sp>
            <p:nvSpPr>
              <p:cNvPr id="28" name="Freeform 12"/>
              <p:cNvSpPr>
                <a:spLocks/>
              </p:cNvSpPr>
              <p:nvPr/>
            </p:nvSpPr>
            <p:spPr bwMode="auto">
              <a:xfrm>
                <a:off x="1594" y="2510"/>
                <a:ext cx="46" cy="37"/>
              </a:xfrm>
              <a:custGeom>
                <a:avLst/>
                <a:gdLst>
                  <a:gd name="T0" fmla="*/ 39 w 46"/>
                  <a:gd name="T1" fmla="*/ 0 h 37"/>
                  <a:gd name="T2" fmla="*/ 21 w 46"/>
                  <a:gd name="T3" fmla="*/ 8 h 37"/>
                  <a:gd name="T4" fmla="*/ 0 w 46"/>
                  <a:gd name="T5" fmla="*/ 24 h 37"/>
                  <a:gd name="T6" fmla="*/ 3 w 46"/>
                  <a:gd name="T7" fmla="*/ 36 h 37"/>
                  <a:gd name="T8" fmla="*/ 14 w 46"/>
                  <a:gd name="T9" fmla="*/ 36 h 37"/>
                  <a:gd name="T10" fmla="*/ 45 w 46"/>
                  <a:gd name="T11" fmla="*/ 18 h 37"/>
                  <a:gd name="T12" fmla="*/ 39 w 46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6"/>
                  <a:gd name="T22" fmla="*/ 0 h 37"/>
                  <a:gd name="T23" fmla="*/ 46 w 46"/>
                  <a:gd name="T24" fmla="*/ 37 h 3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6" h="37">
                    <a:moveTo>
                      <a:pt x="39" y="0"/>
                    </a:moveTo>
                    <a:lnTo>
                      <a:pt x="21" y="8"/>
                    </a:lnTo>
                    <a:lnTo>
                      <a:pt x="0" y="24"/>
                    </a:lnTo>
                    <a:lnTo>
                      <a:pt x="3" y="36"/>
                    </a:lnTo>
                    <a:lnTo>
                      <a:pt x="14" y="36"/>
                    </a:lnTo>
                    <a:lnTo>
                      <a:pt x="45" y="18"/>
                    </a:lnTo>
                    <a:lnTo>
                      <a:pt x="39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9" name="Freeform 13"/>
              <p:cNvSpPr>
                <a:spLocks/>
              </p:cNvSpPr>
              <p:nvPr/>
            </p:nvSpPr>
            <p:spPr bwMode="auto">
              <a:xfrm>
                <a:off x="1639" y="1420"/>
                <a:ext cx="664" cy="1162"/>
              </a:xfrm>
              <a:custGeom>
                <a:avLst/>
                <a:gdLst>
                  <a:gd name="T0" fmla="*/ 181 w 664"/>
                  <a:gd name="T1" fmla="*/ 1123 h 1162"/>
                  <a:gd name="T2" fmla="*/ 141 w 664"/>
                  <a:gd name="T3" fmla="*/ 1094 h 1162"/>
                  <a:gd name="T4" fmla="*/ 90 w 664"/>
                  <a:gd name="T5" fmla="*/ 1085 h 1162"/>
                  <a:gd name="T6" fmla="*/ 90 w 664"/>
                  <a:gd name="T7" fmla="*/ 994 h 1162"/>
                  <a:gd name="T8" fmla="*/ 67 w 664"/>
                  <a:gd name="T9" fmla="*/ 933 h 1162"/>
                  <a:gd name="T10" fmla="*/ 62 w 664"/>
                  <a:gd name="T11" fmla="*/ 885 h 1162"/>
                  <a:gd name="T12" fmla="*/ 46 w 664"/>
                  <a:gd name="T13" fmla="*/ 842 h 1162"/>
                  <a:gd name="T14" fmla="*/ 79 w 664"/>
                  <a:gd name="T15" fmla="*/ 799 h 1162"/>
                  <a:gd name="T16" fmla="*/ 96 w 664"/>
                  <a:gd name="T17" fmla="*/ 761 h 1162"/>
                  <a:gd name="T18" fmla="*/ 163 w 664"/>
                  <a:gd name="T19" fmla="*/ 713 h 1162"/>
                  <a:gd name="T20" fmla="*/ 208 w 664"/>
                  <a:gd name="T21" fmla="*/ 657 h 1162"/>
                  <a:gd name="T22" fmla="*/ 242 w 664"/>
                  <a:gd name="T23" fmla="*/ 609 h 1162"/>
                  <a:gd name="T24" fmla="*/ 271 w 664"/>
                  <a:gd name="T25" fmla="*/ 576 h 1162"/>
                  <a:gd name="T26" fmla="*/ 275 w 664"/>
                  <a:gd name="T27" fmla="*/ 543 h 1162"/>
                  <a:gd name="T28" fmla="*/ 265 w 664"/>
                  <a:gd name="T29" fmla="*/ 509 h 1162"/>
                  <a:gd name="T30" fmla="*/ 231 w 664"/>
                  <a:gd name="T31" fmla="*/ 495 h 1162"/>
                  <a:gd name="T32" fmla="*/ 181 w 664"/>
                  <a:gd name="T33" fmla="*/ 404 h 1162"/>
                  <a:gd name="T34" fmla="*/ 186 w 664"/>
                  <a:gd name="T35" fmla="*/ 328 h 1162"/>
                  <a:gd name="T36" fmla="*/ 163 w 664"/>
                  <a:gd name="T37" fmla="*/ 253 h 1162"/>
                  <a:gd name="T38" fmla="*/ 123 w 664"/>
                  <a:gd name="T39" fmla="*/ 204 h 1162"/>
                  <a:gd name="T40" fmla="*/ 46 w 664"/>
                  <a:gd name="T41" fmla="*/ 167 h 1162"/>
                  <a:gd name="T42" fmla="*/ 17 w 664"/>
                  <a:gd name="T43" fmla="*/ 128 h 1162"/>
                  <a:gd name="T44" fmla="*/ 23 w 664"/>
                  <a:gd name="T45" fmla="*/ 100 h 1162"/>
                  <a:gd name="T46" fmla="*/ 73 w 664"/>
                  <a:gd name="T47" fmla="*/ 123 h 1162"/>
                  <a:gd name="T48" fmla="*/ 163 w 664"/>
                  <a:gd name="T49" fmla="*/ 142 h 1162"/>
                  <a:gd name="T50" fmla="*/ 198 w 664"/>
                  <a:gd name="T51" fmla="*/ 162 h 1162"/>
                  <a:gd name="T52" fmla="*/ 242 w 664"/>
                  <a:gd name="T53" fmla="*/ 128 h 1162"/>
                  <a:gd name="T54" fmla="*/ 271 w 664"/>
                  <a:gd name="T55" fmla="*/ 100 h 1162"/>
                  <a:gd name="T56" fmla="*/ 265 w 664"/>
                  <a:gd name="T57" fmla="*/ 47 h 1162"/>
                  <a:gd name="T58" fmla="*/ 310 w 664"/>
                  <a:gd name="T59" fmla="*/ 24 h 1162"/>
                  <a:gd name="T60" fmla="*/ 371 w 664"/>
                  <a:gd name="T61" fmla="*/ 33 h 1162"/>
                  <a:gd name="T62" fmla="*/ 371 w 664"/>
                  <a:gd name="T63" fmla="*/ 76 h 1162"/>
                  <a:gd name="T64" fmla="*/ 321 w 664"/>
                  <a:gd name="T65" fmla="*/ 119 h 1162"/>
                  <a:gd name="T66" fmla="*/ 377 w 664"/>
                  <a:gd name="T67" fmla="*/ 109 h 1162"/>
                  <a:gd name="T68" fmla="*/ 383 w 664"/>
                  <a:gd name="T69" fmla="*/ 38 h 1162"/>
                  <a:gd name="T70" fmla="*/ 417 w 664"/>
                  <a:gd name="T71" fmla="*/ 81 h 1162"/>
                  <a:gd name="T72" fmla="*/ 406 w 664"/>
                  <a:gd name="T73" fmla="*/ 148 h 1162"/>
                  <a:gd name="T74" fmla="*/ 449 w 664"/>
                  <a:gd name="T75" fmla="*/ 204 h 1162"/>
                  <a:gd name="T76" fmla="*/ 477 w 664"/>
                  <a:gd name="T77" fmla="*/ 257 h 1162"/>
                  <a:gd name="T78" fmla="*/ 482 w 664"/>
                  <a:gd name="T79" fmla="*/ 337 h 1162"/>
                  <a:gd name="T80" fmla="*/ 528 w 664"/>
                  <a:gd name="T81" fmla="*/ 452 h 1162"/>
                  <a:gd name="T82" fmla="*/ 544 w 664"/>
                  <a:gd name="T83" fmla="*/ 576 h 1162"/>
                  <a:gd name="T84" fmla="*/ 567 w 664"/>
                  <a:gd name="T85" fmla="*/ 666 h 1162"/>
                  <a:gd name="T86" fmla="*/ 634 w 664"/>
                  <a:gd name="T87" fmla="*/ 727 h 1162"/>
                  <a:gd name="T88" fmla="*/ 663 w 664"/>
                  <a:gd name="T89" fmla="*/ 776 h 1162"/>
                  <a:gd name="T90" fmla="*/ 630 w 664"/>
                  <a:gd name="T91" fmla="*/ 875 h 1162"/>
                  <a:gd name="T92" fmla="*/ 613 w 664"/>
                  <a:gd name="T93" fmla="*/ 928 h 1162"/>
                  <a:gd name="T94" fmla="*/ 578 w 664"/>
                  <a:gd name="T95" fmla="*/ 957 h 1162"/>
                  <a:gd name="T96" fmla="*/ 494 w 664"/>
                  <a:gd name="T97" fmla="*/ 1028 h 1162"/>
                  <a:gd name="T98" fmla="*/ 455 w 664"/>
                  <a:gd name="T99" fmla="*/ 1061 h 1162"/>
                  <a:gd name="T100" fmla="*/ 406 w 664"/>
                  <a:gd name="T101" fmla="*/ 1080 h 1162"/>
                  <a:gd name="T102" fmla="*/ 327 w 664"/>
                  <a:gd name="T103" fmla="*/ 1099 h 1162"/>
                  <a:gd name="T104" fmla="*/ 248 w 664"/>
                  <a:gd name="T105" fmla="*/ 1128 h 1162"/>
                  <a:gd name="T106" fmla="*/ 186 w 664"/>
                  <a:gd name="T107" fmla="*/ 1161 h 116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664"/>
                  <a:gd name="T163" fmla="*/ 0 h 1162"/>
                  <a:gd name="T164" fmla="*/ 664 w 664"/>
                  <a:gd name="T165" fmla="*/ 1162 h 1162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664" h="1162">
                    <a:moveTo>
                      <a:pt x="186" y="1161"/>
                    </a:moveTo>
                    <a:lnTo>
                      <a:pt x="181" y="1123"/>
                    </a:lnTo>
                    <a:lnTo>
                      <a:pt x="158" y="1103"/>
                    </a:lnTo>
                    <a:lnTo>
                      <a:pt x="141" y="1094"/>
                    </a:lnTo>
                    <a:lnTo>
                      <a:pt x="113" y="1085"/>
                    </a:lnTo>
                    <a:lnTo>
                      <a:pt x="90" y="1085"/>
                    </a:lnTo>
                    <a:lnTo>
                      <a:pt x="79" y="1066"/>
                    </a:lnTo>
                    <a:lnTo>
                      <a:pt x="90" y="994"/>
                    </a:lnTo>
                    <a:lnTo>
                      <a:pt x="85" y="952"/>
                    </a:lnTo>
                    <a:lnTo>
                      <a:pt x="67" y="933"/>
                    </a:lnTo>
                    <a:lnTo>
                      <a:pt x="56" y="924"/>
                    </a:lnTo>
                    <a:lnTo>
                      <a:pt x="62" y="885"/>
                    </a:lnTo>
                    <a:lnTo>
                      <a:pt x="56" y="861"/>
                    </a:lnTo>
                    <a:lnTo>
                      <a:pt x="46" y="842"/>
                    </a:lnTo>
                    <a:lnTo>
                      <a:pt x="62" y="799"/>
                    </a:lnTo>
                    <a:lnTo>
                      <a:pt x="79" y="799"/>
                    </a:lnTo>
                    <a:lnTo>
                      <a:pt x="90" y="790"/>
                    </a:lnTo>
                    <a:lnTo>
                      <a:pt x="96" y="761"/>
                    </a:lnTo>
                    <a:lnTo>
                      <a:pt x="129" y="738"/>
                    </a:lnTo>
                    <a:lnTo>
                      <a:pt x="163" y="713"/>
                    </a:lnTo>
                    <a:lnTo>
                      <a:pt x="169" y="685"/>
                    </a:lnTo>
                    <a:lnTo>
                      <a:pt x="208" y="657"/>
                    </a:lnTo>
                    <a:lnTo>
                      <a:pt x="248" y="623"/>
                    </a:lnTo>
                    <a:lnTo>
                      <a:pt x="242" y="609"/>
                    </a:lnTo>
                    <a:lnTo>
                      <a:pt x="242" y="590"/>
                    </a:lnTo>
                    <a:lnTo>
                      <a:pt x="271" y="576"/>
                    </a:lnTo>
                    <a:lnTo>
                      <a:pt x="281" y="571"/>
                    </a:lnTo>
                    <a:lnTo>
                      <a:pt x="275" y="543"/>
                    </a:lnTo>
                    <a:lnTo>
                      <a:pt x="275" y="514"/>
                    </a:lnTo>
                    <a:lnTo>
                      <a:pt x="265" y="509"/>
                    </a:lnTo>
                    <a:lnTo>
                      <a:pt x="248" y="514"/>
                    </a:lnTo>
                    <a:lnTo>
                      <a:pt x="231" y="495"/>
                    </a:lnTo>
                    <a:lnTo>
                      <a:pt x="214" y="443"/>
                    </a:lnTo>
                    <a:lnTo>
                      <a:pt x="181" y="404"/>
                    </a:lnTo>
                    <a:lnTo>
                      <a:pt x="192" y="352"/>
                    </a:lnTo>
                    <a:lnTo>
                      <a:pt x="186" y="328"/>
                    </a:lnTo>
                    <a:lnTo>
                      <a:pt x="146" y="295"/>
                    </a:lnTo>
                    <a:lnTo>
                      <a:pt x="163" y="253"/>
                    </a:lnTo>
                    <a:lnTo>
                      <a:pt x="152" y="228"/>
                    </a:lnTo>
                    <a:lnTo>
                      <a:pt x="123" y="204"/>
                    </a:lnTo>
                    <a:lnTo>
                      <a:pt x="106" y="219"/>
                    </a:lnTo>
                    <a:lnTo>
                      <a:pt x="46" y="167"/>
                    </a:lnTo>
                    <a:lnTo>
                      <a:pt x="29" y="148"/>
                    </a:lnTo>
                    <a:lnTo>
                      <a:pt x="17" y="128"/>
                    </a:lnTo>
                    <a:lnTo>
                      <a:pt x="0" y="119"/>
                    </a:lnTo>
                    <a:lnTo>
                      <a:pt x="23" y="100"/>
                    </a:lnTo>
                    <a:lnTo>
                      <a:pt x="56" y="100"/>
                    </a:lnTo>
                    <a:lnTo>
                      <a:pt x="73" y="123"/>
                    </a:lnTo>
                    <a:lnTo>
                      <a:pt x="119" y="167"/>
                    </a:lnTo>
                    <a:lnTo>
                      <a:pt x="163" y="142"/>
                    </a:lnTo>
                    <a:lnTo>
                      <a:pt x="192" y="148"/>
                    </a:lnTo>
                    <a:lnTo>
                      <a:pt x="198" y="162"/>
                    </a:lnTo>
                    <a:lnTo>
                      <a:pt x="231" y="167"/>
                    </a:lnTo>
                    <a:lnTo>
                      <a:pt x="242" y="128"/>
                    </a:lnTo>
                    <a:lnTo>
                      <a:pt x="259" y="114"/>
                    </a:lnTo>
                    <a:lnTo>
                      <a:pt x="271" y="100"/>
                    </a:lnTo>
                    <a:lnTo>
                      <a:pt x="271" y="86"/>
                    </a:lnTo>
                    <a:lnTo>
                      <a:pt x="265" y="47"/>
                    </a:lnTo>
                    <a:lnTo>
                      <a:pt x="293" y="24"/>
                    </a:lnTo>
                    <a:lnTo>
                      <a:pt x="310" y="24"/>
                    </a:lnTo>
                    <a:lnTo>
                      <a:pt x="338" y="0"/>
                    </a:lnTo>
                    <a:lnTo>
                      <a:pt x="371" y="33"/>
                    </a:lnTo>
                    <a:lnTo>
                      <a:pt x="383" y="47"/>
                    </a:lnTo>
                    <a:lnTo>
                      <a:pt x="371" y="76"/>
                    </a:lnTo>
                    <a:lnTo>
                      <a:pt x="344" y="95"/>
                    </a:lnTo>
                    <a:lnTo>
                      <a:pt x="321" y="119"/>
                    </a:lnTo>
                    <a:lnTo>
                      <a:pt x="327" y="142"/>
                    </a:lnTo>
                    <a:lnTo>
                      <a:pt x="377" y="109"/>
                    </a:lnTo>
                    <a:lnTo>
                      <a:pt x="377" y="81"/>
                    </a:lnTo>
                    <a:lnTo>
                      <a:pt x="383" y="38"/>
                    </a:lnTo>
                    <a:lnTo>
                      <a:pt x="400" y="28"/>
                    </a:lnTo>
                    <a:lnTo>
                      <a:pt x="417" y="81"/>
                    </a:lnTo>
                    <a:lnTo>
                      <a:pt x="417" y="128"/>
                    </a:lnTo>
                    <a:lnTo>
                      <a:pt x="406" y="148"/>
                    </a:lnTo>
                    <a:lnTo>
                      <a:pt x="406" y="176"/>
                    </a:lnTo>
                    <a:lnTo>
                      <a:pt x="449" y="204"/>
                    </a:lnTo>
                    <a:lnTo>
                      <a:pt x="449" y="223"/>
                    </a:lnTo>
                    <a:lnTo>
                      <a:pt x="477" y="257"/>
                    </a:lnTo>
                    <a:lnTo>
                      <a:pt x="488" y="281"/>
                    </a:lnTo>
                    <a:lnTo>
                      <a:pt x="482" y="337"/>
                    </a:lnTo>
                    <a:lnTo>
                      <a:pt x="500" y="400"/>
                    </a:lnTo>
                    <a:lnTo>
                      <a:pt x="528" y="452"/>
                    </a:lnTo>
                    <a:lnTo>
                      <a:pt x="522" y="529"/>
                    </a:lnTo>
                    <a:lnTo>
                      <a:pt x="544" y="576"/>
                    </a:lnTo>
                    <a:lnTo>
                      <a:pt x="557" y="595"/>
                    </a:lnTo>
                    <a:lnTo>
                      <a:pt x="567" y="666"/>
                    </a:lnTo>
                    <a:lnTo>
                      <a:pt x="578" y="695"/>
                    </a:lnTo>
                    <a:lnTo>
                      <a:pt x="634" y="727"/>
                    </a:lnTo>
                    <a:lnTo>
                      <a:pt x="663" y="757"/>
                    </a:lnTo>
                    <a:lnTo>
                      <a:pt x="663" y="776"/>
                    </a:lnTo>
                    <a:lnTo>
                      <a:pt x="640" y="866"/>
                    </a:lnTo>
                    <a:lnTo>
                      <a:pt x="630" y="875"/>
                    </a:lnTo>
                    <a:lnTo>
                      <a:pt x="640" y="894"/>
                    </a:lnTo>
                    <a:lnTo>
                      <a:pt x="613" y="928"/>
                    </a:lnTo>
                    <a:lnTo>
                      <a:pt x="578" y="942"/>
                    </a:lnTo>
                    <a:lnTo>
                      <a:pt x="578" y="957"/>
                    </a:lnTo>
                    <a:lnTo>
                      <a:pt x="528" y="1013"/>
                    </a:lnTo>
                    <a:lnTo>
                      <a:pt x="494" y="1028"/>
                    </a:lnTo>
                    <a:lnTo>
                      <a:pt x="488" y="1061"/>
                    </a:lnTo>
                    <a:lnTo>
                      <a:pt x="455" y="1061"/>
                    </a:lnTo>
                    <a:lnTo>
                      <a:pt x="438" y="1071"/>
                    </a:lnTo>
                    <a:lnTo>
                      <a:pt x="406" y="1080"/>
                    </a:lnTo>
                    <a:lnTo>
                      <a:pt x="360" y="1075"/>
                    </a:lnTo>
                    <a:lnTo>
                      <a:pt x="327" y="1099"/>
                    </a:lnTo>
                    <a:lnTo>
                      <a:pt x="287" y="1119"/>
                    </a:lnTo>
                    <a:lnTo>
                      <a:pt x="248" y="1128"/>
                    </a:lnTo>
                    <a:lnTo>
                      <a:pt x="219" y="1147"/>
                    </a:lnTo>
                    <a:lnTo>
                      <a:pt x="186" y="1161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grpSp>
          <p:nvGrpSpPr>
            <p:cNvPr id="15" name="Group 14"/>
            <p:cNvGrpSpPr>
              <a:grpSpLocks/>
            </p:cNvGrpSpPr>
            <p:nvPr/>
          </p:nvGrpSpPr>
          <p:grpSpPr bwMode="auto">
            <a:xfrm>
              <a:off x="1832" y="1834"/>
              <a:ext cx="428" cy="593"/>
              <a:chOff x="1832" y="1834"/>
              <a:chExt cx="428" cy="593"/>
            </a:xfrm>
            <a:grpFill/>
          </p:grpSpPr>
          <p:sp>
            <p:nvSpPr>
              <p:cNvPr id="16" name="Freeform 15"/>
              <p:cNvSpPr>
                <a:spLocks/>
              </p:cNvSpPr>
              <p:nvPr/>
            </p:nvSpPr>
            <p:spPr bwMode="auto">
              <a:xfrm>
                <a:off x="2070" y="1834"/>
                <a:ext cx="19" cy="31"/>
              </a:xfrm>
              <a:custGeom>
                <a:avLst/>
                <a:gdLst>
                  <a:gd name="T0" fmla="*/ 11 w 19"/>
                  <a:gd name="T1" fmla="*/ 3 h 31"/>
                  <a:gd name="T2" fmla="*/ 0 w 19"/>
                  <a:gd name="T3" fmla="*/ 0 h 31"/>
                  <a:gd name="T4" fmla="*/ 10 w 19"/>
                  <a:gd name="T5" fmla="*/ 30 h 31"/>
                  <a:gd name="T6" fmla="*/ 18 w 19"/>
                  <a:gd name="T7" fmla="*/ 23 h 31"/>
                  <a:gd name="T8" fmla="*/ 11 w 19"/>
                  <a:gd name="T9" fmla="*/ 3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31"/>
                  <a:gd name="T17" fmla="*/ 19 w 19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31">
                    <a:moveTo>
                      <a:pt x="11" y="3"/>
                    </a:moveTo>
                    <a:lnTo>
                      <a:pt x="0" y="0"/>
                    </a:lnTo>
                    <a:lnTo>
                      <a:pt x="10" y="30"/>
                    </a:lnTo>
                    <a:lnTo>
                      <a:pt x="18" y="23"/>
                    </a:lnTo>
                    <a:lnTo>
                      <a:pt x="11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7" name="Freeform 16"/>
              <p:cNvSpPr>
                <a:spLocks/>
              </p:cNvSpPr>
              <p:nvPr/>
            </p:nvSpPr>
            <p:spPr bwMode="auto">
              <a:xfrm>
                <a:off x="2118" y="1942"/>
                <a:ext cx="20" cy="55"/>
              </a:xfrm>
              <a:custGeom>
                <a:avLst/>
                <a:gdLst>
                  <a:gd name="T0" fmla="*/ 19 w 20"/>
                  <a:gd name="T1" fmla="*/ 0 h 55"/>
                  <a:gd name="T2" fmla="*/ 0 w 20"/>
                  <a:gd name="T3" fmla="*/ 11 h 55"/>
                  <a:gd name="T4" fmla="*/ 0 w 20"/>
                  <a:gd name="T5" fmla="*/ 54 h 55"/>
                  <a:gd name="T6" fmla="*/ 10 w 20"/>
                  <a:gd name="T7" fmla="*/ 34 h 55"/>
                  <a:gd name="T8" fmla="*/ 13 w 20"/>
                  <a:gd name="T9" fmla="*/ 11 h 55"/>
                  <a:gd name="T10" fmla="*/ 6 w 20"/>
                  <a:gd name="T11" fmla="*/ 10 h 55"/>
                  <a:gd name="T12" fmla="*/ 19 w 20"/>
                  <a:gd name="T13" fmla="*/ 0 h 5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"/>
                  <a:gd name="T22" fmla="*/ 0 h 55"/>
                  <a:gd name="T23" fmla="*/ 20 w 20"/>
                  <a:gd name="T24" fmla="*/ 55 h 5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" h="55">
                    <a:moveTo>
                      <a:pt x="19" y="0"/>
                    </a:moveTo>
                    <a:lnTo>
                      <a:pt x="0" y="11"/>
                    </a:lnTo>
                    <a:lnTo>
                      <a:pt x="0" y="54"/>
                    </a:lnTo>
                    <a:lnTo>
                      <a:pt x="10" y="34"/>
                    </a:lnTo>
                    <a:lnTo>
                      <a:pt x="13" y="11"/>
                    </a:lnTo>
                    <a:lnTo>
                      <a:pt x="6" y="10"/>
                    </a:lnTo>
                    <a:lnTo>
                      <a:pt x="19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" name="Freeform 17"/>
              <p:cNvSpPr>
                <a:spLocks/>
              </p:cNvSpPr>
              <p:nvPr/>
            </p:nvSpPr>
            <p:spPr bwMode="auto">
              <a:xfrm>
                <a:off x="2157" y="2023"/>
                <a:ext cx="33" cy="34"/>
              </a:xfrm>
              <a:custGeom>
                <a:avLst/>
                <a:gdLst>
                  <a:gd name="T0" fmla="*/ 7 w 33"/>
                  <a:gd name="T1" fmla="*/ 0 h 34"/>
                  <a:gd name="T2" fmla="*/ 0 w 33"/>
                  <a:gd name="T3" fmla="*/ 9 h 34"/>
                  <a:gd name="T4" fmla="*/ 10 w 33"/>
                  <a:gd name="T5" fmla="*/ 33 h 34"/>
                  <a:gd name="T6" fmla="*/ 29 w 33"/>
                  <a:gd name="T7" fmla="*/ 25 h 34"/>
                  <a:gd name="T8" fmla="*/ 32 w 33"/>
                  <a:gd name="T9" fmla="*/ 14 h 34"/>
                  <a:gd name="T10" fmla="*/ 7 w 33"/>
                  <a:gd name="T11" fmla="*/ 0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3"/>
                  <a:gd name="T19" fmla="*/ 0 h 34"/>
                  <a:gd name="T20" fmla="*/ 33 w 33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3" h="34">
                    <a:moveTo>
                      <a:pt x="7" y="0"/>
                    </a:moveTo>
                    <a:lnTo>
                      <a:pt x="0" y="9"/>
                    </a:lnTo>
                    <a:lnTo>
                      <a:pt x="10" y="33"/>
                    </a:lnTo>
                    <a:lnTo>
                      <a:pt x="29" y="25"/>
                    </a:lnTo>
                    <a:lnTo>
                      <a:pt x="32" y="14"/>
                    </a:lnTo>
                    <a:lnTo>
                      <a:pt x="7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9" name="Freeform 18"/>
              <p:cNvSpPr>
                <a:spLocks/>
              </p:cNvSpPr>
              <p:nvPr/>
            </p:nvSpPr>
            <p:spPr bwMode="auto">
              <a:xfrm>
                <a:off x="2000" y="2017"/>
                <a:ext cx="61" cy="51"/>
              </a:xfrm>
              <a:custGeom>
                <a:avLst/>
                <a:gdLst>
                  <a:gd name="T0" fmla="*/ 60 w 61"/>
                  <a:gd name="T1" fmla="*/ 22 h 51"/>
                  <a:gd name="T2" fmla="*/ 48 w 61"/>
                  <a:gd name="T3" fmla="*/ 22 h 51"/>
                  <a:gd name="T4" fmla="*/ 32 w 61"/>
                  <a:gd name="T5" fmla="*/ 0 h 51"/>
                  <a:gd name="T6" fmla="*/ 20 w 61"/>
                  <a:gd name="T7" fmla="*/ 14 h 51"/>
                  <a:gd name="T8" fmla="*/ 3 w 61"/>
                  <a:gd name="T9" fmla="*/ 9 h 51"/>
                  <a:gd name="T10" fmla="*/ 0 w 61"/>
                  <a:gd name="T11" fmla="*/ 22 h 51"/>
                  <a:gd name="T12" fmla="*/ 9 w 61"/>
                  <a:gd name="T13" fmla="*/ 31 h 51"/>
                  <a:gd name="T14" fmla="*/ 9 w 61"/>
                  <a:gd name="T15" fmla="*/ 41 h 51"/>
                  <a:gd name="T16" fmla="*/ 20 w 61"/>
                  <a:gd name="T17" fmla="*/ 50 h 51"/>
                  <a:gd name="T18" fmla="*/ 32 w 61"/>
                  <a:gd name="T19" fmla="*/ 42 h 51"/>
                  <a:gd name="T20" fmla="*/ 53 w 61"/>
                  <a:gd name="T21" fmla="*/ 47 h 51"/>
                  <a:gd name="T22" fmla="*/ 60 w 61"/>
                  <a:gd name="T23" fmla="*/ 22 h 5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1"/>
                  <a:gd name="T37" fmla="*/ 0 h 51"/>
                  <a:gd name="T38" fmla="*/ 61 w 61"/>
                  <a:gd name="T39" fmla="*/ 51 h 5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1" h="51">
                    <a:moveTo>
                      <a:pt x="60" y="22"/>
                    </a:moveTo>
                    <a:lnTo>
                      <a:pt x="48" y="22"/>
                    </a:lnTo>
                    <a:lnTo>
                      <a:pt x="32" y="0"/>
                    </a:lnTo>
                    <a:lnTo>
                      <a:pt x="20" y="14"/>
                    </a:lnTo>
                    <a:lnTo>
                      <a:pt x="3" y="9"/>
                    </a:lnTo>
                    <a:lnTo>
                      <a:pt x="0" y="22"/>
                    </a:lnTo>
                    <a:lnTo>
                      <a:pt x="9" y="31"/>
                    </a:lnTo>
                    <a:lnTo>
                      <a:pt x="9" y="41"/>
                    </a:lnTo>
                    <a:lnTo>
                      <a:pt x="20" y="50"/>
                    </a:lnTo>
                    <a:lnTo>
                      <a:pt x="32" y="42"/>
                    </a:lnTo>
                    <a:lnTo>
                      <a:pt x="53" y="47"/>
                    </a:lnTo>
                    <a:lnTo>
                      <a:pt x="60" y="22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" name="Freeform 19"/>
              <p:cNvSpPr>
                <a:spLocks/>
              </p:cNvSpPr>
              <p:nvPr/>
            </p:nvSpPr>
            <p:spPr bwMode="auto">
              <a:xfrm>
                <a:off x="2143" y="2144"/>
                <a:ext cx="92" cy="53"/>
              </a:xfrm>
              <a:custGeom>
                <a:avLst/>
                <a:gdLst>
                  <a:gd name="T0" fmla="*/ 11 w 92"/>
                  <a:gd name="T1" fmla="*/ 0 h 53"/>
                  <a:gd name="T2" fmla="*/ 0 w 92"/>
                  <a:gd name="T3" fmla="*/ 5 h 53"/>
                  <a:gd name="T4" fmla="*/ 33 w 92"/>
                  <a:gd name="T5" fmla="*/ 31 h 53"/>
                  <a:gd name="T6" fmla="*/ 44 w 92"/>
                  <a:gd name="T7" fmla="*/ 31 h 53"/>
                  <a:gd name="T8" fmla="*/ 80 w 92"/>
                  <a:gd name="T9" fmla="*/ 52 h 53"/>
                  <a:gd name="T10" fmla="*/ 91 w 92"/>
                  <a:gd name="T11" fmla="*/ 43 h 53"/>
                  <a:gd name="T12" fmla="*/ 82 w 92"/>
                  <a:gd name="T13" fmla="*/ 21 h 53"/>
                  <a:gd name="T14" fmla="*/ 80 w 92"/>
                  <a:gd name="T15" fmla="*/ 9 h 53"/>
                  <a:gd name="T16" fmla="*/ 53 w 92"/>
                  <a:gd name="T17" fmla="*/ 9 h 53"/>
                  <a:gd name="T18" fmla="*/ 33 w 92"/>
                  <a:gd name="T19" fmla="*/ 0 h 53"/>
                  <a:gd name="T20" fmla="*/ 11 w 92"/>
                  <a:gd name="T21" fmla="*/ 0 h 5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2"/>
                  <a:gd name="T34" fmla="*/ 0 h 53"/>
                  <a:gd name="T35" fmla="*/ 92 w 92"/>
                  <a:gd name="T36" fmla="*/ 53 h 5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2" h="53">
                    <a:moveTo>
                      <a:pt x="11" y="0"/>
                    </a:moveTo>
                    <a:lnTo>
                      <a:pt x="0" y="5"/>
                    </a:lnTo>
                    <a:lnTo>
                      <a:pt x="33" y="31"/>
                    </a:lnTo>
                    <a:lnTo>
                      <a:pt x="44" y="31"/>
                    </a:lnTo>
                    <a:lnTo>
                      <a:pt x="80" y="52"/>
                    </a:lnTo>
                    <a:lnTo>
                      <a:pt x="91" y="43"/>
                    </a:lnTo>
                    <a:lnTo>
                      <a:pt x="82" y="21"/>
                    </a:lnTo>
                    <a:lnTo>
                      <a:pt x="80" y="9"/>
                    </a:lnTo>
                    <a:lnTo>
                      <a:pt x="53" y="9"/>
                    </a:lnTo>
                    <a:lnTo>
                      <a:pt x="33" y="0"/>
                    </a:lnTo>
                    <a:lnTo>
                      <a:pt x="11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>
                <a:off x="1959" y="2171"/>
                <a:ext cx="58" cy="77"/>
              </a:xfrm>
              <a:custGeom>
                <a:avLst/>
                <a:gdLst>
                  <a:gd name="T0" fmla="*/ 51 w 58"/>
                  <a:gd name="T1" fmla="*/ 0 h 77"/>
                  <a:gd name="T2" fmla="*/ 57 w 58"/>
                  <a:gd name="T3" fmla="*/ 14 h 77"/>
                  <a:gd name="T4" fmla="*/ 29 w 58"/>
                  <a:gd name="T5" fmla="*/ 50 h 77"/>
                  <a:gd name="T6" fmla="*/ 31 w 58"/>
                  <a:gd name="T7" fmla="*/ 62 h 77"/>
                  <a:gd name="T8" fmla="*/ 14 w 58"/>
                  <a:gd name="T9" fmla="*/ 76 h 77"/>
                  <a:gd name="T10" fmla="*/ 0 w 58"/>
                  <a:gd name="T11" fmla="*/ 64 h 77"/>
                  <a:gd name="T12" fmla="*/ 6 w 58"/>
                  <a:gd name="T13" fmla="*/ 54 h 77"/>
                  <a:gd name="T14" fmla="*/ 9 w 58"/>
                  <a:gd name="T15" fmla="*/ 31 h 77"/>
                  <a:gd name="T16" fmla="*/ 23 w 58"/>
                  <a:gd name="T17" fmla="*/ 17 h 77"/>
                  <a:gd name="T18" fmla="*/ 6 w 58"/>
                  <a:gd name="T19" fmla="*/ 5 h 77"/>
                  <a:gd name="T20" fmla="*/ 17 w 58"/>
                  <a:gd name="T21" fmla="*/ 0 h 77"/>
                  <a:gd name="T22" fmla="*/ 34 w 58"/>
                  <a:gd name="T23" fmla="*/ 8 h 77"/>
                  <a:gd name="T24" fmla="*/ 51 w 58"/>
                  <a:gd name="T25" fmla="*/ 0 h 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8"/>
                  <a:gd name="T40" fmla="*/ 0 h 77"/>
                  <a:gd name="T41" fmla="*/ 58 w 58"/>
                  <a:gd name="T42" fmla="*/ 77 h 7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8" h="77">
                    <a:moveTo>
                      <a:pt x="51" y="0"/>
                    </a:moveTo>
                    <a:lnTo>
                      <a:pt x="57" y="14"/>
                    </a:lnTo>
                    <a:lnTo>
                      <a:pt x="29" y="50"/>
                    </a:lnTo>
                    <a:lnTo>
                      <a:pt x="31" y="62"/>
                    </a:lnTo>
                    <a:lnTo>
                      <a:pt x="14" y="76"/>
                    </a:lnTo>
                    <a:lnTo>
                      <a:pt x="0" y="64"/>
                    </a:lnTo>
                    <a:lnTo>
                      <a:pt x="6" y="54"/>
                    </a:lnTo>
                    <a:lnTo>
                      <a:pt x="9" y="31"/>
                    </a:lnTo>
                    <a:lnTo>
                      <a:pt x="23" y="17"/>
                    </a:lnTo>
                    <a:lnTo>
                      <a:pt x="6" y="5"/>
                    </a:lnTo>
                    <a:lnTo>
                      <a:pt x="17" y="0"/>
                    </a:lnTo>
                    <a:lnTo>
                      <a:pt x="34" y="8"/>
                    </a:lnTo>
                    <a:lnTo>
                      <a:pt x="51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" name="Freeform 21"/>
              <p:cNvSpPr>
                <a:spLocks/>
              </p:cNvSpPr>
              <p:nvPr/>
            </p:nvSpPr>
            <p:spPr bwMode="auto">
              <a:xfrm>
                <a:off x="1987" y="2222"/>
                <a:ext cx="50" cy="73"/>
              </a:xfrm>
              <a:custGeom>
                <a:avLst/>
                <a:gdLst>
                  <a:gd name="T0" fmla="*/ 43 w 50"/>
                  <a:gd name="T1" fmla="*/ 0 h 73"/>
                  <a:gd name="T2" fmla="*/ 32 w 50"/>
                  <a:gd name="T3" fmla="*/ 0 h 73"/>
                  <a:gd name="T4" fmla="*/ 32 w 50"/>
                  <a:gd name="T5" fmla="*/ 5 h 73"/>
                  <a:gd name="T6" fmla="*/ 32 w 50"/>
                  <a:gd name="T7" fmla="*/ 9 h 73"/>
                  <a:gd name="T8" fmla="*/ 32 w 50"/>
                  <a:gd name="T9" fmla="*/ 14 h 73"/>
                  <a:gd name="T10" fmla="*/ 23 w 50"/>
                  <a:gd name="T11" fmla="*/ 27 h 73"/>
                  <a:gd name="T12" fmla="*/ 9 w 50"/>
                  <a:gd name="T13" fmla="*/ 39 h 73"/>
                  <a:gd name="T14" fmla="*/ 12 w 50"/>
                  <a:gd name="T15" fmla="*/ 48 h 73"/>
                  <a:gd name="T16" fmla="*/ 0 w 50"/>
                  <a:gd name="T17" fmla="*/ 63 h 73"/>
                  <a:gd name="T18" fmla="*/ 12 w 50"/>
                  <a:gd name="T19" fmla="*/ 72 h 73"/>
                  <a:gd name="T20" fmla="*/ 43 w 50"/>
                  <a:gd name="T21" fmla="*/ 33 h 73"/>
                  <a:gd name="T22" fmla="*/ 43 w 50"/>
                  <a:gd name="T23" fmla="*/ 24 h 73"/>
                  <a:gd name="T24" fmla="*/ 49 w 50"/>
                  <a:gd name="T25" fmla="*/ 14 h 73"/>
                  <a:gd name="T26" fmla="*/ 43 w 50"/>
                  <a:gd name="T27" fmla="*/ 0 h 7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0"/>
                  <a:gd name="T43" fmla="*/ 0 h 73"/>
                  <a:gd name="T44" fmla="*/ 50 w 50"/>
                  <a:gd name="T45" fmla="*/ 73 h 7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0" h="73">
                    <a:moveTo>
                      <a:pt x="43" y="0"/>
                    </a:moveTo>
                    <a:lnTo>
                      <a:pt x="32" y="0"/>
                    </a:lnTo>
                    <a:lnTo>
                      <a:pt x="32" y="5"/>
                    </a:lnTo>
                    <a:lnTo>
                      <a:pt x="32" y="9"/>
                    </a:lnTo>
                    <a:lnTo>
                      <a:pt x="32" y="14"/>
                    </a:lnTo>
                    <a:lnTo>
                      <a:pt x="23" y="27"/>
                    </a:lnTo>
                    <a:lnTo>
                      <a:pt x="9" y="39"/>
                    </a:lnTo>
                    <a:lnTo>
                      <a:pt x="12" y="48"/>
                    </a:lnTo>
                    <a:lnTo>
                      <a:pt x="0" y="63"/>
                    </a:lnTo>
                    <a:lnTo>
                      <a:pt x="12" y="72"/>
                    </a:lnTo>
                    <a:lnTo>
                      <a:pt x="43" y="33"/>
                    </a:lnTo>
                    <a:lnTo>
                      <a:pt x="43" y="24"/>
                    </a:lnTo>
                    <a:lnTo>
                      <a:pt x="49" y="14"/>
                    </a:lnTo>
                    <a:lnTo>
                      <a:pt x="43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1832" y="2308"/>
                <a:ext cx="65" cy="108"/>
              </a:xfrm>
              <a:custGeom>
                <a:avLst/>
                <a:gdLst>
                  <a:gd name="T0" fmla="*/ 42 w 65"/>
                  <a:gd name="T1" fmla="*/ 3 h 108"/>
                  <a:gd name="T2" fmla="*/ 36 w 65"/>
                  <a:gd name="T3" fmla="*/ 5 h 108"/>
                  <a:gd name="T4" fmla="*/ 25 w 65"/>
                  <a:gd name="T5" fmla="*/ 0 h 108"/>
                  <a:gd name="T6" fmla="*/ 6 w 65"/>
                  <a:gd name="T7" fmla="*/ 3 h 108"/>
                  <a:gd name="T8" fmla="*/ 6 w 65"/>
                  <a:gd name="T9" fmla="*/ 27 h 108"/>
                  <a:gd name="T10" fmla="*/ 16 w 65"/>
                  <a:gd name="T11" fmla="*/ 30 h 108"/>
                  <a:gd name="T12" fmla="*/ 16 w 65"/>
                  <a:gd name="T13" fmla="*/ 20 h 108"/>
                  <a:gd name="T14" fmla="*/ 33 w 65"/>
                  <a:gd name="T15" fmla="*/ 38 h 108"/>
                  <a:gd name="T16" fmla="*/ 28 w 65"/>
                  <a:gd name="T17" fmla="*/ 53 h 108"/>
                  <a:gd name="T18" fmla="*/ 15 w 65"/>
                  <a:gd name="T19" fmla="*/ 62 h 108"/>
                  <a:gd name="T20" fmla="*/ 9 w 65"/>
                  <a:gd name="T21" fmla="*/ 84 h 108"/>
                  <a:gd name="T22" fmla="*/ 0 w 65"/>
                  <a:gd name="T23" fmla="*/ 95 h 108"/>
                  <a:gd name="T24" fmla="*/ 12 w 65"/>
                  <a:gd name="T25" fmla="*/ 107 h 108"/>
                  <a:gd name="T26" fmla="*/ 45 w 65"/>
                  <a:gd name="T27" fmla="*/ 87 h 108"/>
                  <a:gd name="T28" fmla="*/ 33 w 65"/>
                  <a:gd name="T29" fmla="*/ 72 h 108"/>
                  <a:gd name="T30" fmla="*/ 42 w 65"/>
                  <a:gd name="T31" fmla="*/ 47 h 108"/>
                  <a:gd name="T32" fmla="*/ 61 w 65"/>
                  <a:gd name="T33" fmla="*/ 35 h 108"/>
                  <a:gd name="T34" fmla="*/ 64 w 65"/>
                  <a:gd name="T35" fmla="*/ 18 h 108"/>
                  <a:gd name="T36" fmla="*/ 42 w 65"/>
                  <a:gd name="T37" fmla="*/ 3 h 10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5"/>
                  <a:gd name="T58" fmla="*/ 0 h 108"/>
                  <a:gd name="T59" fmla="*/ 65 w 65"/>
                  <a:gd name="T60" fmla="*/ 108 h 10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5" h="108">
                    <a:moveTo>
                      <a:pt x="42" y="3"/>
                    </a:moveTo>
                    <a:lnTo>
                      <a:pt x="36" y="5"/>
                    </a:lnTo>
                    <a:lnTo>
                      <a:pt x="25" y="0"/>
                    </a:lnTo>
                    <a:lnTo>
                      <a:pt x="6" y="3"/>
                    </a:lnTo>
                    <a:lnTo>
                      <a:pt x="6" y="27"/>
                    </a:lnTo>
                    <a:lnTo>
                      <a:pt x="16" y="30"/>
                    </a:lnTo>
                    <a:lnTo>
                      <a:pt x="16" y="20"/>
                    </a:lnTo>
                    <a:lnTo>
                      <a:pt x="33" y="38"/>
                    </a:lnTo>
                    <a:lnTo>
                      <a:pt x="28" y="53"/>
                    </a:lnTo>
                    <a:lnTo>
                      <a:pt x="15" y="62"/>
                    </a:lnTo>
                    <a:lnTo>
                      <a:pt x="9" y="84"/>
                    </a:lnTo>
                    <a:lnTo>
                      <a:pt x="0" y="95"/>
                    </a:lnTo>
                    <a:lnTo>
                      <a:pt x="12" y="107"/>
                    </a:lnTo>
                    <a:lnTo>
                      <a:pt x="45" y="87"/>
                    </a:lnTo>
                    <a:lnTo>
                      <a:pt x="33" y="72"/>
                    </a:lnTo>
                    <a:lnTo>
                      <a:pt x="42" y="47"/>
                    </a:lnTo>
                    <a:lnTo>
                      <a:pt x="61" y="35"/>
                    </a:lnTo>
                    <a:lnTo>
                      <a:pt x="64" y="18"/>
                    </a:lnTo>
                    <a:lnTo>
                      <a:pt x="42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4" name="Freeform 23"/>
              <p:cNvSpPr>
                <a:spLocks/>
              </p:cNvSpPr>
              <p:nvPr/>
            </p:nvSpPr>
            <p:spPr bwMode="auto">
              <a:xfrm>
                <a:off x="1872" y="2364"/>
                <a:ext cx="42" cy="63"/>
              </a:xfrm>
              <a:custGeom>
                <a:avLst/>
                <a:gdLst>
                  <a:gd name="T0" fmla="*/ 26 w 42"/>
                  <a:gd name="T1" fmla="*/ 0 h 63"/>
                  <a:gd name="T2" fmla="*/ 41 w 42"/>
                  <a:gd name="T3" fmla="*/ 15 h 63"/>
                  <a:gd name="T4" fmla="*/ 32 w 42"/>
                  <a:gd name="T5" fmla="*/ 30 h 63"/>
                  <a:gd name="T6" fmla="*/ 29 w 42"/>
                  <a:gd name="T7" fmla="*/ 45 h 63"/>
                  <a:gd name="T8" fmla="*/ 9 w 42"/>
                  <a:gd name="T9" fmla="*/ 62 h 63"/>
                  <a:gd name="T10" fmla="*/ 0 w 42"/>
                  <a:gd name="T11" fmla="*/ 50 h 63"/>
                  <a:gd name="T12" fmla="*/ 9 w 42"/>
                  <a:gd name="T13" fmla="*/ 28 h 63"/>
                  <a:gd name="T14" fmla="*/ 26 w 42"/>
                  <a:gd name="T15" fmla="*/ 0 h 6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2"/>
                  <a:gd name="T25" fmla="*/ 0 h 63"/>
                  <a:gd name="T26" fmla="*/ 42 w 42"/>
                  <a:gd name="T27" fmla="*/ 63 h 6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2" h="63">
                    <a:moveTo>
                      <a:pt x="26" y="0"/>
                    </a:moveTo>
                    <a:lnTo>
                      <a:pt x="41" y="15"/>
                    </a:lnTo>
                    <a:lnTo>
                      <a:pt x="32" y="30"/>
                    </a:lnTo>
                    <a:lnTo>
                      <a:pt x="29" y="45"/>
                    </a:lnTo>
                    <a:lnTo>
                      <a:pt x="9" y="62"/>
                    </a:lnTo>
                    <a:lnTo>
                      <a:pt x="0" y="50"/>
                    </a:lnTo>
                    <a:lnTo>
                      <a:pt x="9" y="28"/>
                    </a:lnTo>
                    <a:lnTo>
                      <a:pt x="26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5" name="Freeform 24"/>
              <p:cNvSpPr>
                <a:spLocks/>
              </p:cNvSpPr>
              <p:nvPr/>
            </p:nvSpPr>
            <p:spPr bwMode="auto">
              <a:xfrm>
                <a:off x="1943" y="2308"/>
                <a:ext cx="45" cy="91"/>
              </a:xfrm>
              <a:custGeom>
                <a:avLst/>
                <a:gdLst>
                  <a:gd name="T0" fmla="*/ 20 w 45"/>
                  <a:gd name="T1" fmla="*/ 0 h 91"/>
                  <a:gd name="T2" fmla="*/ 41 w 45"/>
                  <a:gd name="T3" fmla="*/ 17 h 91"/>
                  <a:gd name="T4" fmla="*/ 38 w 45"/>
                  <a:gd name="T5" fmla="*/ 28 h 91"/>
                  <a:gd name="T6" fmla="*/ 30 w 45"/>
                  <a:gd name="T7" fmla="*/ 37 h 91"/>
                  <a:gd name="T8" fmla="*/ 41 w 45"/>
                  <a:gd name="T9" fmla="*/ 62 h 91"/>
                  <a:gd name="T10" fmla="*/ 44 w 45"/>
                  <a:gd name="T11" fmla="*/ 73 h 91"/>
                  <a:gd name="T12" fmla="*/ 33 w 45"/>
                  <a:gd name="T13" fmla="*/ 87 h 91"/>
                  <a:gd name="T14" fmla="*/ 14 w 45"/>
                  <a:gd name="T15" fmla="*/ 90 h 91"/>
                  <a:gd name="T16" fmla="*/ 0 w 45"/>
                  <a:gd name="T17" fmla="*/ 71 h 91"/>
                  <a:gd name="T18" fmla="*/ 9 w 45"/>
                  <a:gd name="T19" fmla="*/ 54 h 91"/>
                  <a:gd name="T20" fmla="*/ 20 w 45"/>
                  <a:gd name="T21" fmla="*/ 37 h 91"/>
                  <a:gd name="T22" fmla="*/ 20 w 45"/>
                  <a:gd name="T23" fmla="*/ 19 h 91"/>
                  <a:gd name="T24" fmla="*/ 20 w 45"/>
                  <a:gd name="T25" fmla="*/ 0 h 9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5"/>
                  <a:gd name="T40" fmla="*/ 0 h 91"/>
                  <a:gd name="T41" fmla="*/ 45 w 45"/>
                  <a:gd name="T42" fmla="*/ 91 h 9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5" h="91">
                    <a:moveTo>
                      <a:pt x="20" y="0"/>
                    </a:moveTo>
                    <a:lnTo>
                      <a:pt x="41" y="17"/>
                    </a:lnTo>
                    <a:lnTo>
                      <a:pt x="38" y="28"/>
                    </a:lnTo>
                    <a:lnTo>
                      <a:pt x="30" y="37"/>
                    </a:lnTo>
                    <a:lnTo>
                      <a:pt x="41" y="62"/>
                    </a:lnTo>
                    <a:lnTo>
                      <a:pt x="44" y="73"/>
                    </a:lnTo>
                    <a:lnTo>
                      <a:pt x="33" y="87"/>
                    </a:lnTo>
                    <a:lnTo>
                      <a:pt x="14" y="90"/>
                    </a:lnTo>
                    <a:lnTo>
                      <a:pt x="0" y="71"/>
                    </a:lnTo>
                    <a:lnTo>
                      <a:pt x="9" y="54"/>
                    </a:lnTo>
                    <a:lnTo>
                      <a:pt x="20" y="37"/>
                    </a:lnTo>
                    <a:lnTo>
                      <a:pt x="20" y="19"/>
                    </a:lnTo>
                    <a:lnTo>
                      <a:pt x="20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6" name="Freeform 25"/>
              <p:cNvSpPr>
                <a:spLocks/>
              </p:cNvSpPr>
              <p:nvPr/>
            </p:nvSpPr>
            <p:spPr bwMode="auto">
              <a:xfrm>
                <a:off x="2030" y="2168"/>
                <a:ext cx="230" cy="259"/>
              </a:xfrm>
              <a:custGeom>
                <a:avLst/>
                <a:gdLst>
                  <a:gd name="T0" fmla="*/ 65 w 230"/>
                  <a:gd name="T1" fmla="*/ 3 h 259"/>
                  <a:gd name="T2" fmla="*/ 41 w 230"/>
                  <a:gd name="T3" fmla="*/ 25 h 259"/>
                  <a:gd name="T4" fmla="*/ 29 w 230"/>
                  <a:gd name="T5" fmla="*/ 9 h 259"/>
                  <a:gd name="T6" fmla="*/ 27 w 230"/>
                  <a:gd name="T7" fmla="*/ 0 h 259"/>
                  <a:gd name="T8" fmla="*/ 9 w 230"/>
                  <a:gd name="T9" fmla="*/ 3 h 259"/>
                  <a:gd name="T10" fmla="*/ 0 w 230"/>
                  <a:gd name="T11" fmla="*/ 19 h 259"/>
                  <a:gd name="T12" fmla="*/ 17 w 230"/>
                  <a:gd name="T13" fmla="*/ 40 h 259"/>
                  <a:gd name="T14" fmla="*/ 20 w 230"/>
                  <a:gd name="T15" fmla="*/ 65 h 259"/>
                  <a:gd name="T16" fmla="*/ 41 w 230"/>
                  <a:gd name="T17" fmla="*/ 95 h 259"/>
                  <a:gd name="T18" fmla="*/ 61 w 230"/>
                  <a:gd name="T19" fmla="*/ 110 h 259"/>
                  <a:gd name="T20" fmla="*/ 58 w 230"/>
                  <a:gd name="T21" fmla="*/ 121 h 259"/>
                  <a:gd name="T22" fmla="*/ 61 w 230"/>
                  <a:gd name="T23" fmla="*/ 129 h 259"/>
                  <a:gd name="T24" fmla="*/ 61 w 230"/>
                  <a:gd name="T25" fmla="*/ 141 h 259"/>
                  <a:gd name="T26" fmla="*/ 88 w 230"/>
                  <a:gd name="T27" fmla="*/ 141 h 259"/>
                  <a:gd name="T28" fmla="*/ 111 w 230"/>
                  <a:gd name="T29" fmla="*/ 165 h 259"/>
                  <a:gd name="T30" fmla="*/ 108 w 230"/>
                  <a:gd name="T31" fmla="*/ 169 h 259"/>
                  <a:gd name="T32" fmla="*/ 100 w 230"/>
                  <a:gd name="T33" fmla="*/ 186 h 259"/>
                  <a:gd name="T34" fmla="*/ 85 w 230"/>
                  <a:gd name="T35" fmla="*/ 184 h 259"/>
                  <a:gd name="T36" fmla="*/ 65 w 230"/>
                  <a:gd name="T37" fmla="*/ 182 h 259"/>
                  <a:gd name="T38" fmla="*/ 52 w 230"/>
                  <a:gd name="T39" fmla="*/ 191 h 259"/>
                  <a:gd name="T40" fmla="*/ 58 w 230"/>
                  <a:gd name="T41" fmla="*/ 210 h 259"/>
                  <a:gd name="T42" fmla="*/ 71 w 230"/>
                  <a:gd name="T43" fmla="*/ 236 h 259"/>
                  <a:gd name="T44" fmla="*/ 108 w 230"/>
                  <a:gd name="T45" fmla="*/ 258 h 259"/>
                  <a:gd name="T46" fmla="*/ 140 w 230"/>
                  <a:gd name="T47" fmla="*/ 239 h 259"/>
                  <a:gd name="T48" fmla="*/ 136 w 230"/>
                  <a:gd name="T49" fmla="*/ 219 h 259"/>
                  <a:gd name="T50" fmla="*/ 133 w 230"/>
                  <a:gd name="T51" fmla="*/ 205 h 259"/>
                  <a:gd name="T52" fmla="*/ 136 w 230"/>
                  <a:gd name="T53" fmla="*/ 188 h 259"/>
                  <a:gd name="T54" fmla="*/ 150 w 230"/>
                  <a:gd name="T55" fmla="*/ 191 h 259"/>
                  <a:gd name="T56" fmla="*/ 162 w 230"/>
                  <a:gd name="T57" fmla="*/ 177 h 259"/>
                  <a:gd name="T58" fmla="*/ 179 w 230"/>
                  <a:gd name="T59" fmla="*/ 174 h 259"/>
                  <a:gd name="T60" fmla="*/ 196 w 230"/>
                  <a:gd name="T61" fmla="*/ 155 h 259"/>
                  <a:gd name="T62" fmla="*/ 173 w 230"/>
                  <a:gd name="T63" fmla="*/ 137 h 259"/>
                  <a:gd name="T64" fmla="*/ 156 w 230"/>
                  <a:gd name="T65" fmla="*/ 151 h 259"/>
                  <a:gd name="T66" fmla="*/ 150 w 230"/>
                  <a:gd name="T67" fmla="*/ 155 h 259"/>
                  <a:gd name="T68" fmla="*/ 133 w 230"/>
                  <a:gd name="T69" fmla="*/ 138 h 259"/>
                  <a:gd name="T70" fmla="*/ 144 w 230"/>
                  <a:gd name="T71" fmla="*/ 126 h 259"/>
                  <a:gd name="T72" fmla="*/ 156 w 230"/>
                  <a:gd name="T73" fmla="*/ 137 h 259"/>
                  <a:gd name="T74" fmla="*/ 170 w 230"/>
                  <a:gd name="T75" fmla="*/ 121 h 259"/>
                  <a:gd name="T76" fmla="*/ 190 w 230"/>
                  <a:gd name="T77" fmla="*/ 120 h 259"/>
                  <a:gd name="T78" fmla="*/ 199 w 230"/>
                  <a:gd name="T79" fmla="*/ 141 h 259"/>
                  <a:gd name="T80" fmla="*/ 215 w 230"/>
                  <a:gd name="T81" fmla="*/ 146 h 259"/>
                  <a:gd name="T82" fmla="*/ 229 w 230"/>
                  <a:gd name="T83" fmla="*/ 132 h 259"/>
                  <a:gd name="T84" fmla="*/ 196 w 230"/>
                  <a:gd name="T85" fmla="*/ 101 h 259"/>
                  <a:gd name="T86" fmla="*/ 200 w 230"/>
                  <a:gd name="T87" fmla="*/ 89 h 259"/>
                  <a:gd name="T88" fmla="*/ 190 w 230"/>
                  <a:gd name="T89" fmla="*/ 86 h 259"/>
                  <a:gd name="T90" fmla="*/ 200 w 230"/>
                  <a:gd name="T91" fmla="*/ 65 h 259"/>
                  <a:gd name="T92" fmla="*/ 184 w 230"/>
                  <a:gd name="T93" fmla="*/ 67 h 259"/>
                  <a:gd name="T94" fmla="*/ 147 w 230"/>
                  <a:gd name="T95" fmla="*/ 79 h 259"/>
                  <a:gd name="T96" fmla="*/ 147 w 230"/>
                  <a:gd name="T97" fmla="*/ 104 h 259"/>
                  <a:gd name="T98" fmla="*/ 133 w 230"/>
                  <a:gd name="T99" fmla="*/ 98 h 259"/>
                  <a:gd name="T100" fmla="*/ 120 w 230"/>
                  <a:gd name="T101" fmla="*/ 107 h 259"/>
                  <a:gd name="T102" fmla="*/ 91 w 230"/>
                  <a:gd name="T103" fmla="*/ 103 h 259"/>
                  <a:gd name="T104" fmla="*/ 85 w 230"/>
                  <a:gd name="T105" fmla="*/ 86 h 259"/>
                  <a:gd name="T106" fmla="*/ 77 w 230"/>
                  <a:gd name="T107" fmla="*/ 67 h 259"/>
                  <a:gd name="T108" fmla="*/ 97 w 230"/>
                  <a:gd name="T109" fmla="*/ 81 h 259"/>
                  <a:gd name="T110" fmla="*/ 120 w 230"/>
                  <a:gd name="T111" fmla="*/ 72 h 259"/>
                  <a:gd name="T112" fmla="*/ 123 w 230"/>
                  <a:gd name="T113" fmla="*/ 67 h 259"/>
                  <a:gd name="T114" fmla="*/ 120 w 230"/>
                  <a:gd name="T115" fmla="*/ 53 h 259"/>
                  <a:gd name="T116" fmla="*/ 94 w 230"/>
                  <a:gd name="T117" fmla="*/ 40 h 259"/>
                  <a:gd name="T118" fmla="*/ 80 w 230"/>
                  <a:gd name="T119" fmla="*/ 36 h 259"/>
                  <a:gd name="T120" fmla="*/ 85 w 230"/>
                  <a:gd name="T121" fmla="*/ 22 h 259"/>
                  <a:gd name="T122" fmla="*/ 85 w 230"/>
                  <a:gd name="T123" fmla="*/ 8 h 259"/>
                  <a:gd name="T124" fmla="*/ 65 w 230"/>
                  <a:gd name="T125" fmla="*/ 3 h 259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30"/>
                  <a:gd name="T190" fmla="*/ 0 h 259"/>
                  <a:gd name="T191" fmla="*/ 230 w 230"/>
                  <a:gd name="T192" fmla="*/ 259 h 259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30" h="259">
                    <a:moveTo>
                      <a:pt x="65" y="3"/>
                    </a:moveTo>
                    <a:lnTo>
                      <a:pt x="41" y="25"/>
                    </a:lnTo>
                    <a:lnTo>
                      <a:pt x="29" y="9"/>
                    </a:lnTo>
                    <a:lnTo>
                      <a:pt x="27" y="0"/>
                    </a:lnTo>
                    <a:lnTo>
                      <a:pt x="9" y="3"/>
                    </a:lnTo>
                    <a:lnTo>
                      <a:pt x="0" y="19"/>
                    </a:lnTo>
                    <a:lnTo>
                      <a:pt x="17" y="40"/>
                    </a:lnTo>
                    <a:lnTo>
                      <a:pt x="20" y="65"/>
                    </a:lnTo>
                    <a:lnTo>
                      <a:pt x="41" y="95"/>
                    </a:lnTo>
                    <a:lnTo>
                      <a:pt x="61" y="110"/>
                    </a:lnTo>
                    <a:lnTo>
                      <a:pt x="58" y="121"/>
                    </a:lnTo>
                    <a:lnTo>
                      <a:pt x="61" y="129"/>
                    </a:lnTo>
                    <a:lnTo>
                      <a:pt x="61" y="141"/>
                    </a:lnTo>
                    <a:lnTo>
                      <a:pt x="88" y="141"/>
                    </a:lnTo>
                    <a:lnTo>
                      <a:pt x="111" y="165"/>
                    </a:lnTo>
                    <a:lnTo>
                      <a:pt x="108" y="169"/>
                    </a:lnTo>
                    <a:lnTo>
                      <a:pt x="100" y="186"/>
                    </a:lnTo>
                    <a:lnTo>
                      <a:pt x="85" y="184"/>
                    </a:lnTo>
                    <a:lnTo>
                      <a:pt x="65" y="182"/>
                    </a:lnTo>
                    <a:lnTo>
                      <a:pt x="52" y="191"/>
                    </a:lnTo>
                    <a:lnTo>
                      <a:pt x="58" y="210"/>
                    </a:lnTo>
                    <a:lnTo>
                      <a:pt x="71" y="236"/>
                    </a:lnTo>
                    <a:lnTo>
                      <a:pt x="108" y="258"/>
                    </a:lnTo>
                    <a:lnTo>
                      <a:pt x="140" y="239"/>
                    </a:lnTo>
                    <a:lnTo>
                      <a:pt x="136" y="219"/>
                    </a:lnTo>
                    <a:lnTo>
                      <a:pt x="133" y="205"/>
                    </a:lnTo>
                    <a:lnTo>
                      <a:pt x="136" y="188"/>
                    </a:lnTo>
                    <a:lnTo>
                      <a:pt x="150" y="191"/>
                    </a:lnTo>
                    <a:lnTo>
                      <a:pt x="162" y="177"/>
                    </a:lnTo>
                    <a:lnTo>
                      <a:pt x="179" y="174"/>
                    </a:lnTo>
                    <a:lnTo>
                      <a:pt x="196" y="155"/>
                    </a:lnTo>
                    <a:lnTo>
                      <a:pt x="173" y="137"/>
                    </a:lnTo>
                    <a:lnTo>
                      <a:pt x="156" y="151"/>
                    </a:lnTo>
                    <a:lnTo>
                      <a:pt x="150" y="155"/>
                    </a:lnTo>
                    <a:lnTo>
                      <a:pt x="133" y="138"/>
                    </a:lnTo>
                    <a:lnTo>
                      <a:pt x="144" y="126"/>
                    </a:lnTo>
                    <a:lnTo>
                      <a:pt x="156" y="137"/>
                    </a:lnTo>
                    <a:lnTo>
                      <a:pt x="170" y="121"/>
                    </a:lnTo>
                    <a:lnTo>
                      <a:pt x="190" y="120"/>
                    </a:lnTo>
                    <a:lnTo>
                      <a:pt x="199" y="141"/>
                    </a:lnTo>
                    <a:lnTo>
                      <a:pt x="215" y="146"/>
                    </a:lnTo>
                    <a:lnTo>
                      <a:pt x="229" y="132"/>
                    </a:lnTo>
                    <a:lnTo>
                      <a:pt x="196" y="101"/>
                    </a:lnTo>
                    <a:lnTo>
                      <a:pt x="200" y="89"/>
                    </a:lnTo>
                    <a:lnTo>
                      <a:pt x="190" y="86"/>
                    </a:lnTo>
                    <a:lnTo>
                      <a:pt x="200" y="65"/>
                    </a:lnTo>
                    <a:lnTo>
                      <a:pt x="184" y="67"/>
                    </a:lnTo>
                    <a:lnTo>
                      <a:pt x="147" y="79"/>
                    </a:lnTo>
                    <a:lnTo>
                      <a:pt x="147" y="104"/>
                    </a:lnTo>
                    <a:lnTo>
                      <a:pt x="133" y="98"/>
                    </a:lnTo>
                    <a:lnTo>
                      <a:pt x="120" y="107"/>
                    </a:lnTo>
                    <a:lnTo>
                      <a:pt x="91" y="103"/>
                    </a:lnTo>
                    <a:lnTo>
                      <a:pt x="85" y="86"/>
                    </a:lnTo>
                    <a:lnTo>
                      <a:pt x="77" y="67"/>
                    </a:lnTo>
                    <a:lnTo>
                      <a:pt x="97" y="81"/>
                    </a:lnTo>
                    <a:lnTo>
                      <a:pt x="120" y="72"/>
                    </a:lnTo>
                    <a:lnTo>
                      <a:pt x="123" y="67"/>
                    </a:lnTo>
                    <a:lnTo>
                      <a:pt x="120" y="53"/>
                    </a:lnTo>
                    <a:lnTo>
                      <a:pt x="94" y="40"/>
                    </a:lnTo>
                    <a:lnTo>
                      <a:pt x="80" y="36"/>
                    </a:lnTo>
                    <a:lnTo>
                      <a:pt x="85" y="22"/>
                    </a:lnTo>
                    <a:lnTo>
                      <a:pt x="85" y="8"/>
                    </a:lnTo>
                    <a:lnTo>
                      <a:pt x="65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7" name="Freeform 26"/>
              <p:cNvSpPr>
                <a:spLocks/>
              </p:cNvSpPr>
              <p:nvPr/>
            </p:nvSpPr>
            <p:spPr bwMode="auto">
              <a:xfrm>
                <a:off x="1997" y="2305"/>
                <a:ext cx="74" cy="64"/>
              </a:xfrm>
              <a:custGeom>
                <a:avLst/>
                <a:gdLst>
                  <a:gd name="T0" fmla="*/ 65 w 74"/>
                  <a:gd name="T1" fmla="*/ 0 h 64"/>
                  <a:gd name="T2" fmla="*/ 73 w 74"/>
                  <a:gd name="T3" fmla="*/ 8 h 64"/>
                  <a:gd name="T4" fmla="*/ 73 w 74"/>
                  <a:gd name="T5" fmla="*/ 21 h 64"/>
                  <a:gd name="T6" fmla="*/ 70 w 74"/>
                  <a:gd name="T7" fmla="*/ 33 h 64"/>
                  <a:gd name="T8" fmla="*/ 37 w 74"/>
                  <a:gd name="T9" fmla="*/ 54 h 64"/>
                  <a:gd name="T10" fmla="*/ 17 w 74"/>
                  <a:gd name="T11" fmla="*/ 63 h 64"/>
                  <a:gd name="T12" fmla="*/ 0 w 74"/>
                  <a:gd name="T13" fmla="*/ 49 h 64"/>
                  <a:gd name="T14" fmla="*/ 14 w 74"/>
                  <a:gd name="T15" fmla="*/ 30 h 64"/>
                  <a:gd name="T16" fmla="*/ 30 w 74"/>
                  <a:gd name="T17" fmla="*/ 21 h 64"/>
                  <a:gd name="T18" fmla="*/ 65 w 74"/>
                  <a:gd name="T19" fmla="*/ 0 h 6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4"/>
                  <a:gd name="T31" fmla="*/ 0 h 64"/>
                  <a:gd name="T32" fmla="*/ 74 w 74"/>
                  <a:gd name="T33" fmla="*/ 64 h 6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4" h="64">
                    <a:moveTo>
                      <a:pt x="65" y="0"/>
                    </a:moveTo>
                    <a:lnTo>
                      <a:pt x="73" y="8"/>
                    </a:lnTo>
                    <a:lnTo>
                      <a:pt x="73" y="21"/>
                    </a:lnTo>
                    <a:lnTo>
                      <a:pt x="70" y="33"/>
                    </a:lnTo>
                    <a:lnTo>
                      <a:pt x="37" y="54"/>
                    </a:lnTo>
                    <a:lnTo>
                      <a:pt x="17" y="63"/>
                    </a:lnTo>
                    <a:lnTo>
                      <a:pt x="0" y="49"/>
                    </a:lnTo>
                    <a:lnTo>
                      <a:pt x="14" y="30"/>
                    </a:lnTo>
                    <a:lnTo>
                      <a:pt x="30" y="21"/>
                    </a:lnTo>
                    <a:lnTo>
                      <a:pt x="65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</p:grpSp>
      <p:sp>
        <p:nvSpPr>
          <p:cNvPr id="30" name="Text Box 40"/>
          <p:cNvSpPr txBox="1">
            <a:spLocks noChangeArrowheads="1"/>
          </p:cNvSpPr>
          <p:nvPr/>
        </p:nvSpPr>
        <p:spPr bwMode="auto">
          <a:xfrm>
            <a:off x="10493012" y="2565400"/>
            <a:ext cx="754694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nb-NO" dirty="0"/>
              <a:t>SYHEL</a:t>
            </a:r>
          </a:p>
        </p:txBody>
      </p:sp>
      <p:sp>
        <p:nvSpPr>
          <p:cNvPr id="31" name="Text Box 45"/>
          <p:cNvSpPr txBox="1">
            <a:spLocks noChangeArrowheads="1"/>
          </p:cNvSpPr>
          <p:nvPr/>
        </p:nvSpPr>
        <p:spPr bwMode="auto">
          <a:xfrm>
            <a:off x="7950501" y="1052513"/>
            <a:ext cx="1056217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/>
              <a:t>Tromsö</a:t>
            </a:r>
          </a:p>
        </p:txBody>
      </p:sp>
      <p:sp>
        <p:nvSpPr>
          <p:cNvPr id="32" name="Text Box 46"/>
          <p:cNvSpPr txBox="1">
            <a:spLocks noChangeArrowheads="1"/>
          </p:cNvSpPr>
          <p:nvPr/>
        </p:nvSpPr>
        <p:spPr bwMode="auto">
          <a:xfrm>
            <a:off x="6223301" y="2492375"/>
            <a:ext cx="1631951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/>
              <a:t>Trondheim</a:t>
            </a:r>
          </a:p>
        </p:txBody>
      </p:sp>
      <p:sp>
        <p:nvSpPr>
          <p:cNvPr id="33" name="Text Box 124"/>
          <p:cNvSpPr txBox="1">
            <a:spLocks noChangeArrowheads="1"/>
          </p:cNvSpPr>
          <p:nvPr/>
        </p:nvSpPr>
        <p:spPr bwMode="auto">
          <a:xfrm>
            <a:off x="7008568" y="2857497"/>
            <a:ext cx="758904" cy="276999"/>
          </a:xfrm>
          <a:prstGeom prst="rect">
            <a:avLst/>
          </a:prstGeom>
          <a:solidFill>
            <a:schemeClr val="bg1">
              <a:alpha val="66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nb-NO" sz="1200" dirty="0"/>
              <a:t>NO3</a:t>
            </a:r>
            <a:endParaRPr lang="nb-NO" sz="1400" dirty="0"/>
          </a:p>
        </p:txBody>
      </p:sp>
      <p:sp>
        <p:nvSpPr>
          <p:cNvPr id="34" name="Frihandsfigur 33"/>
          <p:cNvSpPr/>
          <p:nvPr/>
        </p:nvSpPr>
        <p:spPr>
          <a:xfrm>
            <a:off x="6046094" y="3133385"/>
            <a:ext cx="818095" cy="1054389"/>
          </a:xfrm>
          <a:custGeom>
            <a:avLst/>
            <a:gdLst>
              <a:gd name="connsiteX0" fmla="*/ 360398 w 613571"/>
              <a:gd name="connsiteY0" fmla="*/ 777389 h 1054389"/>
              <a:gd name="connsiteX1" fmla="*/ 268065 w 613571"/>
              <a:gd name="connsiteY1" fmla="*/ 1054389 h 1054389"/>
              <a:gd name="connsiteX2" fmla="*/ 83398 w 613571"/>
              <a:gd name="connsiteY2" fmla="*/ 1033540 h 1054389"/>
              <a:gd name="connsiteX3" fmla="*/ 74462 w 613571"/>
              <a:gd name="connsiteY3" fmla="*/ 1000776 h 1054389"/>
              <a:gd name="connsiteX4" fmla="*/ 131054 w 613571"/>
              <a:gd name="connsiteY4" fmla="*/ 965034 h 1054389"/>
              <a:gd name="connsiteX5" fmla="*/ 83398 w 613571"/>
              <a:gd name="connsiteY5" fmla="*/ 902486 h 1054389"/>
              <a:gd name="connsiteX6" fmla="*/ 29785 w 613571"/>
              <a:gd name="connsiteY6" fmla="*/ 929292 h 1054389"/>
              <a:gd name="connsiteX7" fmla="*/ 0 w 613571"/>
              <a:gd name="connsiteY7" fmla="*/ 899507 h 1054389"/>
              <a:gd name="connsiteX8" fmla="*/ 23828 w 613571"/>
              <a:gd name="connsiteY8" fmla="*/ 836959 h 1054389"/>
              <a:gd name="connsiteX9" fmla="*/ 95312 w 613571"/>
              <a:gd name="connsiteY9" fmla="*/ 831002 h 1054389"/>
              <a:gd name="connsiteX10" fmla="*/ 110204 w 613571"/>
              <a:gd name="connsiteY10" fmla="*/ 729733 h 1054389"/>
              <a:gd name="connsiteX11" fmla="*/ 181688 w 613571"/>
              <a:gd name="connsiteY11" fmla="*/ 711862 h 1054389"/>
              <a:gd name="connsiteX12" fmla="*/ 175731 w 613571"/>
              <a:gd name="connsiteY12" fmla="*/ 667184 h 1054389"/>
              <a:gd name="connsiteX13" fmla="*/ 128075 w 613571"/>
              <a:gd name="connsiteY13" fmla="*/ 646335 h 1054389"/>
              <a:gd name="connsiteX14" fmla="*/ 62548 w 613571"/>
              <a:gd name="connsiteY14" fmla="*/ 685055 h 1054389"/>
              <a:gd name="connsiteX15" fmla="*/ 23828 w 613571"/>
              <a:gd name="connsiteY15" fmla="*/ 649313 h 1054389"/>
              <a:gd name="connsiteX16" fmla="*/ 98290 w 613571"/>
              <a:gd name="connsiteY16" fmla="*/ 279979 h 1054389"/>
              <a:gd name="connsiteX17" fmla="*/ 83398 w 613571"/>
              <a:gd name="connsiteY17" fmla="*/ 220409 h 1054389"/>
              <a:gd name="connsiteX18" fmla="*/ 163817 w 613571"/>
              <a:gd name="connsiteY18" fmla="*/ 137011 h 1054389"/>
              <a:gd name="connsiteX19" fmla="*/ 160839 w 613571"/>
              <a:gd name="connsiteY19" fmla="*/ 89355 h 1054389"/>
              <a:gd name="connsiteX20" fmla="*/ 282957 w 613571"/>
              <a:gd name="connsiteY20" fmla="*/ 92333 h 1054389"/>
              <a:gd name="connsiteX21" fmla="*/ 324656 w 613571"/>
              <a:gd name="connsiteY21" fmla="*/ 74462 h 1054389"/>
              <a:gd name="connsiteX22" fmla="*/ 339549 w 613571"/>
              <a:gd name="connsiteY22" fmla="*/ 32763 h 1054389"/>
              <a:gd name="connsiteX23" fmla="*/ 402097 w 613571"/>
              <a:gd name="connsiteY23" fmla="*/ 68505 h 1054389"/>
              <a:gd name="connsiteX24" fmla="*/ 419968 w 613571"/>
              <a:gd name="connsiteY24" fmla="*/ 47656 h 1054389"/>
              <a:gd name="connsiteX25" fmla="*/ 399119 w 613571"/>
              <a:gd name="connsiteY25" fmla="*/ 0 h 1054389"/>
              <a:gd name="connsiteX26" fmla="*/ 613571 w 613571"/>
              <a:gd name="connsiteY26" fmla="*/ 77441 h 1054389"/>
              <a:gd name="connsiteX27" fmla="*/ 360398 w 613571"/>
              <a:gd name="connsiteY27" fmla="*/ 777389 h 1054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13571" h="1054389">
                <a:moveTo>
                  <a:pt x="360398" y="777389"/>
                </a:moveTo>
                <a:lnTo>
                  <a:pt x="268065" y="1054389"/>
                </a:lnTo>
                <a:lnTo>
                  <a:pt x="83398" y="1033540"/>
                </a:lnTo>
                <a:lnTo>
                  <a:pt x="74462" y="1000776"/>
                </a:lnTo>
                <a:lnTo>
                  <a:pt x="131054" y="965034"/>
                </a:lnTo>
                <a:lnTo>
                  <a:pt x="83398" y="902486"/>
                </a:lnTo>
                <a:lnTo>
                  <a:pt x="29785" y="929292"/>
                </a:lnTo>
                <a:lnTo>
                  <a:pt x="0" y="899507"/>
                </a:lnTo>
                <a:lnTo>
                  <a:pt x="23828" y="836959"/>
                </a:lnTo>
                <a:lnTo>
                  <a:pt x="95312" y="831002"/>
                </a:lnTo>
                <a:lnTo>
                  <a:pt x="110204" y="729733"/>
                </a:lnTo>
                <a:lnTo>
                  <a:pt x="181688" y="711862"/>
                </a:lnTo>
                <a:lnTo>
                  <a:pt x="175731" y="667184"/>
                </a:lnTo>
                <a:lnTo>
                  <a:pt x="128075" y="646335"/>
                </a:lnTo>
                <a:lnTo>
                  <a:pt x="62548" y="685055"/>
                </a:lnTo>
                <a:lnTo>
                  <a:pt x="23828" y="649313"/>
                </a:lnTo>
                <a:lnTo>
                  <a:pt x="98290" y="279979"/>
                </a:lnTo>
                <a:lnTo>
                  <a:pt x="83398" y="220409"/>
                </a:lnTo>
                <a:lnTo>
                  <a:pt x="163817" y="137011"/>
                </a:lnTo>
                <a:lnTo>
                  <a:pt x="160839" y="89355"/>
                </a:lnTo>
                <a:lnTo>
                  <a:pt x="282957" y="92333"/>
                </a:lnTo>
                <a:lnTo>
                  <a:pt x="324656" y="74462"/>
                </a:lnTo>
                <a:lnTo>
                  <a:pt x="339549" y="32763"/>
                </a:lnTo>
                <a:lnTo>
                  <a:pt x="402097" y="68505"/>
                </a:lnTo>
                <a:lnTo>
                  <a:pt x="419968" y="47656"/>
                </a:lnTo>
                <a:lnTo>
                  <a:pt x="399119" y="0"/>
                </a:lnTo>
                <a:lnTo>
                  <a:pt x="613571" y="77441"/>
                </a:lnTo>
                <a:lnTo>
                  <a:pt x="360398" y="777389"/>
                </a:lnTo>
                <a:close/>
              </a:path>
            </a:pathLst>
          </a:custGeom>
          <a:solidFill>
            <a:srgbClr val="33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5" name="Frihandsfigur 34"/>
          <p:cNvSpPr/>
          <p:nvPr/>
        </p:nvSpPr>
        <p:spPr>
          <a:xfrm>
            <a:off x="5974610" y="3904816"/>
            <a:ext cx="1282741" cy="643356"/>
          </a:xfrm>
          <a:custGeom>
            <a:avLst/>
            <a:gdLst>
              <a:gd name="connsiteX0" fmla="*/ 139989 w 962056"/>
              <a:gd name="connsiteY0" fmla="*/ 265086 h 643356"/>
              <a:gd name="connsiteX1" fmla="*/ 65527 w 962056"/>
              <a:gd name="connsiteY1" fmla="*/ 285936 h 643356"/>
              <a:gd name="connsiteX2" fmla="*/ 41699 w 962056"/>
              <a:gd name="connsiteY2" fmla="*/ 259129 h 643356"/>
              <a:gd name="connsiteX3" fmla="*/ 44677 w 962056"/>
              <a:gd name="connsiteY3" fmla="*/ 321678 h 643356"/>
              <a:gd name="connsiteX4" fmla="*/ 44677 w 962056"/>
              <a:gd name="connsiteY4" fmla="*/ 360398 h 643356"/>
              <a:gd name="connsiteX5" fmla="*/ 0 w 962056"/>
              <a:gd name="connsiteY5" fmla="*/ 366355 h 643356"/>
              <a:gd name="connsiteX6" fmla="*/ 131054 w 962056"/>
              <a:gd name="connsiteY6" fmla="*/ 464646 h 643356"/>
              <a:gd name="connsiteX7" fmla="*/ 160839 w 962056"/>
              <a:gd name="connsiteY7" fmla="*/ 551022 h 643356"/>
              <a:gd name="connsiteX8" fmla="*/ 342527 w 962056"/>
              <a:gd name="connsiteY8" fmla="*/ 643356 h 643356"/>
              <a:gd name="connsiteX9" fmla="*/ 437839 w 962056"/>
              <a:gd name="connsiteY9" fmla="*/ 637399 h 643356"/>
              <a:gd name="connsiteX10" fmla="*/ 592722 w 962056"/>
              <a:gd name="connsiteY10" fmla="*/ 542087 h 643356"/>
              <a:gd name="connsiteX11" fmla="*/ 717819 w 962056"/>
              <a:gd name="connsiteY11" fmla="*/ 455710 h 643356"/>
              <a:gd name="connsiteX12" fmla="*/ 833980 w 962056"/>
              <a:gd name="connsiteY12" fmla="*/ 318699 h 643356"/>
              <a:gd name="connsiteX13" fmla="*/ 875679 w 962056"/>
              <a:gd name="connsiteY13" fmla="*/ 369334 h 643356"/>
              <a:gd name="connsiteX14" fmla="*/ 938228 w 962056"/>
              <a:gd name="connsiteY14" fmla="*/ 324656 h 643356"/>
              <a:gd name="connsiteX15" fmla="*/ 950142 w 962056"/>
              <a:gd name="connsiteY15" fmla="*/ 271043 h 643356"/>
              <a:gd name="connsiteX16" fmla="*/ 941206 w 962056"/>
              <a:gd name="connsiteY16" fmla="*/ 214452 h 643356"/>
              <a:gd name="connsiteX17" fmla="*/ 962056 w 962056"/>
              <a:gd name="connsiteY17" fmla="*/ 187645 h 643356"/>
              <a:gd name="connsiteX18" fmla="*/ 408054 w 962056"/>
              <a:gd name="connsiteY18" fmla="*/ 0 h 643356"/>
              <a:gd name="connsiteX19" fmla="*/ 312742 w 962056"/>
              <a:gd name="connsiteY19" fmla="*/ 282957 h 643356"/>
              <a:gd name="connsiteX20" fmla="*/ 139989 w 962056"/>
              <a:gd name="connsiteY20" fmla="*/ 265086 h 643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62056" h="643356">
                <a:moveTo>
                  <a:pt x="139989" y="265086"/>
                </a:moveTo>
                <a:lnTo>
                  <a:pt x="65527" y="285936"/>
                </a:lnTo>
                <a:lnTo>
                  <a:pt x="41699" y="259129"/>
                </a:lnTo>
                <a:lnTo>
                  <a:pt x="44677" y="321678"/>
                </a:lnTo>
                <a:lnTo>
                  <a:pt x="44677" y="360398"/>
                </a:lnTo>
                <a:lnTo>
                  <a:pt x="0" y="366355"/>
                </a:lnTo>
                <a:lnTo>
                  <a:pt x="131054" y="464646"/>
                </a:lnTo>
                <a:lnTo>
                  <a:pt x="160839" y="551022"/>
                </a:lnTo>
                <a:lnTo>
                  <a:pt x="342527" y="643356"/>
                </a:lnTo>
                <a:lnTo>
                  <a:pt x="437839" y="637399"/>
                </a:lnTo>
                <a:lnTo>
                  <a:pt x="592722" y="542087"/>
                </a:lnTo>
                <a:lnTo>
                  <a:pt x="717819" y="455710"/>
                </a:lnTo>
                <a:lnTo>
                  <a:pt x="833980" y="318699"/>
                </a:lnTo>
                <a:lnTo>
                  <a:pt x="875679" y="369334"/>
                </a:lnTo>
                <a:lnTo>
                  <a:pt x="938228" y="324656"/>
                </a:lnTo>
                <a:lnTo>
                  <a:pt x="950142" y="271043"/>
                </a:lnTo>
                <a:lnTo>
                  <a:pt x="941206" y="214452"/>
                </a:lnTo>
                <a:lnTo>
                  <a:pt x="962056" y="187645"/>
                </a:lnTo>
                <a:lnTo>
                  <a:pt x="408054" y="0"/>
                </a:lnTo>
                <a:lnTo>
                  <a:pt x="312742" y="282957"/>
                </a:lnTo>
                <a:lnTo>
                  <a:pt x="139989" y="265086"/>
                </a:ln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6" name="Text Box 123"/>
          <p:cNvSpPr txBox="1">
            <a:spLocks noChangeArrowheads="1"/>
          </p:cNvSpPr>
          <p:nvPr/>
        </p:nvSpPr>
        <p:spPr bwMode="auto">
          <a:xfrm>
            <a:off x="6341813" y="4143381"/>
            <a:ext cx="758904" cy="276999"/>
          </a:xfrm>
          <a:prstGeom prst="rect">
            <a:avLst/>
          </a:prstGeom>
          <a:solidFill>
            <a:schemeClr val="bg1">
              <a:alpha val="61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nb-NO" sz="1200" dirty="0"/>
              <a:t>NO2</a:t>
            </a:r>
          </a:p>
        </p:txBody>
      </p:sp>
      <p:sp>
        <p:nvSpPr>
          <p:cNvPr id="37" name="Text Box 123"/>
          <p:cNvSpPr txBox="1">
            <a:spLocks noChangeArrowheads="1"/>
          </p:cNvSpPr>
          <p:nvPr/>
        </p:nvSpPr>
        <p:spPr bwMode="auto">
          <a:xfrm>
            <a:off x="5865560" y="3357563"/>
            <a:ext cx="758904" cy="276999"/>
          </a:xfrm>
          <a:prstGeom prst="rect">
            <a:avLst/>
          </a:prstGeom>
          <a:solidFill>
            <a:schemeClr val="bg1">
              <a:alpha val="61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nb-NO" sz="1200" dirty="0"/>
              <a:t>NO5</a:t>
            </a:r>
          </a:p>
        </p:txBody>
      </p:sp>
      <p:sp>
        <p:nvSpPr>
          <p:cNvPr id="38" name="Freeform 14"/>
          <p:cNvSpPr>
            <a:spLocks/>
          </p:cNvSpPr>
          <p:nvPr/>
        </p:nvSpPr>
        <p:spPr bwMode="auto">
          <a:xfrm>
            <a:off x="7730374" y="1325576"/>
            <a:ext cx="2611967" cy="2216150"/>
          </a:xfrm>
          <a:custGeom>
            <a:avLst/>
            <a:gdLst>
              <a:gd name="T0" fmla="*/ 909 w 1234"/>
              <a:gd name="T1" fmla="*/ 8 h 1396"/>
              <a:gd name="T2" fmla="*/ 1059 w 1234"/>
              <a:gd name="T3" fmla="*/ 151 h 1396"/>
              <a:gd name="T4" fmla="*/ 1124 w 1234"/>
              <a:gd name="T5" fmla="*/ 160 h 1396"/>
              <a:gd name="T6" fmla="*/ 1142 w 1234"/>
              <a:gd name="T7" fmla="*/ 217 h 1396"/>
              <a:gd name="T8" fmla="*/ 1124 w 1234"/>
              <a:gd name="T9" fmla="*/ 282 h 1396"/>
              <a:gd name="T10" fmla="*/ 1187 w 1234"/>
              <a:gd name="T11" fmla="*/ 344 h 1396"/>
              <a:gd name="T12" fmla="*/ 1187 w 1234"/>
              <a:gd name="T13" fmla="*/ 410 h 1396"/>
              <a:gd name="T14" fmla="*/ 1159 w 1234"/>
              <a:gd name="T15" fmla="*/ 474 h 1396"/>
              <a:gd name="T16" fmla="*/ 1216 w 1234"/>
              <a:gd name="T17" fmla="*/ 538 h 1396"/>
              <a:gd name="T18" fmla="*/ 1234 w 1234"/>
              <a:gd name="T19" fmla="*/ 593 h 1396"/>
              <a:gd name="T20" fmla="*/ 1087 w 1234"/>
              <a:gd name="T21" fmla="*/ 601 h 1396"/>
              <a:gd name="T22" fmla="*/ 1039 w 1234"/>
              <a:gd name="T23" fmla="*/ 617 h 1396"/>
              <a:gd name="T24" fmla="*/ 1021 w 1234"/>
              <a:gd name="T25" fmla="*/ 674 h 1396"/>
              <a:gd name="T26" fmla="*/ 973 w 1234"/>
              <a:gd name="T27" fmla="*/ 748 h 1396"/>
              <a:gd name="T28" fmla="*/ 947 w 1234"/>
              <a:gd name="T29" fmla="*/ 786 h 1396"/>
              <a:gd name="T30" fmla="*/ 973 w 1234"/>
              <a:gd name="T31" fmla="*/ 867 h 1396"/>
              <a:gd name="T32" fmla="*/ 919 w 1234"/>
              <a:gd name="T33" fmla="*/ 916 h 1396"/>
              <a:gd name="T34" fmla="*/ 901 w 1234"/>
              <a:gd name="T35" fmla="*/ 988 h 1396"/>
              <a:gd name="T36" fmla="*/ 799 w 1234"/>
              <a:gd name="T37" fmla="*/ 1035 h 1396"/>
              <a:gd name="T38" fmla="*/ 752 w 1234"/>
              <a:gd name="T39" fmla="*/ 1092 h 1396"/>
              <a:gd name="T40" fmla="*/ 686 w 1234"/>
              <a:gd name="T41" fmla="*/ 1116 h 1396"/>
              <a:gd name="T42" fmla="*/ 604 w 1234"/>
              <a:gd name="T43" fmla="*/ 1196 h 1396"/>
              <a:gd name="T44" fmla="*/ 586 w 1234"/>
              <a:gd name="T45" fmla="*/ 1252 h 1396"/>
              <a:gd name="T46" fmla="*/ 586 w 1234"/>
              <a:gd name="T47" fmla="*/ 1332 h 1396"/>
              <a:gd name="T48" fmla="*/ 528 w 1234"/>
              <a:gd name="T49" fmla="*/ 1396 h 1396"/>
              <a:gd name="T50" fmla="*/ 9 w 1234"/>
              <a:gd name="T51" fmla="*/ 1205 h 1396"/>
              <a:gd name="T52" fmla="*/ 47 w 1234"/>
              <a:gd name="T53" fmla="*/ 1100 h 1396"/>
              <a:gd name="T54" fmla="*/ 75 w 1234"/>
              <a:gd name="T55" fmla="*/ 980 h 1396"/>
              <a:gd name="T56" fmla="*/ 167 w 1234"/>
              <a:gd name="T57" fmla="*/ 922 h 1396"/>
              <a:gd name="T58" fmla="*/ 261 w 1234"/>
              <a:gd name="T59" fmla="*/ 946 h 1396"/>
              <a:gd name="T60" fmla="*/ 261 w 1234"/>
              <a:gd name="T61" fmla="*/ 842 h 1396"/>
              <a:gd name="T62" fmla="*/ 233 w 1234"/>
              <a:gd name="T63" fmla="*/ 786 h 1396"/>
              <a:gd name="T64" fmla="*/ 271 w 1234"/>
              <a:gd name="T65" fmla="*/ 754 h 1396"/>
              <a:gd name="T66" fmla="*/ 298 w 1234"/>
              <a:gd name="T67" fmla="*/ 650 h 1396"/>
              <a:gd name="T68" fmla="*/ 305 w 1234"/>
              <a:gd name="T69" fmla="*/ 570 h 1396"/>
              <a:gd name="T70" fmla="*/ 390 w 1234"/>
              <a:gd name="T71" fmla="*/ 497 h 1396"/>
              <a:gd name="T72" fmla="*/ 428 w 1234"/>
              <a:gd name="T73" fmla="*/ 450 h 1396"/>
              <a:gd name="T74" fmla="*/ 482 w 1234"/>
              <a:gd name="T75" fmla="*/ 385 h 1396"/>
              <a:gd name="T76" fmla="*/ 500 w 1234"/>
              <a:gd name="T77" fmla="*/ 292 h 1396"/>
              <a:gd name="T78" fmla="*/ 586 w 1234"/>
              <a:gd name="T79" fmla="*/ 197 h 1396"/>
              <a:gd name="T80" fmla="*/ 673 w 1234"/>
              <a:gd name="T81" fmla="*/ 151 h 1396"/>
              <a:gd name="T82" fmla="*/ 706 w 1234"/>
              <a:gd name="T83" fmla="*/ 99 h 1396"/>
              <a:gd name="T84" fmla="*/ 835 w 1234"/>
              <a:gd name="T85" fmla="*/ 92 h 1396"/>
              <a:gd name="T86" fmla="*/ 881 w 1234"/>
              <a:gd name="T87" fmla="*/ 0 h 139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234"/>
              <a:gd name="T133" fmla="*/ 0 h 1396"/>
              <a:gd name="T134" fmla="*/ 1234 w 1234"/>
              <a:gd name="T135" fmla="*/ 1396 h 139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234" h="1396">
                <a:moveTo>
                  <a:pt x="891" y="0"/>
                </a:moveTo>
                <a:lnTo>
                  <a:pt x="909" y="8"/>
                </a:lnTo>
                <a:lnTo>
                  <a:pt x="937" y="47"/>
                </a:lnTo>
                <a:lnTo>
                  <a:pt x="1059" y="151"/>
                </a:lnTo>
                <a:lnTo>
                  <a:pt x="1077" y="128"/>
                </a:lnTo>
                <a:lnTo>
                  <a:pt x="1124" y="160"/>
                </a:lnTo>
                <a:lnTo>
                  <a:pt x="1142" y="193"/>
                </a:lnTo>
                <a:lnTo>
                  <a:pt x="1142" y="217"/>
                </a:lnTo>
                <a:lnTo>
                  <a:pt x="1142" y="257"/>
                </a:lnTo>
                <a:lnTo>
                  <a:pt x="1124" y="282"/>
                </a:lnTo>
                <a:lnTo>
                  <a:pt x="1159" y="314"/>
                </a:lnTo>
                <a:lnTo>
                  <a:pt x="1187" y="344"/>
                </a:lnTo>
                <a:lnTo>
                  <a:pt x="1187" y="370"/>
                </a:lnTo>
                <a:lnTo>
                  <a:pt x="1187" y="410"/>
                </a:lnTo>
                <a:lnTo>
                  <a:pt x="1179" y="457"/>
                </a:lnTo>
                <a:lnTo>
                  <a:pt x="1159" y="474"/>
                </a:lnTo>
                <a:lnTo>
                  <a:pt x="1187" y="497"/>
                </a:lnTo>
                <a:lnTo>
                  <a:pt x="1216" y="538"/>
                </a:lnTo>
                <a:lnTo>
                  <a:pt x="1234" y="578"/>
                </a:lnTo>
                <a:lnTo>
                  <a:pt x="1234" y="593"/>
                </a:lnTo>
                <a:lnTo>
                  <a:pt x="1206" y="601"/>
                </a:lnTo>
                <a:lnTo>
                  <a:pt x="1087" y="601"/>
                </a:lnTo>
                <a:lnTo>
                  <a:pt x="1059" y="601"/>
                </a:lnTo>
                <a:lnTo>
                  <a:pt x="1039" y="617"/>
                </a:lnTo>
                <a:lnTo>
                  <a:pt x="1039" y="650"/>
                </a:lnTo>
                <a:lnTo>
                  <a:pt x="1021" y="674"/>
                </a:lnTo>
                <a:lnTo>
                  <a:pt x="967" y="714"/>
                </a:lnTo>
                <a:lnTo>
                  <a:pt x="973" y="748"/>
                </a:lnTo>
                <a:lnTo>
                  <a:pt x="967" y="771"/>
                </a:lnTo>
                <a:lnTo>
                  <a:pt x="947" y="786"/>
                </a:lnTo>
                <a:lnTo>
                  <a:pt x="967" y="837"/>
                </a:lnTo>
                <a:lnTo>
                  <a:pt x="973" y="867"/>
                </a:lnTo>
                <a:lnTo>
                  <a:pt x="957" y="890"/>
                </a:lnTo>
                <a:lnTo>
                  <a:pt x="919" y="916"/>
                </a:lnTo>
                <a:lnTo>
                  <a:pt x="909" y="946"/>
                </a:lnTo>
                <a:lnTo>
                  <a:pt x="901" y="988"/>
                </a:lnTo>
                <a:lnTo>
                  <a:pt x="835" y="1011"/>
                </a:lnTo>
                <a:lnTo>
                  <a:pt x="799" y="1035"/>
                </a:lnTo>
                <a:lnTo>
                  <a:pt x="743" y="1069"/>
                </a:lnTo>
                <a:lnTo>
                  <a:pt x="752" y="1092"/>
                </a:lnTo>
                <a:lnTo>
                  <a:pt x="706" y="1100"/>
                </a:lnTo>
                <a:lnTo>
                  <a:pt x="686" y="1116"/>
                </a:lnTo>
                <a:lnTo>
                  <a:pt x="642" y="1171"/>
                </a:lnTo>
                <a:lnTo>
                  <a:pt x="604" y="1196"/>
                </a:lnTo>
                <a:lnTo>
                  <a:pt x="614" y="1237"/>
                </a:lnTo>
                <a:lnTo>
                  <a:pt x="586" y="1252"/>
                </a:lnTo>
                <a:lnTo>
                  <a:pt x="566" y="1268"/>
                </a:lnTo>
                <a:lnTo>
                  <a:pt x="586" y="1332"/>
                </a:lnTo>
                <a:lnTo>
                  <a:pt x="576" y="1373"/>
                </a:lnTo>
                <a:lnTo>
                  <a:pt x="528" y="1396"/>
                </a:lnTo>
                <a:lnTo>
                  <a:pt x="0" y="1245"/>
                </a:lnTo>
                <a:lnTo>
                  <a:pt x="9" y="1205"/>
                </a:lnTo>
                <a:lnTo>
                  <a:pt x="47" y="1132"/>
                </a:lnTo>
                <a:lnTo>
                  <a:pt x="47" y="1100"/>
                </a:lnTo>
                <a:lnTo>
                  <a:pt x="47" y="1035"/>
                </a:lnTo>
                <a:lnTo>
                  <a:pt x="75" y="980"/>
                </a:lnTo>
                <a:lnTo>
                  <a:pt x="119" y="946"/>
                </a:lnTo>
                <a:lnTo>
                  <a:pt x="167" y="922"/>
                </a:lnTo>
                <a:lnTo>
                  <a:pt x="213" y="931"/>
                </a:lnTo>
                <a:lnTo>
                  <a:pt x="261" y="946"/>
                </a:lnTo>
                <a:lnTo>
                  <a:pt x="277" y="890"/>
                </a:lnTo>
                <a:lnTo>
                  <a:pt x="261" y="842"/>
                </a:lnTo>
                <a:lnTo>
                  <a:pt x="241" y="810"/>
                </a:lnTo>
                <a:lnTo>
                  <a:pt x="233" y="786"/>
                </a:lnTo>
                <a:lnTo>
                  <a:pt x="241" y="763"/>
                </a:lnTo>
                <a:lnTo>
                  <a:pt x="271" y="754"/>
                </a:lnTo>
                <a:lnTo>
                  <a:pt x="277" y="699"/>
                </a:lnTo>
                <a:lnTo>
                  <a:pt x="298" y="650"/>
                </a:lnTo>
                <a:lnTo>
                  <a:pt x="305" y="612"/>
                </a:lnTo>
                <a:lnTo>
                  <a:pt x="305" y="570"/>
                </a:lnTo>
                <a:lnTo>
                  <a:pt x="333" y="531"/>
                </a:lnTo>
                <a:lnTo>
                  <a:pt x="390" y="497"/>
                </a:lnTo>
                <a:lnTo>
                  <a:pt x="428" y="489"/>
                </a:lnTo>
                <a:lnTo>
                  <a:pt x="428" y="450"/>
                </a:lnTo>
                <a:lnTo>
                  <a:pt x="446" y="425"/>
                </a:lnTo>
                <a:lnTo>
                  <a:pt x="482" y="385"/>
                </a:lnTo>
                <a:lnTo>
                  <a:pt x="520" y="361"/>
                </a:lnTo>
                <a:lnTo>
                  <a:pt x="500" y="292"/>
                </a:lnTo>
                <a:lnTo>
                  <a:pt x="571" y="225"/>
                </a:lnTo>
                <a:lnTo>
                  <a:pt x="586" y="197"/>
                </a:lnTo>
                <a:lnTo>
                  <a:pt x="642" y="188"/>
                </a:lnTo>
                <a:lnTo>
                  <a:pt x="673" y="151"/>
                </a:lnTo>
                <a:lnTo>
                  <a:pt x="673" y="128"/>
                </a:lnTo>
                <a:lnTo>
                  <a:pt x="706" y="99"/>
                </a:lnTo>
                <a:lnTo>
                  <a:pt x="766" y="92"/>
                </a:lnTo>
                <a:lnTo>
                  <a:pt x="835" y="92"/>
                </a:lnTo>
                <a:lnTo>
                  <a:pt x="891" y="47"/>
                </a:lnTo>
                <a:lnTo>
                  <a:pt x="881" y="0"/>
                </a:lnTo>
              </a:path>
            </a:pathLst>
          </a:custGeom>
          <a:solidFill>
            <a:srgbClr val="3366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39" name="Grupp 64"/>
          <p:cNvGrpSpPr/>
          <p:nvPr/>
        </p:nvGrpSpPr>
        <p:grpSpPr>
          <a:xfrm>
            <a:off x="7478491" y="4702190"/>
            <a:ext cx="1325044" cy="727075"/>
            <a:chOff x="2765406" y="4867257"/>
            <a:chExt cx="993783" cy="727075"/>
          </a:xfrm>
          <a:solidFill>
            <a:srgbClr val="FF0000"/>
          </a:solidFill>
        </p:grpSpPr>
        <p:sp>
          <p:nvSpPr>
            <p:cNvPr id="40" name="Freeform 12"/>
            <p:cNvSpPr>
              <a:spLocks/>
            </p:cNvSpPr>
            <p:nvPr/>
          </p:nvSpPr>
          <p:spPr bwMode="auto">
            <a:xfrm>
              <a:off x="2765406" y="4867257"/>
              <a:ext cx="873125" cy="727075"/>
            </a:xfrm>
            <a:custGeom>
              <a:avLst/>
              <a:gdLst>
                <a:gd name="T0" fmla="*/ 258 w 550"/>
                <a:gd name="T1" fmla="*/ 20 h 458"/>
                <a:gd name="T2" fmla="*/ 550 w 550"/>
                <a:gd name="T3" fmla="*/ 44 h 458"/>
                <a:gd name="T4" fmla="*/ 550 w 550"/>
                <a:gd name="T5" fmla="*/ 48 h 458"/>
                <a:gd name="T6" fmla="*/ 531 w 550"/>
                <a:gd name="T7" fmla="*/ 121 h 458"/>
                <a:gd name="T8" fmla="*/ 513 w 550"/>
                <a:gd name="T9" fmla="*/ 153 h 458"/>
                <a:gd name="T10" fmla="*/ 513 w 550"/>
                <a:gd name="T11" fmla="*/ 201 h 458"/>
                <a:gd name="T12" fmla="*/ 485 w 550"/>
                <a:gd name="T13" fmla="*/ 233 h 458"/>
                <a:gd name="T14" fmla="*/ 447 w 550"/>
                <a:gd name="T15" fmla="*/ 289 h 458"/>
                <a:gd name="T16" fmla="*/ 437 w 550"/>
                <a:gd name="T17" fmla="*/ 331 h 458"/>
                <a:gd name="T18" fmla="*/ 373 w 550"/>
                <a:gd name="T19" fmla="*/ 322 h 458"/>
                <a:gd name="T20" fmla="*/ 307 w 550"/>
                <a:gd name="T21" fmla="*/ 322 h 458"/>
                <a:gd name="T22" fmla="*/ 299 w 550"/>
                <a:gd name="T23" fmla="*/ 346 h 458"/>
                <a:gd name="T24" fmla="*/ 261 w 550"/>
                <a:gd name="T25" fmla="*/ 354 h 458"/>
                <a:gd name="T26" fmla="*/ 242 w 550"/>
                <a:gd name="T27" fmla="*/ 363 h 458"/>
                <a:gd name="T28" fmla="*/ 251 w 550"/>
                <a:gd name="T29" fmla="*/ 393 h 458"/>
                <a:gd name="T30" fmla="*/ 242 w 550"/>
                <a:gd name="T31" fmla="*/ 435 h 458"/>
                <a:gd name="T32" fmla="*/ 197 w 550"/>
                <a:gd name="T33" fmla="*/ 458 h 458"/>
                <a:gd name="T34" fmla="*/ 169 w 550"/>
                <a:gd name="T35" fmla="*/ 435 h 458"/>
                <a:gd name="T36" fmla="*/ 132 w 550"/>
                <a:gd name="T37" fmla="*/ 458 h 458"/>
                <a:gd name="T38" fmla="*/ 84 w 550"/>
                <a:gd name="T39" fmla="*/ 458 h 458"/>
                <a:gd name="T40" fmla="*/ 66 w 550"/>
                <a:gd name="T41" fmla="*/ 435 h 458"/>
                <a:gd name="T42" fmla="*/ 84 w 550"/>
                <a:gd name="T43" fmla="*/ 418 h 458"/>
                <a:gd name="T44" fmla="*/ 94 w 550"/>
                <a:gd name="T45" fmla="*/ 369 h 458"/>
                <a:gd name="T46" fmla="*/ 56 w 550"/>
                <a:gd name="T47" fmla="*/ 307 h 458"/>
                <a:gd name="T48" fmla="*/ 40 w 550"/>
                <a:gd name="T49" fmla="*/ 274 h 458"/>
                <a:gd name="T50" fmla="*/ 50 w 550"/>
                <a:gd name="T51" fmla="*/ 257 h 458"/>
                <a:gd name="T52" fmla="*/ 66 w 550"/>
                <a:gd name="T53" fmla="*/ 257 h 458"/>
                <a:gd name="T54" fmla="*/ 77 w 550"/>
                <a:gd name="T55" fmla="*/ 242 h 458"/>
                <a:gd name="T56" fmla="*/ 84 w 550"/>
                <a:gd name="T57" fmla="*/ 225 h 458"/>
                <a:gd name="T58" fmla="*/ 94 w 550"/>
                <a:gd name="T59" fmla="*/ 210 h 458"/>
                <a:gd name="T60" fmla="*/ 84 w 550"/>
                <a:gd name="T61" fmla="*/ 195 h 458"/>
                <a:gd name="T62" fmla="*/ 66 w 550"/>
                <a:gd name="T63" fmla="*/ 161 h 458"/>
                <a:gd name="T64" fmla="*/ 30 w 550"/>
                <a:gd name="T65" fmla="*/ 114 h 458"/>
                <a:gd name="T66" fmla="*/ 40 w 550"/>
                <a:gd name="T67" fmla="*/ 63 h 458"/>
                <a:gd name="T68" fmla="*/ 0 w 550"/>
                <a:gd name="T69" fmla="*/ 0 h 458"/>
                <a:gd name="T70" fmla="*/ 258 w 550"/>
                <a:gd name="T71" fmla="*/ 20 h 45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50"/>
                <a:gd name="T109" fmla="*/ 0 h 458"/>
                <a:gd name="T110" fmla="*/ 550 w 550"/>
                <a:gd name="T111" fmla="*/ 458 h 45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50" h="458">
                  <a:moveTo>
                    <a:pt x="258" y="20"/>
                  </a:moveTo>
                  <a:lnTo>
                    <a:pt x="550" y="44"/>
                  </a:lnTo>
                  <a:lnTo>
                    <a:pt x="550" y="48"/>
                  </a:lnTo>
                  <a:lnTo>
                    <a:pt x="531" y="121"/>
                  </a:lnTo>
                  <a:lnTo>
                    <a:pt x="513" y="153"/>
                  </a:lnTo>
                  <a:lnTo>
                    <a:pt x="513" y="201"/>
                  </a:lnTo>
                  <a:lnTo>
                    <a:pt x="485" y="233"/>
                  </a:lnTo>
                  <a:lnTo>
                    <a:pt x="447" y="289"/>
                  </a:lnTo>
                  <a:lnTo>
                    <a:pt x="437" y="331"/>
                  </a:lnTo>
                  <a:lnTo>
                    <a:pt x="373" y="322"/>
                  </a:lnTo>
                  <a:lnTo>
                    <a:pt x="307" y="322"/>
                  </a:lnTo>
                  <a:lnTo>
                    <a:pt x="299" y="346"/>
                  </a:lnTo>
                  <a:lnTo>
                    <a:pt x="261" y="354"/>
                  </a:lnTo>
                  <a:lnTo>
                    <a:pt x="242" y="363"/>
                  </a:lnTo>
                  <a:lnTo>
                    <a:pt x="251" y="393"/>
                  </a:lnTo>
                  <a:lnTo>
                    <a:pt x="242" y="435"/>
                  </a:lnTo>
                  <a:lnTo>
                    <a:pt x="197" y="458"/>
                  </a:lnTo>
                  <a:lnTo>
                    <a:pt x="169" y="435"/>
                  </a:lnTo>
                  <a:lnTo>
                    <a:pt x="132" y="458"/>
                  </a:lnTo>
                  <a:lnTo>
                    <a:pt x="84" y="458"/>
                  </a:lnTo>
                  <a:lnTo>
                    <a:pt x="66" y="435"/>
                  </a:lnTo>
                  <a:lnTo>
                    <a:pt x="84" y="418"/>
                  </a:lnTo>
                  <a:lnTo>
                    <a:pt x="94" y="369"/>
                  </a:lnTo>
                  <a:lnTo>
                    <a:pt x="56" y="307"/>
                  </a:lnTo>
                  <a:lnTo>
                    <a:pt x="40" y="274"/>
                  </a:lnTo>
                  <a:lnTo>
                    <a:pt x="50" y="257"/>
                  </a:lnTo>
                  <a:lnTo>
                    <a:pt x="66" y="257"/>
                  </a:lnTo>
                  <a:lnTo>
                    <a:pt x="77" y="242"/>
                  </a:lnTo>
                  <a:lnTo>
                    <a:pt x="84" y="225"/>
                  </a:lnTo>
                  <a:lnTo>
                    <a:pt x="94" y="210"/>
                  </a:lnTo>
                  <a:lnTo>
                    <a:pt x="84" y="195"/>
                  </a:lnTo>
                  <a:lnTo>
                    <a:pt x="66" y="161"/>
                  </a:lnTo>
                  <a:lnTo>
                    <a:pt x="30" y="114"/>
                  </a:lnTo>
                  <a:lnTo>
                    <a:pt x="40" y="63"/>
                  </a:lnTo>
                  <a:lnTo>
                    <a:pt x="0" y="0"/>
                  </a:lnTo>
                  <a:lnTo>
                    <a:pt x="258" y="20"/>
                  </a:lnTo>
                  <a:close/>
                </a:path>
              </a:pathLst>
            </a:custGeom>
            <a:grp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1" name="Freeform 16"/>
            <p:cNvSpPr>
              <a:spLocks/>
            </p:cNvSpPr>
            <p:nvPr/>
          </p:nvSpPr>
          <p:spPr bwMode="auto">
            <a:xfrm>
              <a:off x="3613139" y="4992669"/>
              <a:ext cx="146050" cy="314325"/>
            </a:xfrm>
            <a:custGeom>
              <a:avLst/>
              <a:gdLst>
                <a:gd name="T0" fmla="*/ 90 w 56"/>
                <a:gd name="T1" fmla="*/ 0 h 118"/>
                <a:gd name="T2" fmla="*/ 85 w 56"/>
                <a:gd name="T3" fmla="*/ 65 h 118"/>
                <a:gd name="T4" fmla="*/ 59 w 56"/>
                <a:gd name="T5" fmla="*/ 117 h 118"/>
                <a:gd name="T6" fmla="*/ 16 w 56"/>
                <a:gd name="T7" fmla="*/ 149 h 118"/>
                <a:gd name="T8" fmla="*/ 26 w 56"/>
                <a:gd name="T9" fmla="*/ 183 h 118"/>
                <a:gd name="T10" fmla="*/ 10 w 56"/>
                <a:gd name="T11" fmla="*/ 196 h 118"/>
                <a:gd name="T12" fmla="*/ 0 w 56"/>
                <a:gd name="T13" fmla="*/ 154 h 118"/>
                <a:gd name="T14" fmla="*/ 15 w 56"/>
                <a:gd name="T15" fmla="*/ 121 h 118"/>
                <a:gd name="T16" fmla="*/ 26 w 56"/>
                <a:gd name="T17" fmla="*/ 86 h 118"/>
                <a:gd name="T18" fmla="*/ 90 w 56"/>
                <a:gd name="T19" fmla="*/ 0 h 1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6"/>
                <a:gd name="T31" fmla="*/ 0 h 118"/>
                <a:gd name="T32" fmla="*/ 56 w 56"/>
                <a:gd name="T33" fmla="*/ 118 h 1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6" h="118">
                  <a:moveTo>
                    <a:pt x="55" y="0"/>
                  </a:moveTo>
                  <a:lnTo>
                    <a:pt x="52" y="39"/>
                  </a:lnTo>
                  <a:lnTo>
                    <a:pt x="36" y="70"/>
                  </a:lnTo>
                  <a:lnTo>
                    <a:pt x="10" y="89"/>
                  </a:lnTo>
                  <a:lnTo>
                    <a:pt x="16" y="109"/>
                  </a:lnTo>
                  <a:lnTo>
                    <a:pt x="6" y="117"/>
                  </a:lnTo>
                  <a:lnTo>
                    <a:pt x="0" y="92"/>
                  </a:lnTo>
                  <a:lnTo>
                    <a:pt x="9" y="72"/>
                  </a:lnTo>
                  <a:lnTo>
                    <a:pt x="16" y="51"/>
                  </a:lnTo>
                  <a:lnTo>
                    <a:pt x="55" y="0"/>
                  </a:lnTo>
                </a:path>
              </a:pathLst>
            </a:custGeom>
            <a:grp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42" name="Grupp 67"/>
          <p:cNvGrpSpPr/>
          <p:nvPr/>
        </p:nvGrpSpPr>
        <p:grpSpPr>
          <a:xfrm>
            <a:off x="7421341" y="3302014"/>
            <a:ext cx="1905012" cy="1627188"/>
            <a:chOff x="2722543" y="3467082"/>
            <a:chExt cx="1428759" cy="1627188"/>
          </a:xfrm>
        </p:grpSpPr>
        <p:sp>
          <p:nvSpPr>
            <p:cNvPr id="43" name="Freeform 13"/>
            <p:cNvSpPr>
              <a:spLocks/>
            </p:cNvSpPr>
            <p:nvPr/>
          </p:nvSpPr>
          <p:spPr bwMode="auto">
            <a:xfrm>
              <a:off x="2722543" y="3467082"/>
              <a:ext cx="1355725" cy="1463675"/>
            </a:xfrm>
            <a:custGeom>
              <a:avLst/>
              <a:gdLst>
                <a:gd name="T0" fmla="*/ 157 w 854"/>
                <a:gd name="T1" fmla="*/ 6 h 922"/>
                <a:gd name="T2" fmla="*/ 677 w 854"/>
                <a:gd name="T3" fmla="*/ 154 h 922"/>
                <a:gd name="T4" fmla="*/ 661 w 854"/>
                <a:gd name="T5" fmla="*/ 198 h 922"/>
                <a:gd name="T6" fmla="*/ 678 w 854"/>
                <a:gd name="T7" fmla="*/ 217 h 922"/>
                <a:gd name="T8" fmla="*/ 686 w 854"/>
                <a:gd name="T9" fmla="*/ 297 h 922"/>
                <a:gd name="T10" fmla="*/ 706 w 854"/>
                <a:gd name="T11" fmla="*/ 336 h 922"/>
                <a:gd name="T12" fmla="*/ 778 w 854"/>
                <a:gd name="T13" fmla="*/ 386 h 922"/>
                <a:gd name="T14" fmla="*/ 806 w 854"/>
                <a:gd name="T15" fmla="*/ 433 h 922"/>
                <a:gd name="T16" fmla="*/ 836 w 854"/>
                <a:gd name="T17" fmla="*/ 480 h 922"/>
                <a:gd name="T18" fmla="*/ 854 w 854"/>
                <a:gd name="T19" fmla="*/ 514 h 922"/>
                <a:gd name="T20" fmla="*/ 836 w 854"/>
                <a:gd name="T21" fmla="*/ 546 h 922"/>
                <a:gd name="T22" fmla="*/ 800 w 854"/>
                <a:gd name="T23" fmla="*/ 570 h 922"/>
                <a:gd name="T24" fmla="*/ 772 w 854"/>
                <a:gd name="T25" fmla="*/ 561 h 922"/>
                <a:gd name="T26" fmla="*/ 744 w 854"/>
                <a:gd name="T27" fmla="*/ 538 h 922"/>
                <a:gd name="T28" fmla="*/ 706 w 854"/>
                <a:gd name="T29" fmla="*/ 546 h 922"/>
                <a:gd name="T30" fmla="*/ 696 w 854"/>
                <a:gd name="T31" fmla="*/ 570 h 922"/>
                <a:gd name="T32" fmla="*/ 640 w 854"/>
                <a:gd name="T33" fmla="*/ 570 h 922"/>
                <a:gd name="T34" fmla="*/ 557 w 854"/>
                <a:gd name="T35" fmla="*/ 561 h 922"/>
                <a:gd name="T36" fmla="*/ 539 w 854"/>
                <a:gd name="T37" fmla="*/ 578 h 922"/>
                <a:gd name="T38" fmla="*/ 593 w 854"/>
                <a:gd name="T39" fmla="*/ 603 h 922"/>
                <a:gd name="T40" fmla="*/ 668 w 854"/>
                <a:gd name="T41" fmla="*/ 578 h 922"/>
                <a:gd name="T42" fmla="*/ 686 w 854"/>
                <a:gd name="T43" fmla="*/ 608 h 922"/>
                <a:gd name="T44" fmla="*/ 744 w 854"/>
                <a:gd name="T45" fmla="*/ 618 h 922"/>
                <a:gd name="T46" fmla="*/ 788 w 854"/>
                <a:gd name="T47" fmla="*/ 633 h 922"/>
                <a:gd name="T48" fmla="*/ 772 w 854"/>
                <a:gd name="T49" fmla="*/ 650 h 922"/>
                <a:gd name="T50" fmla="*/ 714 w 854"/>
                <a:gd name="T51" fmla="*/ 642 h 922"/>
                <a:gd name="T52" fmla="*/ 706 w 854"/>
                <a:gd name="T53" fmla="*/ 659 h 922"/>
                <a:gd name="T54" fmla="*/ 714 w 854"/>
                <a:gd name="T55" fmla="*/ 682 h 922"/>
                <a:gd name="T56" fmla="*/ 686 w 854"/>
                <a:gd name="T57" fmla="*/ 716 h 922"/>
                <a:gd name="T58" fmla="*/ 640 w 854"/>
                <a:gd name="T59" fmla="*/ 746 h 922"/>
                <a:gd name="T60" fmla="*/ 621 w 854"/>
                <a:gd name="T61" fmla="*/ 754 h 922"/>
                <a:gd name="T62" fmla="*/ 604 w 854"/>
                <a:gd name="T63" fmla="*/ 763 h 922"/>
                <a:gd name="T64" fmla="*/ 614 w 854"/>
                <a:gd name="T65" fmla="*/ 801 h 922"/>
                <a:gd name="T66" fmla="*/ 593 w 854"/>
                <a:gd name="T67" fmla="*/ 825 h 922"/>
                <a:gd name="T68" fmla="*/ 566 w 854"/>
                <a:gd name="T69" fmla="*/ 875 h 922"/>
                <a:gd name="T70" fmla="*/ 576 w 854"/>
                <a:gd name="T71" fmla="*/ 922 h 922"/>
                <a:gd name="T72" fmla="*/ 10 w 854"/>
                <a:gd name="T73" fmla="*/ 875 h 922"/>
                <a:gd name="T74" fmla="*/ 28 w 854"/>
                <a:gd name="T75" fmla="*/ 835 h 922"/>
                <a:gd name="T76" fmla="*/ 48 w 854"/>
                <a:gd name="T77" fmla="*/ 754 h 922"/>
                <a:gd name="T78" fmla="*/ 10 w 854"/>
                <a:gd name="T79" fmla="*/ 716 h 922"/>
                <a:gd name="T80" fmla="*/ 0 w 854"/>
                <a:gd name="T81" fmla="*/ 674 h 922"/>
                <a:gd name="T82" fmla="*/ 0 w 854"/>
                <a:gd name="T83" fmla="*/ 650 h 922"/>
                <a:gd name="T84" fmla="*/ 18 w 854"/>
                <a:gd name="T85" fmla="*/ 603 h 922"/>
                <a:gd name="T86" fmla="*/ 48 w 854"/>
                <a:gd name="T87" fmla="*/ 608 h 922"/>
                <a:gd name="T88" fmla="*/ 76 w 854"/>
                <a:gd name="T89" fmla="*/ 546 h 922"/>
                <a:gd name="T90" fmla="*/ 76 w 854"/>
                <a:gd name="T91" fmla="*/ 472 h 922"/>
                <a:gd name="T92" fmla="*/ 82 w 854"/>
                <a:gd name="T93" fmla="*/ 449 h 922"/>
                <a:gd name="T94" fmla="*/ 120 w 854"/>
                <a:gd name="T95" fmla="*/ 425 h 922"/>
                <a:gd name="T96" fmla="*/ 176 w 854"/>
                <a:gd name="T97" fmla="*/ 393 h 922"/>
                <a:gd name="T98" fmla="*/ 176 w 854"/>
                <a:gd name="T99" fmla="*/ 353 h 922"/>
                <a:gd name="T100" fmla="*/ 167 w 854"/>
                <a:gd name="T101" fmla="*/ 232 h 922"/>
                <a:gd name="T102" fmla="*/ 148 w 854"/>
                <a:gd name="T103" fmla="*/ 217 h 922"/>
                <a:gd name="T104" fmla="*/ 148 w 854"/>
                <a:gd name="T105" fmla="*/ 185 h 922"/>
                <a:gd name="T106" fmla="*/ 195 w 854"/>
                <a:gd name="T107" fmla="*/ 166 h 922"/>
                <a:gd name="T108" fmla="*/ 213 w 854"/>
                <a:gd name="T109" fmla="*/ 151 h 922"/>
                <a:gd name="T110" fmla="*/ 186 w 854"/>
                <a:gd name="T111" fmla="*/ 104 h 922"/>
                <a:gd name="T112" fmla="*/ 148 w 854"/>
                <a:gd name="T113" fmla="*/ 57 h 922"/>
                <a:gd name="T114" fmla="*/ 158 w 854"/>
                <a:gd name="T115" fmla="*/ 0 h 92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54"/>
                <a:gd name="T175" fmla="*/ 0 h 922"/>
                <a:gd name="T176" fmla="*/ 854 w 854"/>
                <a:gd name="T177" fmla="*/ 922 h 92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54" h="922">
                  <a:moveTo>
                    <a:pt x="157" y="6"/>
                  </a:moveTo>
                  <a:lnTo>
                    <a:pt x="677" y="154"/>
                  </a:lnTo>
                  <a:lnTo>
                    <a:pt x="661" y="198"/>
                  </a:lnTo>
                  <a:lnTo>
                    <a:pt x="678" y="217"/>
                  </a:lnTo>
                  <a:lnTo>
                    <a:pt x="686" y="297"/>
                  </a:lnTo>
                  <a:lnTo>
                    <a:pt x="706" y="336"/>
                  </a:lnTo>
                  <a:lnTo>
                    <a:pt x="778" y="386"/>
                  </a:lnTo>
                  <a:lnTo>
                    <a:pt x="806" y="433"/>
                  </a:lnTo>
                  <a:lnTo>
                    <a:pt x="836" y="480"/>
                  </a:lnTo>
                  <a:lnTo>
                    <a:pt x="854" y="514"/>
                  </a:lnTo>
                  <a:lnTo>
                    <a:pt x="836" y="546"/>
                  </a:lnTo>
                  <a:lnTo>
                    <a:pt x="800" y="570"/>
                  </a:lnTo>
                  <a:lnTo>
                    <a:pt x="772" y="561"/>
                  </a:lnTo>
                  <a:lnTo>
                    <a:pt x="744" y="538"/>
                  </a:lnTo>
                  <a:lnTo>
                    <a:pt x="706" y="546"/>
                  </a:lnTo>
                  <a:lnTo>
                    <a:pt x="696" y="570"/>
                  </a:lnTo>
                  <a:lnTo>
                    <a:pt x="640" y="570"/>
                  </a:lnTo>
                  <a:lnTo>
                    <a:pt x="557" y="561"/>
                  </a:lnTo>
                  <a:lnTo>
                    <a:pt x="539" y="578"/>
                  </a:lnTo>
                  <a:lnTo>
                    <a:pt x="593" y="603"/>
                  </a:lnTo>
                  <a:lnTo>
                    <a:pt x="668" y="578"/>
                  </a:lnTo>
                  <a:lnTo>
                    <a:pt x="686" y="608"/>
                  </a:lnTo>
                  <a:lnTo>
                    <a:pt x="744" y="618"/>
                  </a:lnTo>
                  <a:lnTo>
                    <a:pt x="788" y="633"/>
                  </a:lnTo>
                  <a:lnTo>
                    <a:pt x="772" y="650"/>
                  </a:lnTo>
                  <a:lnTo>
                    <a:pt x="714" y="642"/>
                  </a:lnTo>
                  <a:lnTo>
                    <a:pt x="706" y="659"/>
                  </a:lnTo>
                  <a:lnTo>
                    <a:pt x="714" y="682"/>
                  </a:lnTo>
                  <a:lnTo>
                    <a:pt x="686" y="716"/>
                  </a:lnTo>
                  <a:lnTo>
                    <a:pt x="640" y="746"/>
                  </a:lnTo>
                  <a:lnTo>
                    <a:pt x="621" y="754"/>
                  </a:lnTo>
                  <a:lnTo>
                    <a:pt x="604" y="763"/>
                  </a:lnTo>
                  <a:lnTo>
                    <a:pt x="614" y="801"/>
                  </a:lnTo>
                  <a:lnTo>
                    <a:pt x="593" y="825"/>
                  </a:lnTo>
                  <a:lnTo>
                    <a:pt x="566" y="875"/>
                  </a:lnTo>
                  <a:lnTo>
                    <a:pt x="576" y="922"/>
                  </a:lnTo>
                  <a:lnTo>
                    <a:pt x="10" y="875"/>
                  </a:lnTo>
                  <a:lnTo>
                    <a:pt x="28" y="835"/>
                  </a:lnTo>
                  <a:lnTo>
                    <a:pt x="48" y="754"/>
                  </a:lnTo>
                  <a:lnTo>
                    <a:pt x="10" y="716"/>
                  </a:lnTo>
                  <a:lnTo>
                    <a:pt x="0" y="674"/>
                  </a:lnTo>
                  <a:lnTo>
                    <a:pt x="0" y="650"/>
                  </a:lnTo>
                  <a:lnTo>
                    <a:pt x="18" y="603"/>
                  </a:lnTo>
                  <a:lnTo>
                    <a:pt x="48" y="608"/>
                  </a:lnTo>
                  <a:lnTo>
                    <a:pt x="76" y="546"/>
                  </a:lnTo>
                  <a:lnTo>
                    <a:pt x="76" y="472"/>
                  </a:lnTo>
                  <a:lnTo>
                    <a:pt x="82" y="449"/>
                  </a:lnTo>
                  <a:lnTo>
                    <a:pt x="120" y="425"/>
                  </a:lnTo>
                  <a:lnTo>
                    <a:pt x="176" y="393"/>
                  </a:lnTo>
                  <a:lnTo>
                    <a:pt x="176" y="353"/>
                  </a:lnTo>
                  <a:lnTo>
                    <a:pt x="167" y="232"/>
                  </a:lnTo>
                  <a:lnTo>
                    <a:pt x="148" y="217"/>
                  </a:lnTo>
                  <a:lnTo>
                    <a:pt x="148" y="185"/>
                  </a:lnTo>
                  <a:lnTo>
                    <a:pt x="195" y="166"/>
                  </a:lnTo>
                  <a:lnTo>
                    <a:pt x="213" y="151"/>
                  </a:lnTo>
                  <a:lnTo>
                    <a:pt x="186" y="104"/>
                  </a:lnTo>
                  <a:lnTo>
                    <a:pt x="148" y="57"/>
                  </a:lnTo>
                  <a:lnTo>
                    <a:pt x="158" y="0"/>
                  </a:lnTo>
                </a:path>
              </a:pathLst>
            </a:custGeom>
            <a:solidFill>
              <a:srgbClr val="FAFD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4" name="Freeform 17"/>
            <p:cNvSpPr>
              <a:spLocks/>
            </p:cNvSpPr>
            <p:nvPr/>
          </p:nvSpPr>
          <p:spPr bwMode="auto">
            <a:xfrm>
              <a:off x="3940164" y="4848207"/>
              <a:ext cx="211138" cy="246063"/>
            </a:xfrm>
            <a:custGeom>
              <a:avLst/>
              <a:gdLst>
                <a:gd name="T0" fmla="*/ 102 w 81"/>
                <a:gd name="T1" fmla="*/ 0 h 92"/>
                <a:gd name="T2" fmla="*/ 131 w 81"/>
                <a:gd name="T3" fmla="*/ 0 h 92"/>
                <a:gd name="T4" fmla="*/ 97 w 81"/>
                <a:gd name="T5" fmla="*/ 32 h 92"/>
                <a:gd name="T6" fmla="*/ 92 w 81"/>
                <a:gd name="T7" fmla="*/ 54 h 92"/>
                <a:gd name="T8" fmla="*/ 102 w 81"/>
                <a:gd name="T9" fmla="*/ 86 h 92"/>
                <a:gd name="T10" fmla="*/ 69 w 81"/>
                <a:gd name="T11" fmla="*/ 118 h 92"/>
                <a:gd name="T12" fmla="*/ 23 w 81"/>
                <a:gd name="T13" fmla="*/ 153 h 92"/>
                <a:gd name="T14" fmla="*/ 16 w 81"/>
                <a:gd name="T15" fmla="*/ 118 h 92"/>
                <a:gd name="T16" fmla="*/ 0 w 81"/>
                <a:gd name="T17" fmla="*/ 103 h 92"/>
                <a:gd name="T18" fmla="*/ 0 w 81"/>
                <a:gd name="T19" fmla="*/ 76 h 92"/>
                <a:gd name="T20" fmla="*/ 39 w 81"/>
                <a:gd name="T21" fmla="*/ 45 h 92"/>
                <a:gd name="T22" fmla="*/ 102 w 81"/>
                <a:gd name="T23" fmla="*/ 0 h 9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1"/>
                <a:gd name="T37" fmla="*/ 0 h 92"/>
                <a:gd name="T38" fmla="*/ 81 w 81"/>
                <a:gd name="T39" fmla="*/ 92 h 9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1" h="92">
                  <a:moveTo>
                    <a:pt x="62" y="0"/>
                  </a:moveTo>
                  <a:lnTo>
                    <a:pt x="80" y="0"/>
                  </a:lnTo>
                  <a:lnTo>
                    <a:pt x="59" y="19"/>
                  </a:lnTo>
                  <a:lnTo>
                    <a:pt x="56" y="32"/>
                  </a:lnTo>
                  <a:lnTo>
                    <a:pt x="62" y="51"/>
                  </a:lnTo>
                  <a:lnTo>
                    <a:pt x="42" y="70"/>
                  </a:lnTo>
                  <a:lnTo>
                    <a:pt x="14" y="91"/>
                  </a:lnTo>
                  <a:lnTo>
                    <a:pt x="10" y="70"/>
                  </a:lnTo>
                  <a:lnTo>
                    <a:pt x="0" y="61"/>
                  </a:lnTo>
                  <a:lnTo>
                    <a:pt x="0" y="45"/>
                  </a:lnTo>
                  <a:lnTo>
                    <a:pt x="24" y="27"/>
                  </a:lnTo>
                  <a:lnTo>
                    <a:pt x="62" y="0"/>
                  </a:lnTo>
                </a:path>
              </a:pathLst>
            </a:custGeom>
            <a:solidFill>
              <a:srgbClr val="FAFD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grpSp>
          <p:nvGrpSpPr>
            <p:cNvPr id="45" name="Group 18"/>
            <p:cNvGrpSpPr>
              <a:grpSpLocks/>
            </p:cNvGrpSpPr>
            <p:nvPr/>
          </p:nvGrpSpPr>
          <p:grpSpPr bwMode="auto">
            <a:xfrm>
              <a:off x="3192451" y="4464032"/>
              <a:ext cx="242888" cy="336550"/>
              <a:chOff x="1182" y="2668"/>
              <a:chExt cx="93" cy="126"/>
            </a:xfrm>
          </p:grpSpPr>
          <p:sp>
            <p:nvSpPr>
              <p:cNvPr id="47" name="Freeform 19"/>
              <p:cNvSpPr>
                <a:spLocks/>
              </p:cNvSpPr>
              <p:nvPr/>
            </p:nvSpPr>
            <p:spPr bwMode="auto">
              <a:xfrm>
                <a:off x="1182" y="2668"/>
                <a:ext cx="83" cy="114"/>
              </a:xfrm>
              <a:custGeom>
                <a:avLst/>
                <a:gdLst>
                  <a:gd name="T0" fmla="*/ 72 w 83"/>
                  <a:gd name="T1" fmla="*/ 0 h 114"/>
                  <a:gd name="T2" fmla="*/ 72 w 83"/>
                  <a:gd name="T3" fmla="*/ 20 h 114"/>
                  <a:gd name="T4" fmla="*/ 82 w 83"/>
                  <a:gd name="T5" fmla="*/ 37 h 114"/>
                  <a:gd name="T6" fmla="*/ 72 w 83"/>
                  <a:gd name="T7" fmla="*/ 57 h 114"/>
                  <a:gd name="T8" fmla="*/ 59 w 83"/>
                  <a:gd name="T9" fmla="*/ 73 h 114"/>
                  <a:gd name="T10" fmla="*/ 33 w 83"/>
                  <a:gd name="T11" fmla="*/ 93 h 114"/>
                  <a:gd name="T12" fmla="*/ 12 w 83"/>
                  <a:gd name="T13" fmla="*/ 113 h 114"/>
                  <a:gd name="T14" fmla="*/ 0 w 83"/>
                  <a:gd name="T15" fmla="*/ 93 h 114"/>
                  <a:gd name="T16" fmla="*/ 8 w 83"/>
                  <a:gd name="T17" fmla="*/ 85 h 114"/>
                  <a:gd name="T18" fmla="*/ 33 w 83"/>
                  <a:gd name="T19" fmla="*/ 63 h 114"/>
                  <a:gd name="T20" fmla="*/ 31 w 83"/>
                  <a:gd name="T21" fmla="*/ 50 h 114"/>
                  <a:gd name="T22" fmla="*/ 44 w 83"/>
                  <a:gd name="T23" fmla="*/ 33 h 114"/>
                  <a:gd name="T24" fmla="*/ 74 w 83"/>
                  <a:gd name="T25" fmla="*/ 10 h 114"/>
                  <a:gd name="T26" fmla="*/ 74 w 83"/>
                  <a:gd name="T27" fmla="*/ 17 h 114"/>
                  <a:gd name="T28" fmla="*/ 79 w 83"/>
                  <a:gd name="T29" fmla="*/ 28 h 114"/>
                  <a:gd name="T30" fmla="*/ 72 w 83"/>
                  <a:gd name="T31" fmla="*/ 0 h 11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83"/>
                  <a:gd name="T49" fmla="*/ 0 h 114"/>
                  <a:gd name="T50" fmla="*/ 83 w 83"/>
                  <a:gd name="T51" fmla="*/ 114 h 11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83" h="114">
                    <a:moveTo>
                      <a:pt x="72" y="0"/>
                    </a:moveTo>
                    <a:lnTo>
                      <a:pt x="72" y="20"/>
                    </a:lnTo>
                    <a:lnTo>
                      <a:pt x="82" y="37"/>
                    </a:lnTo>
                    <a:lnTo>
                      <a:pt x="72" y="57"/>
                    </a:lnTo>
                    <a:lnTo>
                      <a:pt x="59" y="73"/>
                    </a:lnTo>
                    <a:lnTo>
                      <a:pt x="33" y="93"/>
                    </a:lnTo>
                    <a:lnTo>
                      <a:pt x="12" y="113"/>
                    </a:lnTo>
                    <a:lnTo>
                      <a:pt x="0" y="93"/>
                    </a:lnTo>
                    <a:lnTo>
                      <a:pt x="8" y="85"/>
                    </a:lnTo>
                    <a:lnTo>
                      <a:pt x="33" y="63"/>
                    </a:lnTo>
                    <a:lnTo>
                      <a:pt x="31" y="50"/>
                    </a:lnTo>
                    <a:lnTo>
                      <a:pt x="44" y="33"/>
                    </a:lnTo>
                    <a:lnTo>
                      <a:pt x="74" y="10"/>
                    </a:lnTo>
                    <a:lnTo>
                      <a:pt x="74" y="17"/>
                    </a:lnTo>
                    <a:lnTo>
                      <a:pt x="79" y="28"/>
                    </a:lnTo>
                    <a:lnTo>
                      <a:pt x="72" y="0"/>
                    </a:lnTo>
                  </a:path>
                </a:pathLst>
              </a:custGeom>
              <a:solidFill>
                <a:schemeClr val="bg1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8" name="Freeform 20"/>
              <p:cNvSpPr>
                <a:spLocks/>
              </p:cNvSpPr>
              <p:nvPr/>
            </p:nvSpPr>
            <p:spPr bwMode="auto">
              <a:xfrm>
                <a:off x="1182" y="2668"/>
                <a:ext cx="93" cy="126"/>
              </a:xfrm>
              <a:custGeom>
                <a:avLst/>
                <a:gdLst>
                  <a:gd name="T0" fmla="*/ 81 w 93"/>
                  <a:gd name="T1" fmla="*/ 0 h 126"/>
                  <a:gd name="T2" fmla="*/ 81 w 93"/>
                  <a:gd name="T3" fmla="*/ 22 h 126"/>
                  <a:gd name="T4" fmla="*/ 92 w 93"/>
                  <a:gd name="T5" fmla="*/ 41 h 126"/>
                  <a:gd name="T6" fmla="*/ 81 w 93"/>
                  <a:gd name="T7" fmla="*/ 63 h 126"/>
                  <a:gd name="T8" fmla="*/ 66 w 93"/>
                  <a:gd name="T9" fmla="*/ 81 h 126"/>
                  <a:gd name="T10" fmla="*/ 37 w 93"/>
                  <a:gd name="T11" fmla="*/ 103 h 126"/>
                  <a:gd name="T12" fmla="*/ 14 w 93"/>
                  <a:gd name="T13" fmla="*/ 125 h 126"/>
                  <a:gd name="T14" fmla="*/ 0 w 93"/>
                  <a:gd name="T15" fmla="*/ 103 h 126"/>
                  <a:gd name="T16" fmla="*/ 9 w 93"/>
                  <a:gd name="T17" fmla="*/ 94 h 126"/>
                  <a:gd name="T18" fmla="*/ 37 w 93"/>
                  <a:gd name="T19" fmla="*/ 70 h 126"/>
                  <a:gd name="T20" fmla="*/ 35 w 93"/>
                  <a:gd name="T21" fmla="*/ 55 h 126"/>
                  <a:gd name="T22" fmla="*/ 49 w 93"/>
                  <a:gd name="T23" fmla="*/ 36 h 126"/>
                  <a:gd name="T24" fmla="*/ 83 w 93"/>
                  <a:gd name="T25" fmla="*/ 12 h 126"/>
                  <a:gd name="T26" fmla="*/ 83 w 93"/>
                  <a:gd name="T27" fmla="*/ 19 h 126"/>
                  <a:gd name="T28" fmla="*/ 89 w 93"/>
                  <a:gd name="T29" fmla="*/ 31 h 12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93"/>
                  <a:gd name="T46" fmla="*/ 0 h 126"/>
                  <a:gd name="T47" fmla="*/ 93 w 93"/>
                  <a:gd name="T48" fmla="*/ 126 h 12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93" h="126">
                    <a:moveTo>
                      <a:pt x="81" y="0"/>
                    </a:moveTo>
                    <a:lnTo>
                      <a:pt x="81" y="22"/>
                    </a:lnTo>
                    <a:lnTo>
                      <a:pt x="92" y="41"/>
                    </a:lnTo>
                    <a:lnTo>
                      <a:pt x="81" y="63"/>
                    </a:lnTo>
                    <a:lnTo>
                      <a:pt x="66" y="81"/>
                    </a:lnTo>
                    <a:lnTo>
                      <a:pt x="37" y="103"/>
                    </a:lnTo>
                    <a:lnTo>
                      <a:pt x="14" y="125"/>
                    </a:lnTo>
                    <a:lnTo>
                      <a:pt x="0" y="103"/>
                    </a:lnTo>
                    <a:lnTo>
                      <a:pt x="9" y="94"/>
                    </a:lnTo>
                    <a:lnTo>
                      <a:pt x="37" y="70"/>
                    </a:lnTo>
                    <a:lnTo>
                      <a:pt x="35" y="55"/>
                    </a:lnTo>
                    <a:lnTo>
                      <a:pt x="49" y="36"/>
                    </a:lnTo>
                    <a:lnTo>
                      <a:pt x="83" y="12"/>
                    </a:lnTo>
                    <a:lnTo>
                      <a:pt x="83" y="19"/>
                    </a:lnTo>
                    <a:lnTo>
                      <a:pt x="89" y="31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sp>
          <p:nvSpPr>
            <p:cNvPr id="46" name="Freeform 21"/>
            <p:cNvSpPr>
              <a:spLocks/>
            </p:cNvSpPr>
            <p:nvPr/>
          </p:nvSpPr>
          <p:spPr bwMode="auto">
            <a:xfrm>
              <a:off x="2928926" y="4325919"/>
              <a:ext cx="304800" cy="263525"/>
            </a:xfrm>
            <a:custGeom>
              <a:avLst/>
              <a:gdLst>
                <a:gd name="T0" fmla="*/ 148 w 117"/>
                <a:gd name="T1" fmla="*/ 0 h 99"/>
                <a:gd name="T2" fmla="*/ 125 w 117"/>
                <a:gd name="T3" fmla="*/ 23 h 99"/>
                <a:gd name="T4" fmla="*/ 87 w 117"/>
                <a:gd name="T5" fmla="*/ 18 h 99"/>
                <a:gd name="T6" fmla="*/ 66 w 117"/>
                <a:gd name="T7" fmla="*/ 15 h 99"/>
                <a:gd name="T8" fmla="*/ 75 w 117"/>
                <a:gd name="T9" fmla="*/ 42 h 99"/>
                <a:gd name="T10" fmla="*/ 80 w 117"/>
                <a:gd name="T11" fmla="*/ 64 h 99"/>
                <a:gd name="T12" fmla="*/ 82 w 117"/>
                <a:gd name="T13" fmla="*/ 77 h 99"/>
                <a:gd name="T14" fmla="*/ 71 w 117"/>
                <a:gd name="T15" fmla="*/ 82 h 99"/>
                <a:gd name="T16" fmla="*/ 48 w 117"/>
                <a:gd name="T17" fmla="*/ 74 h 99"/>
                <a:gd name="T18" fmla="*/ 48 w 117"/>
                <a:gd name="T19" fmla="*/ 64 h 99"/>
                <a:gd name="T20" fmla="*/ 28 w 117"/>
                <a:gd name="T21" fmla="*/ 64 h 99"/>
                <a:gd name="T22" fmla="*/ 33 w 117"/>
                <a:gd name="T23" fmla="*/ 82 h 99"/>
                <a:gd name="T24" fmla="*/ 23 w 117"/>
                <a:gd name="T25" fmla="*/ 101 h 99"/>
                <a:gd name="T26" fmla="*/ 0 w 117"/>
                <a:gd name="T27" fmla="*/ 129 h 99"/>
                <a:gd name="T28" fmla="*/ 10 w 117"/>
                <a:gd name="T29" fmla="*/ 151 h 99"/>
                <a:gd name="T30" fmla="*/ 33 w 117"/>
                <a:gd name="T31" fmla="*/ 164 h 99"/>
                <a:gd name="T32" fmla="*/ 56 w 117"/>
                <a:gd name="T33" fmla="*/ 151 h 99"/>
                <a:gd name="T34" fmla="*/ 82 w 117"/>
                <a:gd name="T35" fmla="*/ 137 h 99"/>
                <a:gd name="T36" fmla="*/ 135 w 117"/>
                <a:gd name="T37" fmla="*/ 124 h 99"/>
                <a:gd name="T38" fmla="*/ 158 w 117"/>
                <a:gd name="T39" fmla="*/ 129 h 99"/>
                <a:gd name="T40" fmla="*/ 148 w 117"/>
                <a:gd name="T41" fmla="*/ 101 h 99"/>
                <a:gd name="T42" fmla="*/ 167 w 117"/>
                <a:gd name="T43" fmla="*/ 87 h 99"/>
                <a:gd name="T44" fmla="*/ 190 w 117"/>
                <a:gd name="T45" fmla="*/ 59 h 99"/>
                <a:gd name="T46" fmla="*/ 181 w 117"/>
                <a:gd name="T47" fmla="*/ 42 h 99"/>
                <a:gd name="T48" fmla="*/ 162 w 117"/>
                <a:gd name="T49" fmla="*/ 23 h 99"/>
                <a:gd name="T50" fmla="*/ 148 w 117"/>
                <a:gd name="T51" fmla="*/ 0 h 9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7"/>
                <a:gd name="T79" fmla="*/ 0 h 99"/>
                <a:gd name="T80" fmla="*/ 117 w 117"/>
                <a:gd name="T81" fmla="*/ 99 h 9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7" h="99">
                  <a:moveTo>
                    <a:pt x="90" y="0"/>
                  </a:moveTo>
                  <a:lnTo>
                    <a:pt x="76" y="14"/>
                  </a:lnTo>
                  <a:lnTo>
                    <a:pt x="53" y="11"/>
                  </a:lnTo>
                  <a:lnTo>
                    <a:pt x="40" y="9"/>
                  </a:lnTo>
                  <a:lnTo>
                    <a:pt x="46" y="25"/>
                  </a:lnTo>
                  <a:lnTo>
                    <a:pt x="49" y="38"/>
                  </a:lnTo>
                  <a:lnTo>
                    <a:pt x="50" y="46"/>
                  </a:lnTo>
                  <a:lnTo>
                    <a:pt x="43" y="49"/>
                  </a:lnTo>
                  <a:lnTo>
                    <a:pt x="29" y="44"/>
                  </a:lnTo>
                  <a:lnTo>
                    <a:pt x="29" y="38"/>
                  </a:lnTo>
                  <a:lnTo>
                    <a:pt x="17" y="38"/>
                  </a:lnTo>
                  <a:lnTo>
                    <a:pt x="20" y="49"/>
                  </a:lnTo>
                  <a:lnTo>
                    <a:pt x="14" y="60"/>
                  </a:lnTo>
                  <a:lnTo>
                    <a:pt x="0" y="77"/>
                  </a:lnTo>
                  <a:lnTo>
                    <a:pt x="6" y="90"/>
                  </a:lnTo>
                  <a:lnTo>
                    <a:pt x="20" y="98"/>
                  </a:lnTo>
                  <a:lnTo>
                    <a:pt x="34" y="90"/>
                  </a:lnTo>
                  <a:lnTo>
                    <a:pt x="50" y="82"/>
                  </a:lnTo>
                  <a:lnTo>
                    <a:pt x="82" y="74"/>
                  </a:lnTo>
                  <a:lnTo>
                    <a:pt x="96" y="77"/>
                  </a:lnTo>
                  <a:lnTo>
                    <a:pt x="90" y="60"/>
                  </a:lnTo>
                  <a:lnTo>
                    <a:pt x="102" y="52"/>
                  </a:lnTo>
                  <a:lnTo>
                    <a:pt x="116" y="35"/>
                  </a:lnTo>
                  <a:lnTo>
                    <a:pt x="110" y="25"/>
                  </a:lnTo>
                  <a:lnTo>
                    <a:pt x="99" y="14"/>
                  </a:lnTo>
                  <a:lnTo>
                    <a:pt x="90" y="0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49" name="Freeform 14"/>
          <p:cNvSpPr>
            <a:spLocks/>
          </p:cNvSpPr>
          <p:nvPr/>
        </p:nvSpPr>
        <p:spPr bwMode="auto">
          <a:xfrm>
            <a:off x="8636125" y="1325576"/>
            <a:ext cx="1706217" cy="1247527"/>
          </a:xfrm>
          <a:custGeom>
            <a:avLst/>
            <a:gdLst>
              <a:gd name="T0" fmla="*/ 909 w 1234"/>
              <a:gd name="T1" fmla="*/ 8 h 1396"/>
              <a:gd name="T2" fmla="*/ 1059 w 1234"/>
              <a:gd name="T3" fmla="*/ 151 h 1396"/>
              <a:gd name="T4" fmla="*/ 1124 w 1234"/>
              <a:gd name="T5" fmla="*/ 160 h 1396"/>
              <a:gd name="T6" fmla="*/ 1142 w 1234"/>
              <a:gd name="T7" fmla="*/ 217 h 1396"/>
              <a:gd name="T8" fmla="*/ 1124 w 1234"/>
              <a:gd name="T9" fmla="*/ 282 h 1396"/>
              <a:gd name="T10" fmla="*/ 1187 w 1234"/>
              <a:gd name="T11" fmla="*/ 344 h 1396"/>
              <a:gd name="T12" fmla="*/ 1187 w 1234"/>
              <a:gd name="T13" fmla="*/ 410 h 1396"/>
              <a:gd name="T14" fmla="*/ 1159 w 1234"/>
              <a:gd name="T15" fmla="*/ 474 h 1396"/>
              <a:gd name="T16" fmla="*/ 1216 w 1234"/>
              <a:gd name="T17" fmla="*/ 538 h 1396"/>
              <a:gd name="T18" fmla="*/ 1234 w 1234"/>
              <a:gd name="T19" fmla="*/ 593 h 1396"/>
              <a:gd name="T20" fmla="*/ 1087 w 1234"/>
              <a:gd name="T21" fmla="*/ 601 h 1396"/>
              <a:gd name="T22" fmla="*/ 1039 w 1234"/>
              <a:gd name="T23" fmla="*/ 617 h 1396"/>
              <a:gd name="T24" fmla="*/ 1021 w 1234"/>
              <a:gd name="T25" fmla="*/ 674 h 1396"/>
              <a:gd name="T26" fmla="*/ 973 w 1234"/>
              <a:gd name="T27" fmla="*/ 748 h 1396"/>
              <a:gd name="T28" fmla="*/ 947 w 1234"/>
              <a:gd name="T29" fmla="*/ 786 h 1396"/>
              <a:gd name="T30" fmla="*/ 973 w 1234"/>
              <a:gd name="T31" fmla="*/ 867 h 1396"/>
              <a:gd name="T32" fmla="*/ 919 w 1234"/>
              <a:gd name="T33" fmla="*/ 916 h 1396"/>
              <a:gd name="T34" fmla="*/ 901 w 1234"/>
              <a:gd name="T35" fmla="*/ 988 h 1396"/>
              <a:gd name="T36" fmla="*/ 799 w 1234"/>
              <a:gd name="T37" fmla="*/ 1035 h 1396"/>
              <a:gd name="T38" fmla="*/ 752 w 1234"/>
              <a:gd name="T39" fmla="*/ 1092 h 1396"/>
              <a:gd name="T40" fmla="*/ 686 w 1234"/>
              <a:gd name="T41" fmla="*/ 1116 h 1396"/>
              <a:gd name="T42" fmla="*/ 604 w 1234"/>
              <a:gd name="T43" fmla="*/ 1196 h 1396"/>
              <a:gd name="T44" fmla="*/ 586 w 1234"/>
              <a:gd name="T45" fmla="*/ 1252 h 1396"/>
              <a:gd name="T46" fmla="*/ 586 w 1234"/>
              <a:gd name="T47" fmla="*/ 1332 h 1396"/>
              <a:gd name="T48" fmla="*/ 528 w 1234"/>
              <a:gd name="T49" fmla="*/ 1396 h 1396"/>
              <a:gd name="T50" fmla="*/ 9 w 1234"/>
              <a:gd name="T51" fmla="*/ 1205 h 1396"/>
              <a:gd name="T52" fmla="*/ 47 w 1234"/>
              <a:gd name="T53" fmla="*/ 1100 h 1396"/>
              <a:gd name="T54" fmla="*/ 75 w 1234"/>
              <a:gd name="T55" fmla="*/ 980 h 1396"/>
              <a:gd name="T56" fmla="*/ 167 w 1234"/>
              <a:gd name="T57" fmla="*/ 922 h 1396"/>
              <a:gd name="T58" fmla="*/ 261 w 1234"/>
              <a:gd name="T59" fmla="*/ 946 h 1396"/>
              <a:gd name="T60" fmla="*/ 261 w 1234"/>
              <a:gd name="T61" fmla="*/ 842 h 1396"/>
              <a:gd name="T62" fmla="*/ 233 w 1234"/>
              <a:gd name="T63" fmla="*/ 786 h 1396"/>
              <a:gd name="T64" fmla="*/ 271 w 1234"/>
              <a:gd name="T65" fmla="*/ 754 h 1396"/>
              <a:gd name="T66" fmla="*/ 298 w 1234"/>
              <a:gd name="T67" fmla="*/ 650 h 1396"/>
              <a:gd name="T68" fmla="*/ 305 w 1234"/>
              <a:gd name="T69" fmla="*/ 570 h 1396"/>
              <a:gd name="T70" fmla="*/ 390 w 1234"/>
              <a:gd name="T71" fmla="*/ 497 h 1396"/>
              <a:gd name="T72" fmla="*/ 428 w 1234"/>
              <a:gd name="T73" fmla="*/ 450 h 1396"/>
              <a:gd name="T74" fmla="*/ 482 w 1234"/>
              <a:gd name="T75" fmla="*/ 385 h 1396"/>
              <a:gd name="T76" fmla="*/ 500 w 1234"/>
              <a:gd name="T77" fmla="*/ 292 h 1396"/>
              <a:gd name="T78" fmla="*/ 586 w 1234"/>
              <a:gd name="T79" fmla="*/ 197 h 1396"/>
              <a:gd name="T80" fmla="*/ 673 w 1234"/>
              <a:gd name="T81" fmla="*/ 151 h 1396"/>
              <a:gd name="T82" fmla="*/ 706 w 1234"/>
              <a:gd name="T83" fmla="*/ 99 h 1396"/>
              <a:gd name="T84" fmla="*/ 835 w 1234"/>
              <a:gd name="T85" fmla="*/ 92 h 1396"/>
              <a:gd name="T86" fmla="*/ 881 w 1234"/>
              <a:gd name="T87" fmla="*/ 0 h 139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234"/>
              <a:gd name="T133" fmla="*/ 0 h 1396"/>
              <a:gd name="T134" fmla="*/ 1234 w 1234"/>
              <a:gd name="T135" fmla="*/ 1396 h 1396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674 w 10000"/>
              <a:gd name="connsiteY29" fmla="*/ 5630 h 10000"/>
              <a:gd name="connsiteX30" fmla="*/ 7836 w 10000"/>
              <a:gd name="connsiteY30" fmla="*/ 5996 h 10000"/>
              <a:gd name="connsiteX31" fmla="*/ 7885 w 10000"/>
              <a:gd name="connsiteY31" fmla="*/ 6211 h 10000"/>
              <a:gd name="connsiteX32" fmla="*/ 7755 w 10000"/>
              <a:gd name="connsiteY32" fmla="*/ 6375 h 10000"/>
              <a:gd name="connsiteX33" fmla="*/ 7447 w 10000"/>
              <a:gd name="connsiteY33" fmla="*/ 6562 h 10000"/>
              <a:gd name="connsiteX34" fmla="*/ 7366 w 10000"/>
              <a:gd name="connsiteY34" fmla="*/ 6777 h 10000"/>
              <a:gd name="connsiteX35" fmla="*/ 7301 w 10000"/>
              <a:gd name="connsiteY35" fmla="*/ 7077 h 10000"/>
              <a:gd name="connsiteX36" fmla="*/ 6767 w 10000"/>
              <a:gd name="connsiteY36" fmla="*/ 7242 h 10000"/>
              <a:gd name="connsiteX37" fmla="*/ 6475 w 10000"/>
              <a:gd name="connsiteY37" fmla="*/ 7414 h 10000"/>
              <a:gd name="connsiteX38" fmla="*/ 6021 w 10000"/>
              <a:gd name="connsiteY38" fmla="*/ 7658 h 10000"/>
              <a:gd name="connsiteX39" fmla="*/ 6094 w 10000"/>
              <a:gd name="connsiteY39" fmla="*/ 7822 h 10000"/>
              <a:gd name="connsiteX40" fmla="*/ 5721 w 10000"/>
              <a:gd name="connsiteY40" fmla="*/ 7880 h 10000"/>
              <a:gd name="connsiteX41" fmla="*/ 5559 w 10000"/>
              <a:gd name="connsiteY41" fmla="*/ 7994 h 10000"/>
              <a:gd name="connsiteX42" fmla="*/ 5203 w 10000"/>
              <a:gd name="connsiteY42" fmla="*/ 8388 h 10000"/>
              <a:gd name="connsiteX43" fmla="*/ 4895 w 10000"/>
              <a:gd name="connsiteY43" fmla="*/ 8567 h 10000"/>
              <a:gd name="connsiteX44" fmla="*/ 4976 w 10000"/>
              <a:gd name="connsiteY44" fmla="*/ 8861 h 10000"/>
              <a:gd name="connsiteX45" fmla="*/ 4749 w 10000"/>
              <a:gd name="connsiteY45" fmla="*/ 8968 h 10000"/>
              <a:gd name="connsiteX46" fmla="*/ 4587 w 10000"/>
              <a:gd name="connsiteY46" fmla="*/ 9083 h 10000"/>
              <a:gd name="connsiteX47" fmla="*/ 4749 w 10000"/>
              <a:gd name="connsiteY47" fmla="*/ 9542 h 10000"/>
              <a:gd name="connsiteX48" fmla="*/ 4668 w 10000"/>
              <a:gd name="connsiteY48" fmla="*/ 9835 h 10000"/>
              <a:gd name="connsiteX49" fmla="*/ 4279 w 10000"/>
              <a:gd name="connsiteY49" fmla="*/ 10000 h 10000"/>
              <a:gd name="connsiteX50" fmla="*/ 0 w 10000"/>
              <a:gd name="connsiteY50" fmla="*/ 8918 h 10000"/>
              <a:gd name="connsiteX51" fmla="*/ 73 w 10000"/>
              <a:gd name="connsiteY51" fmla="*/ 8632 h 10000"/>
              <a:gd name="connsiteX52" fmla="*/ 381 w 10000"/>
              <a:gd name="connsiteY52" fmla="*/ 8109 h 10000"/>
              <a:gd name="connsiteX53" fmla="*/ 381 w 10000"/>
              <a:gd name="connsiteY53" fmla="*/ 7880 h 10000"/>
              <a:gd name="connsiteX54" fmla="*/ 381 w 10000"/>
              <a:gd name="connsiteY54" fmla="*/ 7414 h 10000"/>
              <a:gd name="connsiteX55" fmla="*/ 608 w 10000"/>
              <a:gd name="connsiteY55" fmla="*/ 7020 h 10000"/>
              <a:gd name="connsiteX56" fmla="*/ 964 w 10000"/>
              <a:gd name="connsiteY56" fmla="*/ 6777 h 10000"/>
              <a:gd name="connsiteX57" fmla="*/ 1353 w 10000"/>
              <a:gd name="connsiteY57" fmla="*/ 6605 h 10000"/>
              <a:gd name="connsiteX58" fmla="*/ 1726 w 10000"/>
              <a:gd name="connsiteY58" fmla="*/ 6669 h 10000"/>
              <a:gd name="connsiteX59" fmla="*/ 2115 w 10000"/>
              <a:gd name="connsiteY59" fmla="*/ 6777 h 10000"/>
              <a:gd name="connsiteX60" fmla="*/ 2245 w 10000"/>
              <a:gd name="connsiteY60" fmla="*/ 6375 h 10000"/>
              <a:gd name="connsiteX61" fmla="*/ 2115 w 10000"/>
              <a:gd name="connsiteY61" fmla="*/ 6032 h 10000"/>
              <a:gd name="connsiteX62" fmla="*/ 1953 w 10000"/>
              <a:gd name="connsiteY62" fmla="*/ 5802 h 10000"/>
              <a:gd name="connsiteX63" fmla="*/ 1888 w 10000"/>
              <a:gd name="connsiteY63" fmla="*/ 5630 h 10000"/>
              <a:gd name="connsiteX64" fmla="*/ 1953 w 10000"/>
              <a:gd name="connsiteY64" fmla="*/ 5466 h 10000"/>
              <a:gd name="connsiteX65" fmla="*/ 2196 w 10000"/>
              <a:gd name="connsiteY65" fmla="*/ 5401 h 10000"/>
              <a:gd name="connsiteX66" fmla="*/ 2245 w 10000"/>
              <a:gd name="connsiteY66" fmla="*/ 5007 h 10000"/>
              <a:gd name="connsiteX67" fmla="*/ 2415 w 10000"/>
              <a:gd name="connsiteY67" fmla="*/ 4656 h 10000"/>
              <a:gd name="connsiteX68" fmla="*/ 2472 w 10000"/>
              <a:gd name="connsiteY68" fmla="*/ 4384 h 10000"/>
              <a:gd name="connsiteX69" fmla="*/ 2472 w 10000"/>
              <a:gd name="connsiteY69" fmla="*/ 4083 h 10000"/>
              <a:gd name="connsiteX70" fmla="*/ 2699 w 10000"/>
              <a:gd name="connsiteY70" fmla="*/ 3804 h 10000"/>
              <a:gd name="connsiteX71" fmla="*/ 3160 w 10000"/>
              <a:gd name="connsiteY71" fmla="*/ 3560 h 10000"/>
              <a:gd name="connsiteX72" fmla="*/ 3468 w 10000"/>
              <a:gd name="connsiteY72" fmla="*/ 3503 h 10000"/>
              <a:gd name="connsiteX73" fmla="*/ 3456 w 10000"/>
              <a:gd name="connsiteY73" fmla="*/ 3471 h 10000"/>
              <a:gd name="connsiteX74" fmla="*/ 3468 w 10000"/>
              <a:gd name="connsiteY74" fmla="*/ 3223 h 10000"/>
              <a:gd name="connsiteX75" fmla="*/ 3614 w 10000"/>
              <a:gd name="connsiteY75" fmla="*/ 3044 h 10000"/>
              <a:gd name="connsiteX76" fmla="*/ 3906 w 10000"/>
              <a:gd name="connsiteY76" fmla="*/ 2758 h 10000"/>
              <a:gd name="connsiteX77" fmla="*/ 4214 w 10000"/>
              <a:gd name="connsiteY77" fmla="*/ 2586 h 10000"/>
              <a:gd name="connsiteX78" fmla="*/ 4052 w 10000"/>
              <a:gd name="connsiteY78" fmla="*/ 2092 h 10000"/>
              <a:gd name="connsiteX79" fmla="*/ 4627 w 10000"/>
              <a:gd name="connsiteY79" fmla="*/ 1612 h 10000"/>
              <a:gd name="connsiteX80" fmla="*/ 4749 w 10000"/>
              <a:gd name="connsiteY80" fmla="*/ 1411 h 10000"/>
              <a:gd name="connsiteX81" fmla="*/ 5203 w 10000"/>
              <a:gd name="connsiteY81" fmla="*/ 1347 h 10000"/>
              <a:gd name="connsiteX82" fmla="*/ 5454 w 10000"/>
              <a:gd name="connsiteY82" fmla="*/ 1082 h 10000"/>
              <a:gd name="connsiteX83" fmla="*/ 5454 w 10000"/>
              <a:gd name="connsiteY83" fmla="*/ 917 h 10000"/>
              <a:gd name="connsiteX84" fmla="*/ 5721 w 10000"/>
              <a:gd name="connsiteY84" fmla="*/ 709 h 10000"/>
              <a:gd name="connsiteX85" fmla="*/ 6207 w 10000"/>
              <a:gd name="connsiteY85" fmla="*/ 659 h 10000"/>
              <a:gd name="connsiteX86" fmla="*/ 6767 w 10000"/>
              <a:gd name="connsiteY86" fmla="*/ 659 h 10000"/>
              <a:gd name="connsiteX87" fmla="*/ 7220 w 10000"/>
              <a:gd name="connsiteY87" fmla="*/ 337 h 10000"/>
              <a:gd name="connsiteX88" fmla="*/ 7139 w 10000"/>
              <a:gd name="connsiteY88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755 w 10000"/>
              <a:gd name="connsiteY33" fmla="*/ 6375 h 10000"/>
              <a:gd name="connsiteX34" fmla="*/ 7447 w 10000"/>
              <a:gd name="connsiteY34" fmla="*/ 6562 h 10000"/>
              <a:gd name="connsiteX35" fmla="*/ 7366 w 10000"/>
              <a:gd name="connsiteY35" fmla="*/ 6777 h 10000"/>
              <a:gd name="connsiteX36" fmla="*/ 7301 w 10000"/>
              <a:gd name="connsiteY36" fmla="*/ 7077 h 10000"/>
              <a:gd name="connsiteX37" fmla="*/ 6767 w 10000"/>
              <a:gd name="connsiteY37" fmla="*/ 7242 h 10000"/>
              <a:gd name="connsiteX38" fmla="*/ 6475 w 10000"/>
              <a:gd name="connsiteY38" fmla="*/ 7414 h 10000"/>
              <a:gd name="connsiteX39" fmla="*/ 6021 w 10000"/>
              <a:gd name="connsiteY39" fmla="*/ 7658 h 10000"/>
              <a:gd name="connsiteX40" fmla="*/ 6094 w 10000"/>
              <a:gd name="connsiteY40" fmla="*/ 7822 h 10000"/>
              <a:gd name="connsiteX41" fmla="*/ 5721 w 10000"/>
              <a:gd name="connsiteY41" fmla="*/ 7880 h 10000"/>
              <a:gd name="connsiteX42" fmla="*/ 5559 w 10000"/>
              <a:gd name="connsiteY42" fmla="*/ 7994 h 10000"/>
              <a:gd name="connsiteX43" fmla="*/ 5203 w 10000"/>
              <a:gd name="connsiteY43" fmla="*/ 8388 h 10000"/>
              <a:gd name="connsiteX44" fmla="*/ 4895 w 10000"/>
              <a:gd name="connsiteY44" fmla="*/ 8567 h 10000"/>
              <a:gd name="connsiteX45" fmla="*/ 4976 w 10000"/>
              <a:gd name="connsiteY45" fmla="*/ 8861 h 10000"/>
              <a:gd name="connsiteX46" fmla="*/ 4749 w 10000"/>
              <a:gd name="connsiteY46" fmla="*/ 8968 h 10000"/>
              <a:gd name="connsiteX47" fmla="*/ 4587 w 10000"/>
              <a:gd name="connsiteY47" fmla="*/ 9083 h 10000"/>
              <a:gd name="connsiteX48" fmla="*/ 4749 w 10000"/>
              <a:gd name="connsiteY48" fmla="*/ 9542 h 10000"/>
              <a:gd name="connsiteX49" fmla="*/ 4668 w 10000"/>
              <a:gd name="connsiteY49" fmla="*/ 9835 h 10000"/>
              <a:gd name="connsiteX50" fmla="*/ 4279 w 10000"/>
              <a:gd name="connsiteY50" fmla="*/ 10000 h 10000"/>
              <a:gd name="connsiteX51" fmla="*/ 0 w 10000"/>
              <a:gd name="connsiteY51" fmla="*/ 8918 h 10000"/>
              <a:gd name="connsiteX52" fmla="*/ 73 w 10000"/>
              <a:gd name="connsiteY52" fmla="*/ 8632 h 10000"/>
              <a:gd name="connsiteX53" fmla="*/ 381 w 10000"/>
              <a:gd name="connsiteY53" fmla="*/ 8109 h 10000"/>
              <a:gd name="connsiteX54" fmla="*/ 381 w 10000"/>
              <a:gd name="connsiteY54" fmla="*/ 7880 h 10000"/>
              <a:gd name="connsiteX55" fmla="*/ 381 w 10000"/>
              <a:gd name="connsiteY55" fmla="*/ 7414 h 10000"/>
              <a:gd name="connsiteX56" fmla="*/ 608 w 10000"/>
              <a:gd name="connsiteY56" fmla="*/ 7020 h 10000"/>
              <a:gd name="connsiteX57" fmla="*/ 964 w 10000"/>
              <a:gd name="connsiteY57" fmla="*/ 6777 h 10000"/>
              <a:gd name="connsiteX58" fmla="*/ 1353 w 10000"/>
              <a:gd name="connsiteY58" fmla="*/ 6605 h 10000"/>
              <a:gd name="connsiteX59" fmla="*/ 1726 w 10000"/>
              <a:gd name="connsiteY59" fmla="*/ 6669 h 10000"/>
              <a:gd name="connsiteX60" fmla="*/ 2115 w 10000"/>
              <a:gd name="connsiteY60" fmla="*/ 6777 h 10000"/>
              <a:gd name="connsiteX61" fmla="*/ 2245 w 10000"/>
              <a:gd name="connsiteY61" fmla="*/ 6375 h 10000"/>
              <a:gd name="connsiteX62" fmla="*/ 2115 w 10000"/>
              <a:gd name="connsiteY62" fmla="*/ 6032 h 10000"/>
              <a:gd name="connsiteX63" fmla="*/ 1953 w 10000"/>
              <a:gd name="connsiteY63" fmla="*/ 5802 h 10000"/>
              <a:gd name="connsiteX64" fmla="*/ 1888 w 10000"/>
              <a:gd name="connsiteY64" fmla="*/ 5630 h 10000"/>
              <a:gd name="connsiteX65" fmla="*/ 1953 w 10000"/>
              <a:gd name="connsiteY65" fmla="*/ 5466 h 10000"/>
              <a:gd name="connsiteX66" fmla="*/ 2196 w 10000"/>
              <a:gd name="connsiteY66" fmla="*/ 5401 h 10000"/>
              <a:gd name="connsiteX67" fmla="*/ 2245 w 10000"/>
              <a:gd name="connsiteY67" fmla="*/ 5007 h 10000"/>
              <a:gd name="connsiteX68" fmla="*/ 2415 w 10000"/>
              <a:gd name="connsiteY68" fmla="*/ 4656 h 10000"/>
              <a:gd name="connsiteX69" fmla="*/ 2472 w 10000"/>
              <a:gd name="connsiteY69" fmla="*/ 4384 h 10000"/>
              <a:gd name="connsiteX70" fmla="*/ 2472 w 10000"/>
              <a:gd name="connsiteY70" fmla="*/ 4083 h 10000"/>
              <a:gd name="connsiteX71" fmla="*/ 2699 w 10000"/>
              <a:gd name="connsiteY71" fmla="*/ 3804 h 10000"/>
              <a:gd name="connsiteX72" fmla="*/ 3160 w 10000"/>
              <a:gd name="connsiteY72" fmla="*/ 3560 h 10000"/>
              <a:gd name="connsiteX73" fmla="*/ 3468 w 10000"/>
              <a:gd name="connsiteY73" fmla="*/ 3503 h 10000"/>
              <a:gd name="connsiteX74" fmla="*/ 3456 w 10000"/>
              <a:gd name="connsiteY74" fmla="*/ 3471 h 10000"/>
              <a:gd name="connsiteX75" fmla="*/ 3468 w 10000"/>
              <a:gd name="connsiteY75" fmla="*/ 3223 h 10000"/>
              <a:gd name="connsiteX76" fmla="*/ 3614 w 10000"/>
              <a:gd name="connsiteY76" fmla="*/ 3044 h 10000"/>
              <a:gd name="connsiteX77" fmla="*/ 3906 w 10000"/>
              <a:gd name="connsiteY77" fmla="*/ 2758 h 10000"/>
              <a:gd name="connsiteX78" fmla="*/ 4214 w 10000"/>
              <a:gd name="connsiteY78" fmla="*/ 2586 h 10000"/>
              <a:gd name="connsiteX79" fmla="*/ 4052 w 10000"/>
              <a:gd name="connsiteY79" fmla="*/ 2092 h 10000"/>
              <a:gd name="connsiteX80" fmla="*/ 4627 w 10000"/>
              <a:gd name="connsiteY80" fmla="*/ 1612 h 10000"/>
              <a:gd name="connsiteX81" fmla="*/ 4749 w 10000"/>
              <a:gd name="connsiteY81" fmla="*/ 1411 h 10000"/>
              <a:gd name="connsiteX82" fmla="*/ 5203 w 10000"/>
              <a:gd name="connsiteY82" fmla="*/ 1347 h 10000"/>
              <a:gd name="connsiteX83" fmla="*/ 5454 w 10000"/>
              <a:gd name="connsiteY83" fmla="*/ 1082 h 10000"/>
              <a:gd name="connsiteX84" fmla="*/ 5454 w 10000"/>
              <a:gd name="connsiteY84" fmla="*/ 917 h 10000"/>
              <a:gd name="connsiteX85" fmla="*/ 5721 w 10000"/>
              <a:gd name="connsiteY85" fmla="*/ 709 h 10000"/>
              <a:gd name="connsiteX86" fmla="*/ 6207 w 10000"/>
              <a:gd name="connsiteY86" fmla="*/ 659 h 10000"/>
              <a:gd name="connsiteX87" fmla="*/ 6767 w 10000"/>
              <a:gd name="connsiteY87" fmla="*/ 659 h 10000"/>
              <a:gd name="connsiteX88" fmla="*/ 7220 w 10000"/>
              <a:gd name="connsiteY88" fmla="*/ 337 h 10000"/>
              <a:gd name="connsiteX89" fmla="*/ 7139 w 10000"/>
              <a:gd name="connsiteY89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447 w 10000"/>
              <a:gd name="connsiteY33" fmla="*/ 6562 h 10000"/>
              <a:gd name="connsiteX34" fmla="*/ 7366 w 10000"/>
              <a:gd name="connsiteY34" fmla="*/ 6777 h 10000"/>
              <a:gd name="connsiteX35" fmla="*/ 7301 w 10000"/>
              <a:gd name="connsiteY35" fmla="*/ 7077 h 10000"/>
              <a:gd name="connsiteX36" fmla="*/ 6767 w 10000"/>
              <a:gd name="connsiteY36" fmla="*/ 7242 h 10000"/>
              <a:gd name="connsiteX37" fmla="*/ 6475 w 10000"/>
              <a:gd name="connsiteY37" fmla="*/ 7414 h 10000"/>
              <a:gd name="connsiteX38" fmla="*/ 6021 w 10000"/>
              <a:gd name="connsiteY38" fmla="*/ 7658 h 10000"/>
              <a:gd name="connsiteX39" fmla="*/ 6094 w 10000"/>
              <a:gd name="connsiteY39" fmla="*/ 7822 h 10000"/>
              <a:gd name="connsiteX40" fmla="*/ 5721 w 10000"/>
              <a:gd name="connsiteY40" fmla="*/ 7880 h 10000"/>
              <a:gd name="connsiteX41" fmla="*/ 5559 w 10000"/>
              <a:gd name="connsiteY41" fmla="*/ 7994 h 10000"/>
              <a:gd name="connsiteX42" fmla="*/ 5203 w 10000"/>
              <a:gd name="connsiteY42" fmla="*/ 8388 h 10000"/>
              <a:gd name="connsiteX43" fmla="*/ 4895 w 10000"/>
              <a:gd name="connsiteY43" fmla="*/ 8567 h 10000"/>
              <a:gd name="connsiteX44" fmla="*/ 4976 w 10000"/>
              <a:gd name="connsiteY44" fmla="*/ 8861 h 10000"/>
              <a:gd name="connsiteX45" fmla="*/ 4749 w 10000"/>
              <a:gd name="connsiteY45" fmla="*/ 8968 h 10000"/>
              <a:gd name="connsiteX46" fmla="*/ 4587 w 10000"/>
              <a:gd name="connsiteY46" fmla="*/ 9083 h 10000"/>
              <a:gd name="connsiteX47" fmla="*/ 4749 w 10000"/>
              <a:gd name="connsiteY47" fmla="*/ 9542 h 10000"/>
              <a:gd name="connsiteX48" fmla="*/ 4668 w 10000"/>
              <a:gd name="connsiteY48" fmla="*/ 9835 h 10000"/>
              <a:gd name="connsiteX49" fmla="*/ 4279 w 10000"/>
              <a:gd name="connsiteY49" fmla="*/ 10000 h 10000"/>
              <a:gd name="connsiteX50" fmla="*/ 0 w 10000"/>
              <a:gd name="connsiteY50" fmla="*/ 8918 h 10000"/>
              <a:gd name="connsiteX51" fmla="*/ 73 w 10000"/>
              <a:gd name="connsiteY51" fmla="*/ 8632 h 10000"/>
              <a:gd name="connsiteX52" fmla="*/ 381 w 10000"/>
              <a:gd name="connsiteY52" fmla="*/ 8109 h 10000"/>
              <a:gd name="connsiteX53" fmla="*/ 381 w 10000"/>
              <a:gd name="connsiteY53" fmla="*/ 7880 h 10000"/>
              <a:gd name="connsiteX54" fmla="*/ 381 w 10000"/>
              <a:gd name="connsiteY54" fmla="*/ 7414 h 10000"/>
              <a:gd name="connsiteX55" fmla="*/ 608 w 10000"/>
              <a:gd name="connsiteY55" fmla="*/ 7020 h 10000"/>
              <a:gd name="connsiteX56" fmla="*/ 964 w 10000"/>
              <a:gd name="connsiteY56" fmla="*/ 6777 h 10000"/>
              <a:gd name="connsiteX57" fmla="*/ 1353 w 10000"/>
              <a:gd name="connsiteY57" fmla="*/ 6605 h 10000"/>
              <a:gd name="connsiteX58" fmla="*/ 1726 w 10000"/>
              <a:gd name="connsiteY58" fmla="*/ 6669 h 10000"/>
              <a:gd name="connsiteX59" fmla="*/ 2115 w 10000"/>
              <a:gd name="connsiteY59" fmla="*/ 6777 h 10000"/>
              <a:gd name="connsiteX60" fmla="*/ 2245 w 10000"/>
              <a:gd name="connsiteY60" fmla="*/ 6375 h 10000"/>
              <a:gd name="connsiteX61" fmla="*/ 2115 w 10000"/>
              <a:gd name="connsiteY61" fmla="*/ 6032 h 10000"/>
              <a:gd name="connsiteX62" fmla="*/ 1953 w 10000"/>
              <a:gd name="connsiteY62" fmla="*/ 5802 h 10000"/>
              <a:gd name="connsiteX63" fmla="*/ 1888 w 10000"/>
              <a:gd name="connsiteY63" fmla="*/ 5630 h 10000"/>
              <a:gd name="connsiteX64" fmla="*/ 1953 w 10000"/>
              <a:gd name="connsiteY64" fmla="*/ 5466 h 10000"/>
              <a:gd name="connsiteX65" fmla="*/ 2196 w 10000"/>
              <a:gd name="connsiteY65" fmla="*/ 5401 h 10000"/>
              <a:gd name="connsiteX66" fmla="*/ 2245 w 10000"/>
              <a:gd name="connsiteY66" fmla="*/ 5007 h 10000"/>
              <a:gd name="connsiteX67" fmla="*/ 2415 w 10000"/>
              <a:gd name="connsiteY67" fmla="*/ 4656 h 10000"/>
              <a:gd name="connsiteX68" fmla="*/ 2472 w 10000"/>
              <a:gd name="connsiteY68" fmla="*/ 4384 h 10000"/>
              <a:gd name="connsiteX69" fmla="*/ 2472 w 10000"/>
              <a:gd name="connsiteY69" fmla="*/ 4083 h 10000"/>
              <a:gd name="connsiteX70" fmla="*/ 2699 w 10000"/>
              <a:gd name="connsiteY70" fmla="*/ 3804 h 10000"/>
              <a:gd name="connsiteX71" fmla="*/ 3160 w 10000"/>
              <a:gd name="connsiteY71" fmla="*/ 3560 h 10000"/>
              <a:gd name="connsiteX72" fmla="*/ 3468 w 10000"/>
              <a:gd name="connsiteY72" fmla="*/ 3503 h 10000"/>
              <a:gd name="connsiteX73" fmla="*/ 3456 w 10000"/>
              <a:gd name="connsiteY73" fmla="*/ 3471 h 10000"/>
              <a:gd name="connsiteX74" fmla="*/ 3468 w 10000"/>
              <a:gd name="connsiteY74" fmla="*/ 3223 h 10000"/>
              <a:gd name="connsiteX75" fmla="*/ 3614 w 10000"/>
              <a:gd name="connsiteY75" fmla="*/ 3044 h 10000"/>
              <a:gd name="connsiteX76" fmla="*/ 3906 w 10000"/>
              <a:gd name="connsiteY76" fmla="*/ 2758 h 10000"/>
              <a:gd name="connsiteX77" fmla="*/ 4214 w 10000"/>
              <a:gd name="connsiteY77" fmla="*/ 2586 h 10000"/>
              <a:gd name="connsiteX78" fmla="*/ 4052 w 10000"/>
              <a:gd name="connsiteY78" fmla="*/ 2092 h 10000"/>
              <a:gd name="connsiteX79" fmla="*/ 4627 w 10000"/>
              <a:gd name="connsiteY79" fmla="*/ 1612 h 10000"/>
              <a:gd name="connsiteX80" fmla="*/ 4749 w 10000"/>
              <a:gd name="connsiteY80" fmla="*/ 1411 h 10000"/>
              <a:gd name="connsiteX81" fmla="*/ 5203 w 10000"/>
              <a:gd name="connsiteY81" fmla="*/ 1347 h 10000"/>
              <a:gd name="connsiteX82" fmla="*/ 5454 w 10000"/>
              <a:gd name="connsiteY82" fmla="*/ 1082 h 10000"/>
              <a:gd name="connsiteX83" fmla="*/ 5454 w 10000"/>
              <a:gd name="connsiteY83" fmla="*/ 917 h 10000"/>
              <a:gd name="connsiteX84" fmla="*/ 5721 w 10000"/>
              <a:gd name="connsiteY84" fmla="*/ 709 h 10000"/>
              <a:gd name="connsiteX85" fmla="*/ 6207 w 10000"/>
              <a:gd name="connsiteY85" fmla="*/ 659 h 10000"/>
              <a:gd name="connsiteX86" fmla="*/ 6767 w 10000"/>
              <a:gd name="connsiteY86" fmla="*/ 659 h 10000"/>
              <a:gd name="connsiteX87" fmla="*/ 7220 w 10000"/>
              <a:gd name="connsiteY87" fmla="*/ 337 h 10000"/>
              <a:gd name="connsiteX88" fmla="*/ 7139 w 10000"/>
              <a:gd name="connsiteY88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88" fmla="*/ 7220 w 10000"/>
              <a:gd name="connsiteY88" fmla="*/ 0 h 10000"/>
              <a:gd name="connsiteX0" fmla="*/ 3517 w 10000"/>
              <a:gd name="connsiteY0" fmla="*/ 3589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984 w 10000"/>
              <a:gd name="connsiteY88" fmla="*/ 4002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984 w 10000"/>
              <a:gd name="connsiteY88" fmla="*/ 4002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4234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68 w 10000"/>
              <a:gd name="connsiteY41" fmla="*/ 3223 h 10000"/>
              <a:gd name="connsiteX42" fmla="*/ 3614 w 10000"/>
              <a:gd name="connsiteY42" fmla="*/ 3044 h 10000"/>
              <a:gd name="connsiteX43" fmla="*/ 3906 w 10000"/>
              <a:gd name="connsiteY43" fmla="*/ 2758 h 10000"/>
              <a:gd name="connsiteX44" fmla="*/ 4214 w 10000"/>
              <a:gd name="connsiteY44" fmla="*/ 2586 h 10000"/>
              <a:gd name="connsiteX45" fmla="*/ 4052 w 10000"/>
              <a:gd name="connsiteY45" fmla="*/ 2092 h 10000"/>
              <a:gd name="connsiteX46" fmla="*/ 4627 w 10000"/>
              <a:gd name="connsiteY46" fmla="*/ 1612 h 10000"/>
              <a:gd name="connsiteX47" fmla="*/ 4749 w 10000"/>
              <a:gd name="connsiteY47" fmla="*/ 1411 h 10000"/>
              <a:gd name="connsiteX48" fmla="*/ 5203 w 10000"/>
              <a:gd name="connsiteY48" fmla="*/ 1347 h 10000"/>
              <a:gd name="connsiteX49" fmla="*/ 5454 w 10000"/>
              <a:gd name="connsiteY49" fmla="*/ 1082 h 10000"/>
              <a:gd name="connsiteX50" fmla="*/ 5454 w 10000"/>
              <a:gd name="connsiteY50" fmla="*/ 917 h 10000"/>
              <a:gd name="connsiteX51" fmla="*/ 5721 w 10000"/>
              <a:gd name="connsiteY51" fmla="*/ 709 h 10000"/>
              <a:gd name="connsiteX52" fmla="*/ 6207 w 10000"/>
              <a:gd name="connsiteY52" fmla="*/ 659 h 10000"/>
              <a:gd name="connsiteX53" fmla="*/ 6767 w 10000"/>
              <a:gd name="connsiteY53" fmla="*/ 659 h 10000"/>
              <a:gd name="connsiteX54" fmla="*/ 7220 w 10000"/>
              <a:gd name="connsiteY54" fmla="*/ 337 h 10000"/>
              <a:gd name="connsiteX55" fmla="*/ 7139 w 10000"/>
              <a:gd name="connsiteY55" fmla="*/ 0 h 10000"/>
              <a:gd name="connsiteX56" fmla="*/ 7220 w 10000"/>
              <a:gd name="connsiteY56" fmla="*/ 0 h 10000"/>
              <a:gd name="connsiteX57" fmla="*/ 7366 w 10000"/>
              <a:gd name="connsiteY57" fmla="*/ 57 h 10000"/>
              <a:gd name="connsiteX58" fmla="*/ 7593 w 10000"/>
              <a:gd name="connsiteY58" fmla="*/ 337 h 10000"/>
              <a:gd name="connsiteX59" fmla="*/ 8582 w 10000"/>
              <a:gd name="connsiteY59" fmla="*/ 1082 h 10000"/>
              <a:gd name="connsiteX60" fmla="*/ 8728 w 10000"/>
              <a:gd name="connsiteY60" fmla="*/ 917 h 10000"/>
              <a:gd name="connsiteX61" fmla="*/ 9109 w 10000"/>
              <a:gd name="connsiteY61" fmla="*/ 1146 h 10000"/>
              <a:gd name="connsiteX62" fmla="*/ 9254 w 10000"/>
              <a:gd name="connsiteY62" fmla="*/ 1383 h 10000"/>
              <a:gd name="connsiteX63" fmla="*/ 9254 w 10000"/>
              <a:gd name="connsiteY63" fmla="*/ 1554 h 10000"/>
              <a:gd name="connsiteX64" fmla="*/ 9254 w 10000"/>
              <a:gd name="connsiteY64" fmla="*/ 1841 h 10000"/>
              <a:gd name="connsiteX65" fmla="*/ 9109 w 10000"/>
              <a:gd name="connsiteY65" fmla="*/ 2020 h 10000"/>
              <a:gd name="connsiteX66" fmla="*/ 9392 w 10000"/>
              <a:gd name="connsiteY66" fmla="*/ 2249 h 10000"/>
              <a:gd name="connsiteX67" fmla="*/ 9619 w 10000"/>
              <a:gd name="connsiteY67" fmla="*/ 2464 h 10000"/>
              <a:gd name="connsiteX68" fmla="*/ 9619 w 10000"/>
              <a:gd name="connsiteY68" fmla="*/ 2650 h 10000"/>
              <a:gd name="connsiteX69" fmla="*/ 9619 w 10000"/>
              <a:gd name="connsiteY69" fmla="*/ 2937 h 10000"/>
              <a:gd name="connsiteX70" fmla="*/ 9554 w 10000"/>
              <a:gd name="connsiteY70" fmla="*/ 3274 h 10000"/>
              <a:gd name="connsiteX71" fmla="*/ 9392 w 10000"/>
              <a:gd name="connsiteY71" fmla="*/ 3395 h 10000"/>
              <a:gd name="connsiteX72" fmla="*/ 9619 w 10000"/>
              <a:gd name="connsiteY72" fmla="*/ 3560 h 10000"/>
              <a:gd name="connsiteX73" fmla="*/ 9854 w 10000"/>
              <a:gd name="connsiteY73" fmla="*/ 3854 h 10000"/>
              <a:gd name="connsiteX74" fmla="*/ 10000 w 10000"/>
              <a:gd name="connsiteY74" fmla="*/ 4140 h 10000"/>
              <a:gd name="connsiteX75" fmla="*/ 10000 w 10000"/>
              <a:gd name="connsiteY75" fmla="*/ 4248 h 10000"/>
              <a:gd name="connsiteX76" fmla="*/ 9773 w 10000"/>
              <a:gd name="connsiteY76" fmla="*/ 4305 h 10000"/>
              <a:gd name="connsiteX77" fmla="*/ 8809 w 10000"/>
              <a:gd name="connsiteY77" fmla="*/ 4305 h 10000"/>
              <a:gd name="connsiteX78" fmla="*/ 8582 w 10000"/>
              <a:gd name="connsiteY78" fmla="*/ 4305 h 10000"/>
              <a:gd name="connsiteX79" fmla="*/ 8420 w 10000"/>
              <a:gd name="connsiteY79" fmla="*/ 4420 h 10000"/>
              <a:gd name="connsiteX80" fmla="*/ 8420 w 10000"/>
              <a:gd name="connsiteY80" fmla="*/ 4656 h 10000"/>
              <a:gd name="connsiteX81" fmla="*/ 8274 w 10000"/>
              <a:gd name="connsiteY81" fmla="*/ 4828 h 10000"/>
              <a:gd name="connsiteX82" fmla="*/ 7836 w 10000"/>
              <a:gd name="connsiteY82" fmla="*/ 5115 h 10000"/>
              <a:gd name="connsiteX83" fmla="*/ 7885 w 10000"/>
              <a:gd name="connsiteY83" fmla="*/ 5358 h 10000"/>
              <a:gd name="connsiteX84" fmla="*/ 7836 w 10000"/>
              <a:gd name="connsiteY84" fmla="*/ 5523 h 10000"/>
              <a:gd name="connsiteX85" fmla="*/ 7820 w 10000"/>
              <a:gd name="connsiteY85" fmla="*/ 5534 h 10000"/>
              <a:gd name="connsiteX86" fmla="*/ 7674 w 10000"/>
              <a:gd name="connsiteY86" fmla="*/ 5630 h 10000"/>
              <a:gd name="connsiteX87" fmla="*/ 3517 w 10000"/>
              <a:gd name="connsiteY8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223 h 10000"/>
              <a:gd name="connsiteX41" fmla="*/ 3614 w 10000"/>
              <a:gd name="connsiteY41" fmla="*/ 3044 h 10000"/>
              <a:gd name="connsiteX42" fmla="*/ 3906 w 10000"/>
              <a:gd name="connsiteY42" fmla="*/ 2758 h 10000"/>
              <a:gd name="connsiteX43" fmla="*/ 4214 w 10000"/>
              <a:gd name="connsiteY43" fmla="*/ 2586 h 10000"/>
              <a:gd name="connsiteX44" fmla="*/ 4052 w 10000"/>
              <a:gd name="connsiteY44" fmla="*/ 2092 h 10000"/>
              <a:gd name="connsiteX45" fmla="*/ 4627 w 10000"/>
              <a:gd name="connsiteY45" fmla="*/ 1612 h 10000"/>
              <a:gd name="connsiteX46" fmla="*/ 4749 w 10000"/>
              <a:gd name="connsiteY46" fmla="*/ 1411 h 10000"/>
              <a:gd name="connsiteX47" fmla="*/ 5203 w 10000"/>
              <a:gd name="connsiteY47" fmla="*/ 1347 h 10000"/>
              <a:gd name="connsiteX48" fmla="*/ 5454 w 10000"/>
              <a:gd name="connsiteY48" fmla="*/ 1082 h 10000"/>
              <a:gd name="connsiteX49" fmla="*/ 5454 w 10000"/>
              <a:gd name="connsiteY49" fmla="*/ 917 h 10000"/>
              <a:gd name="connsiteX50" fmla="*/ 5721 w 10000"/>
              <a:gd name="connsiteY50" fmla="*/ 709 h 10000"/>
              <a:gd name="connsiteX51" fmla="*/ 6207 w 10000"/>
              <a:gd name="connsiteY51" fmla="*/ 659 h 10000"/>
              <a:gd name="connsiteX52" fmla="*/ 6767 w 10000"/>
              <a:gd name="connsiteY52" fmla="*/ 659 h 10000"/>
              <a:gd name="connsiteX53" fmla="*/ 7220 w 10000"/>
              <a:gd name="connsiteY53" fmla="*/ 337 h 10000"/>
              <a:gd name="connsiteX54" fmla="*/ 7139 w 10000"/>
              <a:gd name="connsiteY54" fmla="*/ 0 h 10000"/>
              <a:gd name="connsiteX55" fmla="*/ 7220 w 10000"/>
              <a:gd name="connsiteY55" fmla="*/ 0 h 10000"/>
              <a:gd name="connsiteX56" fmla="*/ 7366 w 10000"/>
              <a:gd name="connsiteY56" fmla="*/ 57 h 10000"/>
              <a:gd name="connsiteX57" fmla="*/ 7593 w 10000"/>
              <a:gd name="connsiteY57" fmla="*/ 337 h 10000"/>
              <a:gd name="connsiteX58" fmla="*/ 8582 w 10000"/>
              <a:gd name="connsiteY58" fmla="*/ 1082 h 10000"/>
              <a:gd name="connsiteX59" fmla="*/ 8728 w 10000"/>
              <a:gd name="connsiteY59" fmla="*/ 917 h 10000"/>
              <a:gd name="connsiteX60" fmla="*/ 9109 w 10000"/>
              <a:gd name="connsiteY60" fmla="*/ 1146 h 10000"/>
              <a:gd name="connsiteX61" fmla="*/ 9254 w 10000"/>
              <a:gd name="connsiteY61" fmla="*/ 1383 h 10000"/>
              <a:gd name="connsiteX62" fmla="*/ 9254 w 10000"/>
              <a:gd name="connsiteY62" fmla="*/ 1554 h 10000"/>
              <a:gd name="connsiteX63" fmla="*/ 9254 w 10000"/>
              <a:gd name="connsiteY63" fmla="*/ 1841 h 10000"/>
              <a:gd name="connsiteX64" fmla="*/ 9109 w 10000"/>
              <a:gd name="connsiteY64" fmla="*/ 2020 h 10000"/>
              <a:gd name="connsiteX65" fmla="*/ 9392 w 10000"/>
              <a:gd name="connsiteY65" fmla="*/ 2249 h 10000"/>
              <a:gd name="connsiteX66" fmla="*/ 9619 w 10000"/>
              <a:gd name="connsiteY66" fmla="*/ 2464 h 10000"/>
              <a:gd name="connsiteX67" fmla="*/ 9619 w 10000"/>
              <a:gd name="connsiteY67" fmla="*/ 2650 h 10000"/>
              <a:gd name="connsiteX68" fmla="*/ 9619 w 10000"/>
              <a:gd name="connsiteY68" fmla="*/ 2937 h 10000"/>
              <a:gd name="connsiteX69" fmla="*/ 9554 w 10000"/>
              <a:gd name="connsiteY69" fmla="*/ 3274 h 10000"/>
              <a:gd name="connsiteX70" fmla="*/ 9392 w 10000"/>
              <a:gd name="connsiteY70" fmla="*/ 3395 h 10000"/>
              <a:gd name="connsiteX71" fmla="*/ 9619 w 10000"/>
              <a:gd name="connsiteY71" fmla="*/ 3560 h 10000"/>
              <a:gd name="connsiteX72" fmla="*/ 9854 w 10000"/>
              <a:gd name="connsiteY72" fmla="*/ 3854 h 10000"/>
              <a:gd name="connsiteX73" fmla="*/ 10000 w 10000"/>
              <a:gd name="connsiteY73" fmla="*/ 4140 h 10000"/>
              <a:gd name="connsiteX74" fmla="*/ 10000 w 10000"/>
              <a:gd name="connsiteY74" fmla="*/ 4248 h 10000"/>
              <a:gd name="connsiteX75" fmla="*/ 9773 w 10000"/>
              <a:gd name="connsiteY75" fmla="*/ 4305 h 10000"/>
              <a:gd name="connsiteX76" fmla="*/ 8809 w 10000"/>
              <a:gd name="connsiteY76" fmla="*/ 4305 h 10000"/>
              <a:gd name="connsiteX77" fmla="*/ 8582 w 10000"/>
              <a:gd name="connsiteY77" fmla="*/ 4305 h 10000"/>
              <a:gd name="connsiteX78" fmla="*/ 8420 w 10000"/>
              <a:gd name="connsiteY78" fmla="*/ 4420 h 10000"/>
              <a:gd name="connsiteX79" fmla="*/ 8420 w 10000"/>
              <a:gd name="connsiteY79" fmla="*/ 4656 h 10000"/>
              <a:gd name="connsiteX80" fmla="*/ 8274 w 10000"/>
              <a:gd name="connsiteY80" fmla="*/ 4828 h 10000"/>
              <a:gd name="connsiteX81" fmla="*/ 7836 w 10000"/>
              <a:gd name="connsiteY81" fmla="*/ 5115 h 10000"/>
              <a:gd name="connsiteX82" fmla="*/ 7885 w 10000"/>
              <a:gd name="connsiteY82" fmla="*/ 5358 h 10000"/>
              <a:gd name="connsiteX83" fmla="*/ 7836 w 10000"/>
              <a:gd name="connsiteY83" fmla="*/ 5523 h 10000"/>
              <a:gd name="connsiteX84" fmla="*/ 7820 w 10000"/>
              <a:gd name="connsiteY84" fmla="*/ 5534 h 10000"/>
              <a:gd name="connsiteX85" fmla="*/ 7674 w 10000"/>
              <a:gd name="connsiteY85" fmla="*/ 5630 h 10000"/>
              <a:gd name="connsiteX86" fmla="*/ 3517 w 10000"/>
              <a:gd name="connsiteY86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468 w 10000"/>
              <a:gd name="connsiteY39" fmla="*/ 3223 h 10000"/>
              <a:gd name="connsiteX40" fmla="*/ 3614 w 10000"/>
              <a:gd name="connsiteY40" fmla="*/ 3044 h 10000"/>
              <a:gd name="connsiteX41" fmla="*/ 3906 w 10000"/>
              <a:gd name="connsiteY41" fmla="*/ 2758 h 10000"/>
              <a:gd name="connsiteX42" fmla="*/ 4214 w 10000"/>
              <a:gd name="connsiteY42" fmla="*/ 2586 h 10000"/>
              <a:gd name="connsiteX43" fmla="*/ 4052 w 10000"/>
              <a:gd name="connsiteY43" fmla="*/ 2092 h 10000"/>
              <a:gd name="connsiteX44" fmla="*/ 4627 w 10000"/>
              <a:gd name="connsiteY44" fmla="*/ 1612 h 10000"/>
              <a:gd name="connsiteX45" fmla="*/ 4749 w 10000"/>
              <a:gd name="connsiteY45" fmla="*/ 1411 h 10000"/>
              <a:gd name="connsiteX46" fmla="*/ 5203 w 10000"/>
              <a:gd name="connsiteY46" fmla="*/ 1347 h 10000"/>
              <a:gd name="connsiteX47" fmla="*/ 5454 w 10000"/>
              <a:gd name="connsiteY47" fmla="*/ 1082 h 10000"/>
              <a:gd name="connsiteX48" fmla="*/ 5454 w 10000"/>
              <a:gd name="connsiteY48" fmla="*/ 917 h 10000"/>
              <a:gd name="connsiteX49" fmla="*/ 5721 w 10000"/>
              <a:gd name="connsiteY49" fmla="*/ 709 h 10000"/>
              <a:gd name="connsiteX50" fmla="*/ 6207 w 10000"/>
              <a:gd name="connsiteY50" fmla="*/ 659 h 10000"/>
              <a:gd name="connsiteX51" fmla="*/ 6767 w 10000"/>
              <a:gd name="connsiteY51" fmla="*/ 659 h 10000"/>
              <a:gd name="connsiteX52" fmla="*/ 7220 w 10000"/>
              <a:gd name="connsiteY52" fmla="*/ 337 h 10000"/>
              <a:gd name="connsiteX53" fmla="*/ 7139 w 10000"/>
              <a:gd name="connsiteY53" fmla="*/ 0 h 10000"/>
              <a:gd name="connsiteX54" fmla="*/ 7220 w 10000"/>
              <a:gd name="connsiteY54" fmla="*/ 0 h 10000"/>
              <a:gd name="connsiteX55" fmla="*/ 7366 w 10000"/>
              <a:gd name="connsiteY55" fmla="*/ 57 h 10000"/>
              <a:gd name="connsiteX56" fmla="*/ 7593 w 10000"/>
              <a:gd name="connsiteY56" fmla="*/ 337 h 10000"/>
              <a:gd name="connsiteX57" fmla="*/ 8582 w 10000"/>
              <a:gd name="connsiteY57" fmla="*/ 1082 h 10000"/>
              <a:gd name="connsiteX58" fmla="*/ 8728 w 10000"/>
              <a:gd name="connsiteY58" fmla="*/ 917 h 10000"/>
              <a:gd name="connsiteX59" fmla="*/ 9109 w 10000"/>
              <a:gd name="connsiteY59" fmla="*/ 1146 h 10000"/>
              <a:gd name="connsiteX60" fmla="*/ 9254 w 10000"/>
              <a:gd name="connsiteY60" fmla="*/ 1383 h 10000"/>
              <a:gd name="connsiteX61" fmla="*/ 9254 w 10000"/>
              <a:gd name="connsiteY61" fmla="*/ 1554 h 10000"/>
              <a:gd name="connsiteX62" fmla="*/ 9254 w 10000"/>
              <a:gd name="connsiteY62" fmla="*/ 1841 h 10000"/>
              <a:gd name="connsiteX63" fmla="*/ 9109 w 10000"/>
              <a:gd name="connsiteY63" fmla="*/ 2020 h 10000"/>
              <a:gd name="connsiteX64" fmla="*/ 9392 w 10000"/>
              <a:gd name="connsiteY64" fmla="*/ 2249 h 10000"/>
              <a:gd name="connsiteX65" fmla="*/ 9619 w 10000"/>
              <a:gd name="connsiteY65" fmla="*/ 2464 h 10000"/>
              <a:gd name="connsiteX66" fmla="*/ 9619 w 10000"/>
              <a:gd name="connsiteY66" fmla="*/ 2650 h 10000"/>
              <a:gd name="connsiteX67" fmla="*/ 9619 w 10000"/>
              <a:gd name="connsiteY67" fmla="*/ 2937 h 10000"/>
              <a:gd name="connsiteX68" fmla="*/ 9554 w 10000"/>
              <a:gd name="connsiteY68" fmla="*/ 3274 h 10000"/>
              <a:gd name="connsiteX69" fmla="*/ 9392 w 10000"/>
              <a:gd name="connsiteY69" fmla="*/ 3395 h 10000"/>
              <a:gd name="connsiteX70" fmla="*/ 9619 w 10000"/>
              <a:gd name="connsiteY70" fmla="*/ 3560 h 10000"/>
              <a:gd name="connsiteX71" fmla="*/ 9854 w 10000"/>
              <a:gd name="connsiteY71" fmla="*/ 3854 h 10000"/>
              <a:gd name="connsiteX72" fmla="*/ 10000 w 10000"/>
              <a:gd name="connsiteY72" fmla="*/ 4140 h 10000"/>
              <a:gd name="connsiteX73" fmla="*/ 10000 w 10000"/>
              <a:gd name="connsiteY73" fmla="*/ 4248 h 10000"/>
              <a:gd name="connsiteX74" fmla="*/ 9773 w 10000"/>
              <a:gd name="connsiteY74" fmla="*/ 4305 h 10000"/>
              <a:gd name="connsiteX75" fmla="*/ 8809 w 10000"/>
              <a:gd name="connsiteY75" fmla="*/ 4305 h 10000"/>
              <a:gd name="connsiteX76" fmla="*/ 8582 w 10000"/>
              <a:gd name="connsiteY76" fmla="*/ 4305 h 10000"/>
              <a:gd name="connsiteX77" fmla="*/ 8420 w 10000"/>
              <a:gd name="connsiteY77" fmla="*/ 4420 h 10000"/>
              <a:gd name="connsiteX78" fmla="*/ 8420 w 10000"/>
              <a:gd name="connsiteY78" fmla="*/ 4656 h 10000"/>
              <a:gd name="connsiteX79" fmla="*/ 8274 w 10000"/>
              <a:gd name="connsiteY79" fmla="*/ 4828 h 10000"/>
              <a:gd name="connsiteX80" fmla="*/ 7836 w 10000"/>
              <a:gd name="connsiteY80" fmla="*/ 5115 h 10000"/>
              <a:gd name="connsiteX81" fmla="*/ 7885 w 10000"/>
              <a:gd name="connsiteY81" fmla="*/ 5358 h 10000"/>
              <a:gd name="connsiteX82" fmla="*/ 7836 w 10000"/>
              <a:gd name="connsiteY82" fmla="*/ 5523 h 10000"/>
              <a:gd name="connsiteX83" fmla="*/ 7820 w 10000"/>
              <a:gd name="connsiteY83" fmla="*/ 5534 h 10000"/>
              <a:gd name="connsiteX84" fmla="*/ 7674 w 10000"/>
              <a:gd name="connsiteY84" fmla="*/ 5630 h 10000"/>
              <a:gd name="connsiteX85" fmla="*/ 3517 w 10000"/>
              <a:gd name="connsiteY85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3468 w 10000"/>
              <a:gd name="connsiteY38" fmla="*/ 3223 h 10000"/>
              <a:gd name="connsiteX39" fmla="*/ 3614 w 10000"/>
              <a:gd name="connsiteY39" fmla="*/ 3044 h 10000"/>
              <a:gd name="connsiteX40" fmla="*/ 3906 w 10000"/>
              <a:gd name="connsiteY40" fmla="*/ 2758 h 10000"/>
              <a:gd name="connsiteX41" fmla="*/ 4214 w 10000"/>
              <a:gd name="connsiteY41" fmla="*/ 2586 h 10000"/>
              <a:gd name="connsiteX42" fmla="*/ 4052 w 10000"/>
              <a:gd name="connsiteY42" fmla="*/ 2092 h 10000"/>
              <a:gd name="connsiteX43" fmla="*/ 4627 w 10000"/>
              <a:gd name="connsiteY43" fmla="*/ 1612 h 10000"/>
              <a:gd name="connsiteX44" fmla="*/ 4749 w 10000"/>
              <a:gd name="connsiteY44" fmla="*/ 1411 h 10000"/>
              <a:gd name="connsiteX45" fmla="*/ 5203 w 10000"/>
              <a:gd name="connsiteY45" fmla="*/ 1347 h 10000"/>
              <a:gd name="connsiteX46" fmla="*/ 5454 w 10000"/>
              <a:gd name="connsiteY46" fmla="*/ 1082 h 10000"/>
              <a:gd name="connsiteX47" fmla="*/ 5454 w 10000"/>
              <a:gd name="connsiteY47" fmla="*/ 917 h 10000"/>
              <a:gd name="connsiteX48" fmla="*/ 5721 w 10000"/>
              <a:gd name="connsiteY48" fmla="*/ 709 h 10000"/>
              <a:gd name="connsiteX49" fmla="*/ 6207 w 10000"/>
              <a:gd name="connsiteY49" fmla="*/ 659 h 10000"/>
              <a:gd name="connsiteX50" fmla="*/ 6767 w 10000"/>
              <a:gd name="connsiteY50" fmla="*/ 659 h 10000"/>
              <a:gd name="connsiteX51" fmla="*/ 7220 w 10000"/>
              <a:gd name="connsiteY51" fmla="*/ 337 h 10000"/>
              <a:gd name="connsiteX52" fmla="*/ 7139 w 10000"/>
              <a:gd name="connsiteY52" fmla="*/ 0 h 10000"/>
              <a:gd name="connsiteX53" fmla="*/ 7220 w 10000"/>
              <a:gd name="connsiteY53" fmla="*/ 0 h 10000"/>
              <a:gd name="connsiteX54" fmla="*/ 7366 w 10000"/>
              <a:gd name="connsiteY54" fmla="*/ 57 h 10000"/>
              <a:gd name="connsiteX55" fmla="*/ 7593 w 10000"/>
              <a:gd name="connsiteY55" fmla="*/ 337 h 10000"/>
              <a:gd name="connsiteX56" fmla="*/ 8582 w 10000"/>
              <a:gd name="connsiteY56" fmla="*/ 1082 h 10000"/>
              <a:gd name="connsiteX57" fmla="*/ 8728 w 10000"/>
              <a:gd name="connsiteY57" fmla="*/ 917 h 10000"/>
              <a:gd name="connsiteX58" fmla="*/ 9109 w 10000"/>
              <a:gd name="connsiteY58" fmla="*/ 1146 h 10000"/>
              <a:gd name="connsiteX59" fmla="*/ 9254 w 10000"/>
              <a:gd name="connsiteY59" fmla="*/ 1383 h 10000"/>
              <a:gd name="connsiteX60" fmla="*/ 9254 w 10000"/>
              <a:gd name="connsiteY60" fmla="*/ 1554 h 10000"/>
              <a:gd name="connsiteX61" fmla="*/ 9254 w 10000"/>
              <a:gd name="connsiteY61" fmla="*/ 1841 h 10000"/>
              <a:gd name="connsiteX62" fmla="*/ 9109 w 10000"/>
              <a:gd name="connsiteY62" fmla="*/ 2020 h 10000"/>
              <a:gd name="connsiteX63" fmla="*/ 9392 w 10000"/>
              <a:gd name="connsiteY63" fmla="*/ 2249 h 10000"/>
              <a:gd name="connsiteX64" fmla="*/ 9619 w 10000"/>
              <a:gd name="connsiteY64" fmla="*/ 2464 h 10000"/>
              <a:gd name="connsiteX65" fmla="*/ 9619 w 10000"/>
              <a:gd name="connsiteY65" fmla="*/ 2650 h 10000"/>
              <a:gd name="connsiteX66" fmla="*/ 9619 w 10000"/>
              <a:gd name="connsiteY66" fmla="*/ 2937 h 10000"/>
              <a:gd name="connsiteX67" fmla="*/ 9554 w 10000"/>
              <a:gd name="connsiteY67" fmla="*/ 3274 h 10000"/>
              <a:gd name="connsiteX68" fmla="*/ 9392 w 10000"/>
              <a:gd name="connsiteY68" fmla="*/ 3395 h 10000"/>
              <a:gd name="connsiteX69" fmla="*/ 9619 w 10000"/>
              <a:gd name="connsiteY69" fmla="*/ 3560 h 10000"/>
              <a:gd name="connsiteX70" fmla="*/ 9854 w 10000"/>
              <a:gd name="connsiteY70" fmla="*/ 3854 h 10000"/>
              <a:gd name="connsiteX71" fmla="*/ 10000 w 10000"/>
              <a:gd name="connsiteY71" fmla="*/ 4140 h 10000"/>
              <a:gd name="connsiteX72" fmla="*/ 10000 w 10000"/>
              <a:gd name="connsiteY72" fmla="*/ 4248 h 10000"/>
              <a:gd name="connsiteX73" fmla="*/ 9773 w 10000"/>
              <a:gd name="connsiteY73" fmla="*/ 4305 h 10000"/>
              <a:gd name="connsiteX74" fmla="*/ 8809 w 10000"/>
              <a:gd name="connsiteY74" fmla="*/ 4305 h 10000"/>
              <a:gd name="connsiteX75" fmla="*/ 8582 w 10000"/>
              <a:gd name="connsiteY75" fmla="*/ 4305 h 10000"/>
              <a:gd name="connsiteX76" fmla="*/ 8420 w 10000"/>
              <a:gd name="connsiteY76" fmla="*/ 4420 h 10000"/>
              <a:gd name="connsiteX77" fmla="*/ 8420 w 10000"/>
              <a:gd name="connsiteY77" fmla="*/ 4656 h 10000"/>
              <a:gd name="connsiteX78" fmla="*/ 8274 w 10000"/>
              <a:gd name="connsiteY78" fmla="*/ 4828 h 10000"/>
              <a:gd name="connsiteX79" fmla="*/ 7836 w 10000"/>
              <a:gd name="connsiteY79" fmla="*/ 5115 h 10000"/>
              <a:gd name="connsiteX80" fmla="*/ 7885 w 10000"/>
              <a:gd name="connsiteY80" fmla="*/ 5358 h 10000"/>
              <a:gd name="connsiteX81" fmla="*/ 7836 w 10000"/>
              <a:gd name="connsiteY81" fmla="*/ 5523 h 10000"/>
              <a:gd name="connsiteX82" fmla="*/ 7820 w 10000"/>
              <a:gd name="connsiteY82" fmla="*/ 5534 h 10000"/>
              <a:gd name="connsiteX83" fmla="*/ 7674 w 10000"/>
              <a:gd name="connsiteY83" fmla="*/ 5630 h 10000"/>
              <a:gd name="connsiteX84" fmla="*/ 3517 w 10000"/>
              <a:gd name="connsiteY84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3468 w 10000"/>
              <a:gd name="connsiteY37" fmla="*/ 3223 h 10000"/>
              <a:gd name="connsiteX38" fmla="*/ 3614 w 10000"/>
              <a:gd name="connsiteY38" fmla="*/ 3044 h 10000"/>
              <a:gd name="connsiteX39" fmla="*/ 3906 w 10000"/>
              <a:gd name="connsiteY39" fmla="*/ 2758 h 10000"/>
              <a:gd name="connsiteX40" fmla="*/ 4214 w 10000"/>
              <a:gd name="connsiteY40" fmla="*/ 2586 h 10000"/>
              <a:gd name="connsiteX41" fmla="*/ 4052 w 10000"/>
              <a:gd name="connsiteY41" fmla="*/ 2092 h 10000"/>
              <a:gd name="connsiteX42" fmla="*/ 4627 w 10000"/>
              <a:gd name="connsiteY42" fmla="*/ 1612 h 10000"/>
              <a:gd name="connsiteX43" fmla="*/ 4749 w 10000"/>
              <a:gd name="connsiteY43" fmla="*/ 1411 h 10000"/>
              <a:gd name="connsiteX44" fmla="*/ 5203 w 10000"/>
              <a:gd name="connsiteY44" fmla="*/ 1347 h 10000"/>
              <a:gd name="connsiteX45" fmla="*/ 5454 w 10000"/>
              <a:gd name="connsiteY45" fmla="*/ 1082 h 10000"/>
              <a:gd name="connsiteX46" fmla="*/ 5454 w 10000"/>
              <a:gd name="connsiteY46" fmla="*/ 917 h 10000"/>
              <a:gd name="connsiteX47" fmla="*/ 5721 w 10000"/>
              <a:gd name="connsiteY47" fmla="*/ 709 h 10000"/>
              <a:gd name="connsiteX48" fmla="*/ 6207 w 10000"/>
              <a:gd name="connsiteY48" fmla="*/ 659 h 10000"/>
              <a:gd name="connsiteX49" fmla="*/ 6767 w 10000"/>
              <a:gd name="connsiteY49" fmla="*/ 659 h 10000"/>
              <a:gd name="connsiteX50" fmla="*/ 7220 w 10000"/>
              <a:gd name="connsiteY50" fmla="*/ 337 h 10000"/>
              <a:gd name="connsiteX51" fmla="*/ 7139 w 10000"/>
              <a:gd name="connsiteY51" fmla="*/ 0 h 10000"/>
              <a:gd name="connsiteX52" fmla="*/ 7220 w 10000"/>
              <a:gd name="connsiteY52" fmla="*/ 0 h 10000"/>
              <a:gd name="connsiteX53" fmla="*/ 7366 w 10000"/>
              <a:gd name="connsiteY53" fmla="*/ 57 h 10000"/>
              <a:gd name="connsiteX54" fmla="*/ 7593 w 10000"/>
              <a:gd name="connsiteY54" fmla="*/ 337 h 10000"/>
              <a:gd name="connsiteX55" fmla="*/ 8582 w 10000"/>
              <a:gd name="connsiteY55" fmla="*/ 1082 h 10000"/>
              <a:gd name="connsiteX56" fmla="*/ 8728 w 10000"/>
              <a:gd name="connsiteY56" fmla="*/ 917 h 10000"/>
              <a:gd name="connsiteX57" fmla="*/ 9109 w 10000"/>
              <a:gd name="connsiteY57" fmla="*/ 1146 h 10000"/>
              <a:gd name="connsiteX58" fmla="*/ 9254 w 10000"/>
              <a:gd name="connsiteY58" fmla="*/ 1383 h 10000"/>
              <a:gd name="connsiteX59" fmla="*/ 9254 w 10000"/>
              <a:gd name="connsiteY59" fmla="*/ 1554 h 10000"/>
              <a:gd name="connsiteX60" fmla="*/ 9254 w 10000"/>
              <a:gd name="connsiteY60" fmla="*/ 1841 h 10000"/>
              <a:gd name="connsiteX61" fmla="*/ 9109 w 10000"/>
              <a:gd name="connsiteY61" fmla="*/ 2020 h 10000"/>
              <a:gd name="connsiteX62" fmla="*/ 9392 w 10000"/>
              <a:gd name="connsiteY62" fmla="*/ 2249 h 10000"/>
              <a:gd name="connsiteX63" fmla="*/ 9619 w 10000"/>
              <a:gd name="connsiteY63" fmla="*/ 2464 h 10000"/>
              <a:gd name="connsiteX64" fmla="*/ 9619 w 10000"/>
              <a:gd name="connsiteY64" fmla="*/ 2650 h 10000"/>
              <a:gd name="connsiteX65" fmla="*/ 9619 w 10000"/>
              <a:gd name="connsiteY65" fmla="*/ 2937 h 10000"/>
              <a:gd name="connsiteX66" fmla="*/ 9554 w 10000"/>
              <a:gd name="connsiteY66" fmla="*/ 3274 h 10000"/>
              <a:gd name="connsiteX67" fmla="*/ 9392 w 10000"/>
              <a:gd name="connsiteY67" fmla="*/ 3395 h 10000"/>
              <a:gd name="connsiteX68" fmla="*/ 9619 w 10000"/>
              <a:gd name="connsiteY68" fmla="*/ 3560 h 10000"/>
              <a:gd name="connsiteX69" fmla="*/ 9854 w 10000"/>
              <a:gd name="connsiteY69" fmla="*/ 3854 h 10000"/>
              <a:gd name="connsiteX70" fmla="*/ 10000 w 10000"/>
              <a:gd name="connsiteY70" fmla="*/ 4140 h 10000"/>
              <a:gd name="connsiteX71" fmla="*/ 10000 w 10000"/>
              <a:gd name="connsiteY71" fmla="*/ 4248 h 10000"/>
              <a:gd name="connsiteX72" fmla="*/ 9773 w 10000"/>
              <a:gd name="connsiteY72" fmla="*/ 4305 h 10000"/>
              <a:gd name="connsiteX73" fmla="*/ 8809 w 10000"/>
              <a:gd name="connsiteY73" fmla="*/ 4305 h 10000"/>
              <a:gd name="connsiteX74" fmla="*/ 8582 w 10000"/>
              <a:gd name="connsiteY74" fmla="*/ 4305 h 10000"/>
              <a:gd name="connsiteX75" fmla="*/ 8420 w 10000"/>
              <a:gd name="connsiteY75" fmla="*/ 4420 h 10000"/>
              <a:gd name="connsiteX76" fmla="*/ 8420 w 10000"/>
              <a:gd name="connsiteY76" fmla="*/ 4656 h 10000"/>
              <a:gd name="connsiteX77" fmla="*/ 8274 w 10000"/>
              <a:gd name="connsiteY77" fmla="*/ 4828 h 10000"/>
              <a:gd name="connsiteX78" fmla="*/ 7836 w 10000"/>
              <a:gd name="connsiteY78" fmla="*/ 5115 h 10000"/>
              <a:gd name="connsiteX79" fmla="*/ 7885 w 10000"/>
              <a:gd name="connsiteY79" fmla="*/ 5358 h 10000"/>
              <a:gd name="connsiteX80" fmla="*/ 7836 w 10000"/>
              <a:gd name="connsiteY80" fmla="*/ 5523 h 10000"/>
              <a:gd name="connsiteX81" fmla="*/ 7820 w 10000"/>
              <a:gd name="connsiteY81" fmla="*/ 5534 h 10000"/>
              <a:gd name="connsiteX82" fmla="*/ 7674 w 10000"/>
              <a:gd name="connsiteY82" fmla="*/ 5630 h 10000"/>
              <a:gd name="connsiteX83" fmla="*/ 3517 w 10000"/>
              <a:gd name="connsiteY83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3468 w 10000"/>
              <a:gd name="connsiteY36" fmla="*/ 3223 h 10000"/>
              <a:gd name="connsiteX37" fmla="*/ 3614 w 10000"/>
              <a:gd name="connsiteY37" fmla="*/ 3044 h 10000"/>
              <a:gd name="connsiteX38" fmla="*/ 3906 w 10000"/>
              <a:gd name="connsiteY38" fmla="*/ 2758 h 10000"/>
              <a:gd name="connsiteX39" fmla="*/ 4214 w 10000"/>
              <a:gd name="connsiteY39" fmla="*/ 2586 h 10000"/>
              <a:gd name="connsiteX40" fmla="*/ 4052 w 10000"/>
              <a:gd name="connsiteY40" fmla="*/ 2092 h 10000"/>
              <a:gd name="connsiteX41" fmla="*/ 4627 w 10000"/>
              <a:gd name="connsiteY41" fmla="*/ 1612 h 10000"/>
              <a:gd name="connsiteX42" fmla="*/ 4749 w 10000"/>
              <a:gd name="connsiteY42" fmla="*/ 1411 h 10000"/>
              <a:gd name="connsiteX43" fmla="*/ 5203 w 10000"/>
              <a:gd name="connsiteY43" fmla="*/ 1347 h 10000"/>
              <a:gd name="connsiteX44" fmla="*/ 5454 w 10000"/>
              <a:gd name="connsiteY44" fmla="*/ 1082 h 10000"/>
              <a:gd name="connsiteX45" fmla="*/ 5454 w 10000"/>
              <a:gd name="connsiteY45" fmla="*/ 917 h 10000"/>
              <a:gd name="connsiteX46" fmla="*/ 5721 w 10000"/>
              <a:gd name="connsiteY46" fmla="*/ 709 h 10000"/>
              <a:gd name="connsiteX47" fmla="*/ 6207 w 10000"/>
              <a:gd name="connsiteY47" fmla="*/ 659 h 10000"/>
              <a:gd name="connsiteX48" fmla="*/ 6767 w 10000"/>
              <a:gd name="connsiteY48" fmla="*/ 659 h 10000"/>
              <a:gd name="connsiteX49" fmla="*/ 7220 w 10000"/>
              <a:gd name="connsiteY49" fmla="*/ 337 h 10000"/>
              <a:gd name="connsiteX50" fmla="*/ 7139 w 10000"/>
              <a:gd name="connsiteY50" fmla="*/ 0 h 10000"/>
              <a:gd name="connsiteX51" fmla="*/ 7220 w 10000"/>
              <a:gd name="connsiteY51" fmla="*/ 0 h 10000"/>
              <a:gd name="connsiteX52" fmla="*/ 7366 w 10000"/>
              <a:gd name="connsiteY52" fmla="*/ 57 h 10000"/>
              <a:gd name="connsiteX53" fmla="*/ 7593 w 10000"/>
              <a:gd name="connsiteY53" fmla="*/ 337 h 10000"/>
              <a:gd name="connsiteX54" fmla="*/ 8582 w 10000"/>
              <a:gd name="connsiteY54" fmla="*/ 1082 h 10000"/>
              <a:gd name="connsiteX55" fmla="*/ 8728 w 10000"/>
              <a:gd name="connsiteY55" fmla="*/ 917 h 10000"/>
              <a:gd name="connsiteX56" fmla="*/ 9109 w 10000"/>
              <a:gd name="connsiteY56" fmla="*/ 1146 h 10000"/>
              <a:gd name="connsiteX57" fmla="*/ 9254 w 10000"/>
              <a:gd name="connsiteY57" fmla="*/ 1383 h 10000"/>
              <a:gd name="connsiteX58" fmla="*/ 9254 w 10000"/>
              <a:gd name="connsiteY58" fmla="*/ 1554 h 10000"/>
              <a:gd name="connsiteX59" fmla="*/ 9254 w 10000"/>
              <a:gd name="connsiteY59" fmla="*/ 1841 h 10000"/>
              <a:gd name="connsiteX60" fmla="*/ 9109 w 10000"/>
              <a:gd name="connsiteY60" fmla="*/ 2020 h 10000"/>
              <a:gd name="connsiteX61" fmla="*/ 9392 w 10000"/>
              <a:gd name="connsiteY61" fmla="*/ 2249 h 10000"/>
              <a:gd name="connsiteX62" fmla="*/ 9619 w 10000"/>
              <a:gd name="connsiteY62" fmla="*/ 2464 h 10000"/>
              <a:gd name="connsiteX63" fmla="*/ 9619 w 10000"/>
              <a:gd name="connsiteY63" fmla="*/ 2650 h 10000"/>
              <a:gd name="connsiteX64" fmla="*/ 9619 w 10000"/>
              <a:gd name="connsiteY64" fmla="*/ 2937 h 10000"/>
              <a:gd name="connsiteX65" fmla="*/ 9554 w 10000"/>
              <a:gd name="connsiteY65" fmla="*/ 3274 h 10000"/>
              <a:gd name="connsiteX66" fmla="*/ 9392 w 10000"/>
              <a:gd name="connsiteY66" fmla="*/ 3395 h 10000"/>
              <a:gd name="connsiteX67" fmla="*/ 9619 w 10000"/>
              <a:gd name="connsiteY67" fmla="*/ 3560 h 10000"/>
              <a:gd name="connsiteX68" fmla="*/ 9854 w 10000"/>
              <a:gd name="connsiteY68" fmla="*/ 3854 h 10000"/>
              <a:gd name="connsiteX69" fmla="*/ 10000 w 10000"/>
              <a:gd name="connsiteY69" fmla="*/ 4140 h 10000"/>
              <a:gd name="connsiteX70" fmla="*/ 10000 w 10000"/>
              <a:gd name="connsiteY70" fmla="*/ 4248 h 10000"/>
              <a:gd name="connsiteX71" fmla="*/ 9773 w 10000"/>
              <a:gd name="connsiteY71" fmla="*/ 4305 h 10000"/>
              <a:gd name="connsiteX72" fmla="*/ 8809 w 10000"/>
              <a:gd name="connsiteY72" fmla="*/ 4305 h 10000"/>
              <a:gd name="connsiteX73" fmla="*/ 8582 w 10000"/>
              <a:gd name="connsiteY73" fmla="*/ 4305 h 10000"/>
              <a:gd name="connsiteX74" fmla="*/ 8420 w 10000"/>
              <a:gd name="connsiteY74" fmla="*/ 4420 h 10000"/>
              <a:gd name="connsiteX75" fmla="*/ 8420 w 10000"/>
              <a:gd name="connsiteY75" fmla="*/ 4656 h 10000"/>
              <a:gd name="connsiteX76" fmla="*/ 8274 w 10000"/>
              <a:gd name="connsiteY76" fmla="*/ 4828 h 10000"/>
              <a:gd name="connsiteX77" fmla="*/ 7836 w 10000"/>
              <a:gd name="connsiteY77" fmla="*/ 5115 h 10000"/>
              <a:gd name="connsiteX78" fmla="*/ 7885 w 10000"/>
              <a:gd name="connsiteY78" fmla="*/ 5358 h 10000"/>
              <a:gd name="connsiteX79" fmla="*/ 7836 w 10000"/>
              <a:gd name="connsiteY79" fmla="*/ 5523 h 10000"/>
              <a:gd name="connsiteX80" fmla="*/ 7820 w 10000"/>
              <a:gd name="connsiteY80" fmla="*/ 5534 h 10000"/>
              <a:gd name="connsiteX81" fmla="*/ 7674 w 10000"/>
              <a:gd name="connsiteY81" fmla="*/ 5630 h 10000"/>
              <a:gd name="connsiteX82" fmla="*/ 3517 w 10000"/>
              <a:gd name="connsiteY82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3468 w 10000"/>
              <a:gd name="connsiteY35" fmla="*/ 3223 h 10000"/>
              <a:gd name="connsiteX36" fmla="*/ 3614 w 10000"/>
              <a:gd name="connsiteY36" fmla="*/ 3044 h 10000"/>
              <a:gd name="connsiteX37" fmla="*/ 3906 w 10000"/>
              <a:gd name="connsiteY37" fmla="*/ 2758 h 10000"/>
              <a:gd name="connsiteX38" fmla="*/ 4214 w 10000"/>
              <a:gd name="connsiteY38" fmla="*/ 2586 h 10000"/>
              <a:gd name="connsiteX39" fmla="*/ 4052 w 10000"/>
              <a:gd name="connsiteY39" fmla="*/ 2092 h 10000"/>
              <a:gd name="connsiteX40" fmla="*/ 4627 w 10000"/>
              <a:gd name="connsiteY40" fmla="*/ 1612 h 10000"/>
              <a:gd name="connsiteX41" fmla="*/ 4749 w 10000"/>
              <a:gd name="connsiteY41" fmla="*/ 1411 h 10000"/>
              <a:gd name="connsiteX42" fmla="*/ 5203 w 10000"/>
              <a:gd name="connsiteY42" fmla="*/ 1347 h 10000"/>
              <a:gd name="connsiteX43" fmla="*/ 5454 w 10000"/>
              <a:gd name="connsiteY43" fmla="*/ 1082 h 10000"/>
              <a:gd name="connsiteX44" fmla="*/ 5454 w 10000"/>
              <a:gd name="connsiteY44" fmla="*/ 917 h 10000"/>
              <a:gd name="connsiteX45" fmla="*/ 5721 w 10000"/>
              <a:gd name="connsiteY45" fmla="*/ 709 h 10000"/>
              <a:gd name="connsiteX46" fmla="*/ 6207 w 10000"/>
              <a:gd name="connsiteY46" fmla="*/ 659 h 10000"/>
              <a:gd name="connsiteX47" fmla="*/ 6767 w 10000"/>
              <a:gd name="connsiteY47" fmla="*/ 659 h 10000"/>
              <a:gd name="connsiteX48" fmla="*/ 7220 w 10000"/>
              <a:gd name="connsiteY48" fmla="*/ 337 h 10000"/>
              <a:gd name="connsiteX49" fmla="*/ 7139 w 10000"/>
              <a:gd name="connsiteY49" fmla="*/ 0 h 10000"/>
              <a:gd name="connsiteX50" fmla="*/ 7220 w 10000"/>
              <a:gd name="connsiteY50" fmla="*/ 0 h 10000"/>
              <a:gd name="connsiteX51" fmla="*/ 7366 w 10000"/>
              <a:gd name="connsiteY51" fmla="*/ 57 h 10000"/>
              <a:gd name="connsiteX52" fmla="*/ 7593 w 10000"/>
              <a:gd name="connsiteY52" fmla="*/ 337 h 10000"/>
              <a:gd name="connsiteX53" fmla="*/ 8582 w 10000"/>
              <a:gd name="connsiteY53" fmla="*/ 1082 h 10000"/>
              <a:gd name="connsiteX54" fmla="*/ 8728 w 10000"/>
              <a:gd name="connsiteY54" fmla="*/ 917 h 10000"/>
              <a:gd name="connsiteX55" fmla="*/ 9109 w 10000"/>
              <a:gd name="connsiteY55" fmla="*/ 1146 h 10000"/>
              <a:gd name="connsiteX56" fmla="*/ 9254 w 10000"/>
              <a:gd name="connsiteY56" fmla="*/ 1383 h 10000"/>
              <a:gd name="connsiteX57" fmla="*/ 9254 w 10000"/>
              <a:gd name="connsiteY57" fmla="*/ 1554 h 10000"/>
              <a:gd name="connsiteX58" fmla="*/ 9254 w 10000"/>
              <a:gd name="connsiteY58" fmla="*/ 1841 h 10000"/>
              <a:gd name="connsiteX59" fmla="*/ 9109 w 10000"/>
              <a:gd name="connsiteY59" fmla="*/ 2020 h 10000"/>
              <a:gd name="connsiteX60" fmla="*/ 9392 w 10000"/>
              <a:gd name="connsiteY60" fmla="*/ 2249 h 10000"/>
              <a:gd name="connsiteX61" fmla="*/ 9619 w 10000"/>
              <a:gd name="connsiteY61" fmla="*/ 2464 h 10000"/>
              <a:gd name="connsiteX62" fmla="*/ 9619 w 10000"/>
              <a:gd name="connsiteY62" fmla="*/ 2650 h 10000"/>
              <a:gd name="connsiteX63" fmla="*/ 9619 w 10000"/>
              <a:gd name="connsiteY63" fmla="*/ 2937 h 10000"/>
              <a:gd name="connsiteX64" fmla="*/ 9554 w 10000"/>
              <a:gd name="connsiteY64" fmla="*/ 3274 h 10000"/>
              <a:gd name="connsiteX65" fmla="*/ 9392 w 10000"/>
              <a:gd name="connsiteY65" fmla="*/ 3395 h 10000"/>
              <a:gd name="connsiteX66" fmla="*/ 9619 w 10000"/>
              <a:gd name="connsiteY66" fmla="*/ 3560 h 10000"/>
              <a:gd name="connsiteX67" fmla="*/ 9854 w 10000"/>
              <a:gd name="connsiteY67" fmla="*/ 3854 h 10000"/>
              <a:gd name="connsiteX68" fmla="*/ 10000 w 10000"/>
              <a:gd name="connsiteY68" fmla="*/ 4140 h 10000"/>
              <a:gd name="connsiteX69" fmla="*/ 10000 w 10000"/>
              <a:gd name="connsiteY69" fmla="*/ 4248 h 10000"/>
              <a:gd name="connsiteX70" fmla="*/ 9773 w 10000"/>
              <a:gd name="connsiteY70" fmla="*/ 4305 h 10000"/>
              <a:gd name="connsiteX71" fmla="*/ 8809 w 10000"/>
              <a:gd name="connsiteY71" fmla="*/ 4305 h 10000"/>
              <a:gd name="connsiteX72" fmla="*/ 8582 w 10000"/>
              <a:gd name="connsiteY72" fmla="*/ 4305 h 10000"/>
              <a:gd name="connsiteX73" fmla="*/ 8420 w 10000"/>
              <a:gd name="connsiteY73" fmla="*/ 4420 h 10000"/>
              <a:gd name="connsiteX74" fmla="*/ 8420 w 10000"/>
              <a:gd name="connsiteY74" fmla="*/ 4656 h 10000"/>
              <a:gd name="connsiteX75" fmla="*/ 8274 w 10000"/>
              <a:gd name="connsiteY75" fmla="*/ 4828 h 10000"/>
              <a:gd name="connsiteX76" fmla="*/ 7836 w 10000"/>
              <a:gd name="connsiteY76" fmla="*/ 5115 h 10000"/>
              <a:gd name="connsiteX77" fmla="*/ 7885 w 10000"/>
              <a:gd name="connsiteY77" fmla="*/ 5358 h 10000"/>
              <a:gd name="connsiteX78" fmla="*/ 7836 w 10000"/>
              <a:gd name="connsiteY78" fmla="*/ 5523 h 10000"/>
              <a:gd name="connsiteX79" fmla="*/ 7820 w 10000"/>
              <a:gd name="connsiteY79" fmla="*/ 5534 h 10000"/>
              <a:gd name="connsiteX80" fmla="*/ 7674 w 10000"/>
              <a:gd name="connsiteY80" fmla="*/ 5630 h 10000"/>
              <a:gd name="connsiteX81" fmla="*/ 3517 w 10000"/>
              <a:gd name="connsiteY81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3468 w 10000"/>
              <a:gd name="connsiteY34" fmla="*/ 3223 h 10000"/>
              <a:gd name="connsiteX35" fmla="*/ 3614 w 10000"/>
              <a:gd name="connsiteY35" fmla="*/ 3044 h 10000"/>
              <a:gd name="connsiteX36" fmla="*/ 3906 w 10000"/>
              <a:gd name="connsiteY36" fmla="*/ 2758 h 10000"/>
              <a:gd name="connsiteX37" fmla="*/ 4214 w 10000"/>
              <a:gd name="connsiteY37" fmla="*/ 2586 h 10000"/>
              <a:gd name="connsiteX38" fmla="*/ 4052 w 10000"/>
              <a:gd name="connsiteY38" fmla="*/ 2092 h 10000"/>
              <a:gd name="connsiteX39" fmla="*/ 4627 w 10000"/>
              <a:gd name="connsiteY39" fmla="*/ 1612 h 10000"/>
              <a:gd name="connsiteX40" fmla="*/ 4749 w 10000"/>
              <a:gd name="connsiteY40" fmla="*/ 1411 h 10000"/>
              <a:gd name="connsiteX41" fmla="*/ 5203 w 10000"/>
              <a:gd name="connsiteY41" fmla="*/ 1347 h 10000"/>
              <a:gd name="connsiteX42" fmla="*/ 5454 w 10000"/>
              <a:gd name="connsiteY42" fmla="*/ 1082 h 10000"/>
              <a:gd name="connsiteX43" fmla="*/ 5454 w 10000"/>
              <a:gd name="connsiteY43" fmla="*/ 917 h 10000"/>
              <a:gd name="connsiteX44" fmla="*/ 5721 w 10000"/>
              <a:gd name="connsiteY44" fmla="*/ 709 h 10000"/>
              <a:gd name="connsiteX45" fmla="*/ 6207 w 10000"/>
              <a:gd name="connsiteY45" fmla="*/ 659 h 10000"/>
              <a:gd name="connsiteX46" fmla="*/ 6767 w 10000"/>
              <a:gd name="connsiteY46" fmla="*/ 659 h 10000"/>
              <a:gd name="connsiteX47" fmla="*/ 7220 w 10000"/>
              <a:gd name="connsiteY47" fmla="*/ 337 h 10000"/>
              <a:gd name="connsiteX48" fmla="*/ 7139 w 10000"/>
              <a:gd name="connsiteY48" fmla="*/ 0 h 10000"/>
              <a:gd name="connsiteX49" fmla="*/ 7220 w 10000"/>
              <a:gd name="connsiteY49" fmla="*/ 0 h 10000"/>
              <a:gd name="connsiteX50" fmla="*/ 7366 w 10000"/>
              <a:gd name="connsiteY50" fmla="*/ 57 h 10000"/>
              <a:gd name="connsiteX51" fmla="*/ 7593 w 10000"/>
              <a:gd name="connsiteY51" fmla="*/ 337 h 10000"/>
              <a:gd name="connsiteX52" fmla="*/ 8582 w 10000"/>
              <a:gd name="connsiteY52" fmla="*/ 1082 h 10000"/>
              <a:gd name="connsiteX53" fmla="*/ 8728 w 10000"/>
              <a:gd name="connsiteY53" fmla="*/ 917 h 10000"/>
              <a:gd name="connsiteX54" fmla="*/ 9109 w 10000"/>
              <a:gd name="connsiteY54" fmla="*/ 1146 h 10000"/>
              <a:gd name="connsiteX55" fmla="*/ 9254 w 10000"/>
              <a:gd name="connsiteY55" fmla="*/ 1383 h 10000"/>
              <a:gd name="connsiteX56" fmla="*/ 9254 w 10000"/>
              <a:gd name="connsiteY56" fmla="*/ 1554 h 10000"/>
              <a:gd name="connsiteX57" fmla="*/ 9254 w 10000"/>
              <a:gd name="connsiteY57" fmla="*/ 1841 h 10000"/>
              <a:gd name="connsiteX58" fmla="*/ 9109 w 10000"/>
              <a:gd name="connsiteY58" fmla="*/ 2020 h 10000"/>
              <a:gd name="connsiteX59" fmla="*/ 9392 w 10000"/>
              <a:gd name="connsiteY59" fmla="*/ 2249 h 10000"/>
              <a:gd name="connsiteX60" fmla="*/ 9619 w 10000"/>
              <a:gd name="connsiteY60" fmla="*/ 2464 h 10000"/>
              <a:gd name="connsiteX61" fmla="*/ 9619 w 10000"/>
              <a:gd name="connsiteY61" fmla="*/ 2650 h 10000"/>
              <a:gd name="connsiteX62" fmla="*/ 9619 w 10000"/>
              <a:gd name="connsiteY62" fmla="*/ 2937 h 10000"/>
              <a:gd name="connsiteX63" fmla="*/ 9554 w 10000"/>
              <a:gd name="connsiteY63" fmla="*/ 3274 h 10000"/>
              <a:gd name="connsiteX64" fmla="*/ 9392 w 10000"/>
              <a:gd name="connsiteY64" fmla="*/ 3395 h 10000"/>
              <a:gd name="connsiteX65" fmla="*/ 9619 w 10000"/>
              <a:gd name="connsiteY65" fmla="*/ 3560 h 10000"/>
              <a:gd name="connsiteX66" fmla="*/ 9854 w 10000"/>
              <a:gd name="connsiteY66" fmla="*/ 3854 h 10000"/>
              <a:gd name="connsiteX67" fmla="*/ 10000 w 10000"/>
              <a:gd name="connsiteY67" fmla="*/ 4140 h 10000"/>
              <a:gd name="connsiteX68" fmla="*/ 10000 w 10000"/>
              <a:gd name="connsiteY68" fmla="*/ 4248 h 10000"/>
              <a:gd name="connsiteX69" fmla="*/ 9773 w 10000"/>
              <a:gd name="connsiteY69" fmla="*/ 4305 h 10000"/>
              <a:gd name="connsiteX70" fmla="*/ 8809 w 10000"/>
              <a:gd name="connsiteY70" fmla="*/ 4305 h 10000"/>
              <a:gd name="connsiteX71" fmla="*/ 8582 w 10000"/>
              <a:gd name="connsiteY71" fmla="*/ 4305 h 10000"/>
              <a:gd name="connsiteX72" fmla="*/ 8420 w 10000"/>
              <a:gd name="connsiteY72" fmla="*/ 4420 h 10000"/>
              <a:gd name="connsiteX73" fmla="*/ 8420 w 10000"/>
              <a:gd name="connsiteY73" fmla="*/ 4656 h 10000"/>
              <a:gd name="connsiteX74" fmla="*/ 8274 w 10000"/>
              <a:gd name="connsiteY74" fmla="*/ 4828 h 10000"/>
              <a:gd name="connsiteX75" fmla="*/ 7836 w 10000"/>
              <a:gd name="connsiteY75" fmla="*/ 5115 h 10000"/>
              <a:gd name="connsiteX76" fmla="*/ 7885 w 10000"/>
              <a:gd name="connsiteY76" fmla="*/ 5358 h 10000"/>
              <a:gd name="connsiteX77" fmla="*/ 7836 w 10000"/>
              <a:gd name="connsiteY77" fmla="*/ 5523 h 10000"/>
              <a:gd name="connsiteX78" fmla="*/ 7820 w 10000"/>
              <a:gd name="connsiteY78" fmla="*/ 5534 h 10000"/>
              <a:gd name="connsiteX79" fmla="*/ 7674 w 10000"/>
              <a:gd name="connsiteY79" fmla="*/ 5630 h 10000"/>
              <a:gd name="connsiteX80" fmla="*/ 3517 w 10000"/>
              <a:gd name="connsiteY80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3468 w 10000"/>
              <a:gd name="connsiteY33" fmla="*/ 3223 h 10000"/>
              <a:gd name="connsiteX34" fmla="*/ 3614 w 10000"/>
              <a:gd name="connsiteY34" fmla="*/ 3044 h 10000"/>
              <a:gd name="connsiteX35" fmla="*/ 3906 w 10000"/>
              <a:gd name="connsiteY35" fmla="*/ 2758 h 10000"/>
              <a:gd name="connsiteX36" fmla="*/ 4214 w 10000"/>
              <a:gd name="connsiteY36" fmla="*/ 2586 h 10000"/>
              <a:gd name="connsiteX37" fmla="*/ 4052 w 10000"/>
              <a:gd name="connsiteY37" fmla="*/ 2092 h 10000"/>
              <a:gd name="connsiteX38" fmla="*/ 4627 w 10000"/>
              <a:gd name="connsiteY38" fmla="*/ 1612 h 10000"/>
              <a:gd name="connsiteX39" fmla="*/ 4749 w 10000"/>
              <a:gd name="connsiteY39" fmla="*/ 1411 h 10000"/>
              <a:gd name="connsiteX40" fmla="*/ 5203 w 10000"/>
              <a:gd name="connsiteY40" fmla="*/ 1347 h 10000"/>
              <a:gd name="connsiteX41" fmla="*/ 5454 w 10000"/>
              <a:gd name="connsiteY41" fmla="*/ 1082 h 10000"/>
              <a:gd name="connsiteX42" fmla="*/ 5454 w 10000"/>
              <a:gd name="connsiteY42" fmla="*/ 917 h 10000"/>
              <a:gd name="connsiteX43" fmla="*/ 5721 w 10000"/>
              <a:gd name="connsiteY43" fmla="*/ 709 h 10000"/>
              <a:gd name="connsiteX44" fmla="*/ 6207 w 10000"/>
              <a:gd name="connsiteY44" fmla="*/ 659 h 10000"/>
              <a:gd name="connsiteX45" fmla="*/ 6767 w 10000"/>
              <a:gd name="connsiteY45" fmla="*/ 659 h 10000"/>
              <a:gd name="connsiteX46" fmla="*/ 7220 w 10000"/>
              <a:gd name="connsiteY46" fmla="*/ 337 h 10000"/>
              <a:gd name="connsiteX47" fmla="*/ 7139 w 10000"/>
              <a:gd name="connsiteY47" fmla="*/ 0 h 10000"/>
              <a:gd name="connsiteX48" fmla="*/ 7220 w 10000"/>
              <a:gd name="connsiteY48" fmla="*/ 0 h 10000"/>
              <a:gd name="connsiteX49" fmla="*/ 7366 w 10000"/>
              <a:gd name="connsiteY49" fmla="*/ 57 h 10000"/>
              <a:gd name="connsiteX50" fmla="*/ 7593 w 10000"/>
              <a:gd name="connsiteY50" fmla="*/ 337 h 10000"/>
              <a:gd name="connsiteX51" fmla="*/ 8582 w 10000"/>
              <a:gd name="connsiteY51" fmla="*/ 1082 h 10000"/>
              <a:gd name="connsiteX52" fmla="*/ 8728 w 10000"/>
              <a:gd name="connsiteY52" fmla="*/ 917 h 10000"/>
              <a:gd name="connsiteX53" fmla="*/ 9109 w 10000"/>
              <a:gd name="connsiteY53" fmla="*/ 1146 h 10000"/>
              <a:gd name="connsiteX54" fmla="*/ 9254 w 10000"/>
              <a:gd name="connsiteY54" fmla="*/ 1383 h 10000"/>
              <a:gd name="connsiteX55" fmla="*/ 9254 w 10000"/>
              <a:gd name="connsiteY55" fmla="*/ 1554 h 10000"/>
              <a:gd name="connsiteX56" fmla="*/ 9254 w 10000"/>
              <a:gd name="connsiteY56" fmla="*/ 1841 h 10000"/>
              <a:gd name="connsiteX57" fmla="*/ 9109 w 10000"/>
              <a:gd name="connsiteY57" fmla="*/ 2020 h 10000"/>
              <a:gd name="connsiteX58" fmla="*/ 9392 w 10000"/>
              <a:gd name="connsiteY58" fmla="*/ 2249 h 10000"/>
              <a:gd name="connsiteX59" fmla="*/ 9619 w 10000"/>
              <a:gd name="connsiteY59" fmla="*/ 2464 h 10000"/>
              <a:gd name="connsiteX60" fmla="*/ 9619 w 10000"/>
              <a:gd name="connsiteY60" fmla="*/ 2650 h 10000"/>
              <a:gd name="connsiteX61" fmla="*/ 9619 w 10000"/>
              <a:gd name="connsiteY61" fmla="*/ 2937 h 10000"/>
              <a:gd name="connsiteX62" fmla="*/ 9554 w 10000"/>
              <a:gd name="connsiteY62" fmla="*/ 3274 h 10000"/>
              <a:gd name="connsiteX63" fmla="*/ 9392 w 10000"/>
              <a:gd name="connsiteY63" fmla="*/ 3395 h 10000"/>
              <a:gd name="connsiteX64" fmla="*/ 9619 w 10000"/>
              <a:gd name="connsiteY64" fmla="*/ 3560 h 10000"/>
              <a:gd name="connsiteX65" fmla="*/ 9854 w 10000"/>
              <a:gd name="connsiteY65" fmla="*/ 3854 h 10000"/>
              <a:gd name="connsiteX66" fmla="*/ 10000 w 10000"/>
              <a:gd name="connsiteY66" fmla="*/ 4140 h 10000"/>
              <a:gd name="connsiteX67" fmla="*/ 10000 w 10000"/>
              <a:gd name="connsiteY67" fmla="*/ 4248 h 10000"/>
              <a:gd name="connsiteX68" fmla="*/ 9773 w 10000"/>
              <a:gd name="connsiteY68" fmla="*/ 4305 h 10000"/>
              <a:gd name="connsiteX69" fmla="*/ 8809 w 10000"/>
              <a:gd name="connsiteY69" fmla="*/ 4305 h 10000"/>
              <a:gd name="connsiteX70" fmla="*/ 8582 w 10000"/>
              <a:gd name="connsiteY70" fmla="*/ 4305 h 10000"/>
              <a:gd name="connsiteX71" fmla="*/ 8420 w 10000"/>
              <a:gd name="connsiteY71" fmla="*/ 4420 h 10000"/>
              <a:gd name="connsiteX72" fmla="*/ 8420 w 10000"/>
              <a:gd name="connsiteY72" fmla="*/ 4656 h 10000"/>
              <a:gd name="connsiteX73" fmla="*/ 8274 w 10000"/>
              <a:gd name="connsiteY73" fmla="*/ 4828 h 10000"/>
              <a:gd name="connsiteX74" fmla="*/ 7836 w 10000"/>
              <a:gd name="connsiteY74" fmla="*/ 5115 h 10000"/>
              <a:gd name="connsiteX75" fmla="*/ 7885 w 10000"/>
              <a:gd name="connsiteY75" fmla="*/ 5358 h 10000"/>
              <a:gd name="connsiteX76" fmla="*/ 7836 w 10000"/>
              <a:gd name="connsiteY76" fmla="*/ 5523 h 10000"/>
              <a:gd name="connsiteX77" fmla="*/ 7820 w 10000"/>
              <a:gd name="connsiteY77" fmla="*/ 5534 h 10000"/>
              <a:gd name="connsiteX78" fmla="*/ 7674 w 10000"/>
              <a:gd name="connsiteY78" fmla="*/ 5630 h 10000"/>
              <a:gd name="connsiteX79" fmla="*/ 3517 w 10000"/>
              <a:gd name="connsiteY79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3468 w 10000"/>
              <a:gd name="connsiteY32" fmla="*/ 3223 h 10000"/>
              <a:gd name="connsiteX33" fmla="*/ 3614 w 10000"/>
              <a:gd name="connsiteY33" fmla="*/ 3044 h 10000"/>
              <a:gd name="connsiteX34" fmla="*/ 3906 w 10000"/>
              <a:gd name="connsiteY34" fmla="*/ 2758 h 10000"/>
              <a:gd name="connsiteX35" fmla="*/ 4214 w 10000"/>
              <a:gd name="connsiteY35" fmla="*/ 2586 h 10000"/>
              <a:gd name="connsiteX36" fmla="*/ 4052 w 10000"/>
              <a:gd name="connsiteY36" fmla="*/ 2092 h 10000"/>
              <a:gd name="connsiteX37" fmla="*/ 4627 w 10000"/>
              <a:gd name="connsiteY37" fmla="*/ 1612 h 10000"/>
              <a:gd name="connsiteX38" fmla="*/ 4749 w 10000"/>
              <a:gd name="connsiteY38" fmla="*/ 1411 h 10000"/>
              <a:gd name="connsiteX39" fmla="*/ 5203 w 10000"/>
              <a:gd name="connsiteY39" fmla="*/ 1347 h 10000"/>
              <a:gd name="connsiteX40" fmla="*/ 5454 w 10000"/>
              <a:gd name="connsiteY40" fmla="*/ 1082 h 10000"/>
              <a:gd name="connsiteX41" fmla="*/ 5454 w 10000"/>
              <a:gd name="connsiteY41" fmla="*/ 917 h 10000"/>
              <a:gd name="connsiteX42" fmla="*/ 5721 w 10000"/>
              <a:gd name="connsiteY42" fmla="*/ 709 h 10000"/>
              <a:gd name="connsiteX43" fmla="*/ 6207 w 10000"/>
              <a:gd name="connsiteY43" fmla="*/ 659 h 10000"/>
              <a:gd name="connsiteX44" fmla="*/ 6767 w 10000"/>
              <a:gd name="connsiteY44" fmla="*/ 659 h 10000"/>
              <a:gd name="connsiteX45" fmla="*/ 7220 w 10000"/>
              <a:gd name="connsiteY45" fmla="*/ 337 h 10000"/>
              <a:gd name="connsiteX46" fmla="*/ 7139 w 10000"/>
              <a:gd name="connsiteY46" fmla="*/ 0 h 10000"/>
              <a:gd name="connsiteX47" fmla="*/ 7220 w 10000"/>
              <a:gd name="connsiteY47" fmla="*/ 0 h 10000"/>
              <a:gd name="connsiteX48" fmla="*/ 7366 w 10000"/>
              <a:gd name="connsiteY48" fmla="*/ 57 h 10000"/>
              <a:gd name="connsiteX49" fmla="*/ 7593 w 10000"/>
              <a:gd name="connsiteY49" fmla="*/ 337 h 10000"/>
              <a:gd name="connsiteX50" fmla="*/ 8582 w 10000"/>
              <a:gd name="connsiteY50" fmla="*/ 1082 h 10000"/>
              <a:gd name="connsiteX51" fmla="*/ 8728 w 10000"/>
              <a:gd name="connsiteY51" fmla="*/ 917 h 10000"/>
              <a:gd name="connsiteX52" fmla="*/ 9109 w 10000"/>
              <a:gd name="connsiteY52" fmla="*/ 1146 h 10000"/>
              <a:gd name="connsiteX53" fmla="*/ 9254 w 10000"/>
              <a:gd name="connsiteY53" fmla="*/ 1383 h 10000"/>
              <a:gd name="connsiteX54" fmla="*/ 9254 w 10000"/>
              <a:gd name="connsiteY54" fmla="*/ 1554 h 10000"/>
              <a:gd name="connsiteX55" fmla="*/ 9254 w 10000"/>
              <a:gd name="connsiteY55" fmla="*/ 1841 h 10000"/>
              <a:gd name="connsiteX56" fmla="*/ 9109 w 10000"/>
              <a:gd name="connsiteY56" fmla="*/ 2020 h 10000"/>
              <a:gd name="connsiteX57" fmla="*/ 9392 w 10000"/>
              <a:gd name="connsiteY57" fmla="*/ 2249 h 10000"/>
              <a:gd name="connsiteX58" fmla="*/ 9619 w 10000"/>
              <a:gd name="connsiteY58" fmla="*/ 2464 h 10000"/>
              <a:gd name="connsiteX59" fmla="*/ 9619 w 10000"/>
              <a:gd name="connsiteY59" fmla="*/ 2650 h 10000"/>
              <a:gd name="connsiteX60" fmla="*/ 9619 w 10000"/>
              <a:gd name="connsiteY60" fmla="*/ 2937 h 10000"/>
              <a:gd name="connsiteX61" fmla="*/ 9554 w 10000"/>
              <a:gd name="connsiteY61" fmla="*/ 3274 h 10000"/>
              <a:gd name="connsiteX62" fmla="*/ 9392 w 10000"/>
              <a:gd name="connsiteY62" fmla="*/ 3395 h 10000"/>
              <a:gd name="connsiteX63" fmla="*/ 9619 w 10000"/>
              <a:gd name="connsiteY63" fmla="*/ 3560 h 10000"/>
              <a:gd name="connsiteX64" fmla="*/ 9854 w 10000"/>
              <a:gd name="connsiteY64" fmla="*/ 3854 h 10000"/>
              <a:gd name="connsiteX65" fmla="*/ 10000 w 10000"/>
              <a:gd name="connsiteY65" fmla="*/ 4140 h 10000"/>
              <a:gd name="connsiteX66" fmla="*/ 10000 w 10000"/>
              <a:gd name="connsiteY66" fmla="*/ 4248 h 10000"/>
              <a:gd name="connsiteX67" fmla="*/ 9773 w 10000"/>
              <a:gd name="connsiteY67" fmla="*/ 4305 h 10000"/>
              <a:gd name="connsiteX68" fmla="*/ 8809 w 10000"/>
              <a:gd name="connsiteY68" fmla="*/ 4305 h 10000"/>
              <a:gd name="connsiteX69" fmla="*/ 8582 w 10000"/>
              <a:gd name="connsiteY69" fmla="*/ 4305 h 10000"/>
              <a:gd name="connsiteX70" fmla="*/ 8420 w 10000"/>
              <a:gd name="connsiteY70" fmla="*/ 4420 h 10000"/>
              <a:gd name="connsiteX71" fmla="*/ 8420 w 10000"/>
              <a:gd name="connsiteY71" fmla="*/ 4656 h 10000"/>
              <a:gd name="connsiteX72" fmla="*/ 8274 w 10000"/>
              <a:gd name="connsiteY72" fmla="*/ 4828 h 10000"/>
              <a:gd name="connsiteX73" fmla="*/ 7836 w 10000"/>
              <a:gd name="connsiteY73" fmla="*/ 5115 h 10000"/>
              <a:gd name="connsiteX74" fmla="*/ 7885 w 10000"/>
              <a:gd name="connsiteY74" fmla="*/ 5358 h 10000"/>
              <a:gd name="connsiteX75" fmla="*/ 7836 w 10000"/>
              <a:gd name="connsiteY75" fmla="*/ 5523 h 10000"/>
              <a:gd name="connsiteX76" fmla="*/ 7820 w 10000"/>
              <a:gd name="connsiteY76" fmla="*/ 5534 h 10000"/>
              <a:gd name="connsiteX77" fmla="*/ 7674 w 10000"/>
              <a:gd name="connsiteY77" fmla="*/ 5630 h 10000"/>
              <a:gd name="connsiteX78" fmla="*/ 3517 w 10000"/>
              <a:gd name="connsiteY7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3468 w 10000"/>
              <a:gd name="connsiteY31" fmla="*/ 3223 h 10000"/>
              <a:gd name="connsiteX32" fmla="*/ 3614 w 10000"/>
              <a:gd name="connsiteY32" fmla="*/ 3044 h 10000"/>
              <a:gd name="connsiteX33" fmla="*/ 3906 w 10000"/>
              <a:gd name="connsiteY33" fmla="*/ 2758 h 10000"/>
              <a:gd name="connsiteX34" fmla="*/ 4214 w 10000"/>
              <a:gd name="connsiteY34" fmla="*/ 2586 h 10000"/>
              <a:gd name="connsiteX35" fmla="*/ 4052 w 10000"/>
              <a:gd name="connsiteY35" fmla="*/ 2092 h 10000"/>
              <a:gd name="connsiteX36" fmla="*/ 4627 w 10000"/>
              <a:gd name="connsiteY36" fmla="*/ 1612 h 10000"/>
              <a:gd name="connsiteX37" fmla="*/ 4749 w 10000"/>
              <a:gd name="connsiteY37" fmla="*/ 1411 h 10000"/>
              <a:gd name="connsiteX38" fmla="*/ 5203 w 10000"/>
              <a:gd name="connsiteY38" fmla="*/ 1347 h 10000"/>
              <a:gd name="connsiteX39" fmla="*/ 5454 w 10000"/>
              <a:gd name="connsiteY39" fmla="*/ 1082 h 10000"/>
              <a:gd name="connsiteX40" fmla="*/ 5454 w 10000"/>
              <a:gd name="connsiteY40" fmla="*/ 917 h 10000"/>
              <a:gd name="connsiteX41" fmla="*/ 5721 w 10000"/>
              <a:gd name="connsiteY41" fmla="*/ 709 h 10000"/>
              <a:gd name="connsiteX42" fmla="*/ 6207 w 10000"/>
              <a:gd name="connsiteY42" fmla="*/ 659 h 10000"/>
              <a:gd name="connsiteX43" fmla="*/ 6767 w 10000"/>
              <a:gd name="connsiteY43" fmla="*/ 659 h 10000"/>
              <a:gd name="connsiteX44" fmla="*/ 7220 w 10000"/>
              <a:gd name="connsiteY44" fmla="*/ 337 h 10000"/>
              <a:gd name="connsiteX45" fmla="*/ 7139 w 10000"/>
              <a:gd name="connsiteY45" fmla="*/ 0 h 10000"/>
              <a:gd name="connsiteX46" fmla="*/ 7220 w 10000"/>
              <a:gd name="connsiteY46" fmla="*/ 0 h 10000"/>
              <a:gd name="connsiteX47" fmla="*/ 7366 w 10000"/>
              <a:gd name="connsiteY47" fmla="*/ 57 h 10000"/>
              <a:gd name="connsiteX48" fmla="*/ 7593 w 10000"/>
              <a:gd name="connsiteY48" fmla="*/ 337 h 10000"/>
              <a:gd name="connsiteX49" fmla="*/ 8582 w 10000"/>
              <a:gd name="connsiteY49" fmla="*/ 1082 h 10000"/>
              <a:gd name="connsiteX50" fmla="*/ 8728 w 10000"/>
              <a:gd name="connsiteY50" fmla="*/ 917 h 10000"/>
              <a:gd name="connsiteX51" fmla="*/ 9109 w 10000"/>
              <a:gd name="connsiteY51" fmla="*/ 1146 h 10000"/>
              <a:gd name="connsiteX52" fmla="*/ 9254 w 10000"/>
              <a:gd name="connsiteY52" fmla="*/ 1383 h 10000"/>
              <a:gd name="connsiteX53" fmla="*/ 9254 w 10000"/>
              <a:gd name="connsiteY53" fmla="*/ 1554 h 10000"/>
              <a:gd name="connsiteX54" fmla="*/ 9254 w 10000"/>
              <a:gd name="connsiteY54" fmla="*/ 1841 h 10000"/>
              <a:gd name="connsiteX55" fmla="*/ 9109 w 10000"/>
              <a:gd name="connsiteY55" fmla="*/ 2020 h 10000"/>
              <a:gd name="connsiteX56" fmla="*/ 9392 w 10000"/>
              <a:gd name="connsiteY56" fmla="*/ 2249 h 10000"/>
              <a:gd name="connsiteX57" fmla="*/ 9619 w 10000"/>
              <a:gd name="connsiteY57" fmla="*/ 2464 h 10000"/>
              <a:gd name="connsiteX58" fmla="*/ 9619 w 10000"/>
              <a:gd name="connsiteY58" fmla="*/ 2650 h 10000"/>
              <a:gd name="connsiteX59" fmla="*/ 9619 w 10000"/>
              <a:gd name="connsiteY59" fmla="*/ 2937 h 10000"/>
              <a:gd name="connsiteX60" fmla="*/ 9554 w 10000"/>
              <a:gd name="connsiteY60" fmla="*/ 3274 h 10000"/>
              <a:gd name="connsiteX61" fmla="*/ 9392 w 10000"/>
              <a:gd name="connsiteY61" fmla="*/ 3395 h 10000"/>
              <a:gd name="connsiteX62" fmla="*/ 9619 w 10000"/>
              <a:gd name="connsiteY62" fmla="*/ 3560 h 10000"/>
              <a:gd name="connsiteX63" fmla="*/ 9854 w 10000"/>
              <a:gd name="connsiteY63" fmla="*/ 3854 h 10000"/>
              <a:gd name="connsiteX64" fmla="*/ 10000 w 10000"/>
              <a:gd name="connsiteY64" fmla="*/ 4140 h 10000"/>
              <a:gd name="connsiteX65" fmla="*/ 10000 w 10000"/>
              <a:gd name="connsiteY65" fmla="*/ 4248 h 10000"/>
              <a:gd name="connsiteX66" fmla="*/ 9773 w 10000"/>
              <a:gd name="connsiteY66" fmla="*/ 4305 h 10000"/>
              <a:gd name="connsiteX67" fmla="*/ 8809 w 10000"/>
              <a:gd name="connsiteY67" fmla="*/ 4305 h 10000"/>
              <a:gd name="connsiteX68" fmla="*/ 8582 w 10000"/>
              <a:gd name="connsiteY68" fmla="*/ 4305 h 10000"/>
              <a:gd name="connsiteX69" fmla="*/ 8420 w 10000"/>
              <a:gd name="connsiteY69" fmla="*/ 4420 h 10000"/>
              <a:gd name="connsiteX70" fmla="*/ 8420 w 10000"/>
              <a:gd name="connsiteY70" fmla="*/ 4656 h 10000"/>
              <a:gd name="connsiteX71" fmla="*/ 8274 w 10000"/>
              <a:gd name="connsiteY71" fmla="*/ 4828 h 10000"/>
              <a:gd name="connsiteX72" fmla="*/ 7836 w 10000"/>
              <a:gd name="connsiteY72" fmla="*/ 5115 h 10000"/>
              <a:gd name="connsiteX73" fmla="*/ 7885 w 10000"/>
              <a:gd name="connsiteY73" fmla="*/ 5358 h 10000"/>
              <a:gd name="connsiteX74" fmla="*/ 7836 w 10000"/>
              <a:gd name="connsiteY74" fmla="*/ 5523 h 10000"/>
              <a:gd name="connsiteX75" fmla="*/ 7820 w 10000"/>
              <a:gd name="connsiteY75" fmla="*/ 5534 h 10000"/>
              <a:gd name="connsiteX76" fmla="*/ 7674 w 10000"/>
              <a:gd name="connsiteY76" fmla="*/ 5630 h 10000"/>
              <a:gd name="connsiteX77" fmla="*/ 3517 w 10000"/>
              <a:gd name="connsiteY7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3468 w 10000"/>
              <a:gd name="connsiteY30" fmla="*/ 3223 h 10000"/>
              <a:gd name="connsiteX31" fmla="*/ 3614 w 10000"/>
              <a:gd name="connsiteY31" fmla="*/ 3044 h 10000"/>
              <a:gd name="connsiteX32" fmla="*/ 3906 w 10000"/>
              <a:gd name="connsiteY32" fmla="*/ 2758 h 10000"/>
              <a:gd name="connsiteX33" fmla="*/ 4214 w 10000"/>
              <a:gd name="connsiteY33" fmla="*/ 2586 h 10000"/>
              <a:gd name="connsiteX34" fmla="*/ 4052 w 10000"/>
              <a:gd name="connsiteY34" fmla="*/ 2092 h 10000"/>
              <a:gd name="connsiteX35" fmla="*/ 4627 w 10000"/>
              <a:gd name="connsiteY35" fmla="*/ 1612 h 10000"/>
              <a:gd name="connsiteX36" fmla="*/ 4749 w 10000"/>
              <a:gd name="connsiteY36" fmla="*/ 1411 h 10000"/>
              <a:gd name="connsiteX37" fmla="*/ 5203 w 10000"/>
              <a:gd name="connsiteY37" fmla="*/ 1347 h 10000"/>
              <a:gd name="connsiteX38" fmla="*/ 5454 w 10000"/>
              <a:gd name="connsiteY38" fmla="*/ 1082 h 10000"/>
              <a:gd name="connsiteX39" fmla="*/ 5454 w 10000"/>
              <a:gd name="connsiteY39" fmla="*/ 917 h 10000"/>
              <a:gd name="connsiteX40" fmla="*/ 5721 w 10000"/>
              <a:gd name="connsiteY40" fmla="*/ 709 h 10000"/>
              <a:gd name="connsiteX41" fmla="*/ 6207 w 10000"/>
              <a:gd name="connsiteY41" fmla="*/ 659 h 10000"/>
              <a:gd name="connsiteX42" fmla="*/ 6767 w 10000"/>
              <a:gd name="connsiteY42" fmla="*/ 659 h 10000"/>
              <a:gd name="connsiteX43" fmla="*/ 7220 w 10000"/>
              <a:gd name="connsiteY43" fmla="*/ 337 h 10000"/>
              <a:gd name="connsiteX44" fmla="*/ 7139 w 10000"/>
              <a:gd name="connsiteY44" fmla="*/ 0 h 10000"/>
              <a:gd name="connsiteX45" fmla="*/ 7220 w 10000"/>
              <a:gd name="connsiteY45" fmla="*/ 0 h 10000"/>
              <a:gd name="connsiteX46" fmla="*/ 7366 w 10000"/>
              <a:gd name="connsiteY46" fmla="*/ 57 h 10000"/>
              <a:gd name="connsiteX47" fmla="*/ 7593 w 10000"/>
              <a:gd name="connsiteY47" fmla="*/ 337 h 10000"/>
              <a:gd name="connsiteX48" fmla="*/ 8582 w 10000"/>
              <a:gd name="connsiteY48" fmla="*/ 1082 h 10000"/>
              <a:gd name="connsiteX49" fmla="*/ 8728 w 10000"/>
              <a:gd name="connsiteY49" fmla="*/ 917 h 10000"/>
              <a:gd name="connsiteX50" fmla="*/ 9109 w 10000"/>
              <a:gd name="connsiteY50" fmla="*/ 1146 h 10000"/>
              <a:gd name="connsiteX51" fmla="*/ 9254 w 10000"/>
              <a:gd name="connsiteY51" fmla="*/ 1383 h 10000"/>
              <a:gd name="connsiteX52" fmla="*/ 9254 w 10000"/>
              <a:gd name="connsiteY52" fmla="*/ 1554 h 10000"/>
              <a:gd name="connsiteX53" fmla="*/ 9254 w 10000"/>
              <a:gd name="connsiteY53" fmla="*/ 1841 h 10000"/>
              <a:gd name="connsiteX54" fmla="*/ 9109 w 10000"/>
              <a:gd name="connsiteY54" fmla="*/ 2020 h 10000"/>
              <a:gd name="connsiteX55" fmla="*/ 9392 w 10000"/>
              <a:gd name="connsiteY55" fmla="*/ 2249 h 10000"/>
              <a:gd name="connsiteX56" fmla="*/ 9619 w 10000"/>
              <a:gd name="connsiteY56" fmla="*/ 2464 h 10000"/>
              <a:gd name="connsiteX57" fmla="*/ 9619 w 10000"/>
              <a:gd name="connsiteY57" fmla="*/ 2650 h 10000"/>
              <a:gd name="connsiteX58" fmla="*/ 9619 w 10000"/>
              <a:gd name="connsiteY58" fmla="*/ 2937 h 10000"/>
              <a:gd name="connsiteX59" fmla="*/ 9554 w 10000"/>
              <a:gd name="connsiteY59" fmla="*/ 3274 h 10000"/>
              <a:gd name="connsiteX60" fmla="*/ 9392 w 10000"/>
              <a:gd name="connsiteY60" fmla="*/ 3395 h 10000"/>
              <a:gd name="connsiteX61" fmla="*/ 9619 w 10000"/>
              <a:gd name="connsiteY61" fmla="*/ 3560 h 10000"/>
              <a:gd name="connsiteX62" fmla="*/ 9854 w 10000"/>
              <a:gd name="connsiteY62" fmla="*/ 3854 h 10000"/>
              <a:gd name="connsiteX63" fmla="*/ 10000 w 10000"/>
              <a:gd name="connsiteY63" fmla="*/ 4140 h 10000"/>
              <a:gd name="connsiteX64" fmla="*/ 10000 w 10000"/>
              <a:gd name="connsiteY64" fmla="*/ 4248 h 10000"/>
              <a:gd name="connsiteX65" fmla="*/ 9773 w 10000"/>
              <a:gd name="connsiteY65" fmla="*/ 4305 h 10000"/>
              <a:gd name="connsiteX66" fmla="*/ 8809 w 10000"/>
              <a:gd name="connsiteY66" fmla="*/ 4305 h 10000"/>
              <a:gd name="connsiteX67" fmla="*/ 8582 w 10000"/>
              <a:gd name="connsiteY67" fmla="*/ 4305 h 10000"/>
              <a:gd name="connsiteX68" fmla="*/ 8420 w 10000"/>
              <a:gd name="connsiteY68" fmla="*/ 4420 h 10000"/>
              <a:gd name="connsiteX69" fmla="*/ 8420 w 10000"/>
              <a:gd name="connsiteY69" fmla="*/ 4656 h 10000"/>
              <a:gd name="connsiteX70" fmla="*/ 8274 w 10000"/>
              <a:gd name="connsiteY70" fmla="*/ 4828 h 10000"/>
              <a:gd name="connsiteX71" fmla="*/ 7836 w 10000"/>
              <a:gd name="connsiteY71" fmla="*/ 5115 h 10000"/>
              <a:gd name="connsiteX72" fmla="*/ 7885 w 10000"/>
              <a:gd name="connsiteY72" fmla="*/ 5358 h 10000"/>
              <a:gd name="connsiteX73" fmla="*/ 7836 w 10000"/>
              <a:gd name="connsiteY73" fmla="*/ 5523 h 10000"/>
              <a:gd name="connsiteX74" fmla="*/ 7820 w 10000"/>
              <a:gd name="connsiteY74" fmla="*/ 5534 h 10000"/>
              <a:gd name="connsiteX75" fmla="*/ 7674 w 10000"/>
              <a:gd name="connsiteY75" fmla="*/ 5630 h 10000"/>
              <a:gd name="connsiteX76" fmla="*/ 3517 w 10000"/>
              <a:gd name="connsiteY76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3468 w 10000"/>
              <a:gd name="connsiteY29" fmla="*/ 3223 h 10000"/>
              <a:gd name="connsiteX30" fmla="*/ 3614 w 10000"/>
              <a:gd name="connsiteY30" fmla="*/ 3044 h 10000"/>
              <a:gd name="connsiteX31" fmla="*/ 3906 w 10000"/>
              <a:gd name="connsiteY31" fmla="*/ 2758 h 10000"/>
              <a:gd name="connsiteX32" fmla="*/ 4214 w 10000"/>
              <a:gd name="connsiteY32" fmla="*/ 2586 h 10000"/>
              <a:gd name="connsiteX33" fmla="*/ 4052 w 10000"/>
              <a:gd name="connsiteY33" fmla="*/ 2092 h 10000"/>
              <a:gd name="connsiteX34" fmla="*/ 4627 w 10000"/>
              <a:gd name="connsiteY34" fmla="*/ 1612 h 10000"/>
              <a:gd name="connsiteX35" fmla="*/ 4749 w 10000"/>
              <a:gd name="connsiteY35" fmla="*/ 1411 h 10000"/>
              <a:gd name="connsiteX36" fmla="*/ 5203 w 10000"/>
              <a:gd name="connsiteY36" fmla="*/ 1347 h 10000"/>
              <a:gd name="connsiteX37" fmla="*/ 5454 w 10000"/>
              <a:gd name="connsiteY37" fmla="*/ 1082 h 10000"/>
              <a:gd name="connsiteX38" fmla="*/ 5454 w 10000"/>
              <a:gd name="connsiteY38" fmla="*/ 917 h 10000"/>
              <a:gd name="connsiteX39" fmla="*/ 5721 w 10000"/>
              <a:gd name="connsiteY39" fmla="*/ 709 h 10000"/>
              <a:gd name="connsiteX40" fmla="*/ 6207 w 10000"/>
              <a:gd name="connsiteY40" fmla="*/ 659 h 10000"/>
              <a:gd name="connsiteX41" fmla="*/ 6767 w 10000"/>
              <a:gd name="connsiteY41" fmla="*/ 659 h 10000"/>
              <a:gd name="connsiteX42" fmla="*/ 7220 w 10000"/>
              <a:gd name="connsiteY42" fmla="*/ 337 h 10000"/>
              <a:gd name="connsiteX43" fmla="*/ 7139 w 10000"/>
              <a:gd name="connsiteY43" fmla="*/ 0 h 10000"/>
              <a:gd name="connsiteX44" fmla="*/ 7220 w 10000"/>
              <a:gd name="connsiteY44" fmla="*/ 0 h 10000"/>
              <a:gd name="connsiteX45" fmla="*/ 7366 w 10000"/>
              <a:gd name="connsiteY45" fmla="*/ 57 h 10000"/>
              <a:gd name="connsiteX46" fmla="*/ 7593 w 10000"/>
              <a:gd name="connsiteY46" fmla="*/ 337 h 10000"/>
              <a:gd name="connsiteX47" fmla="*/ 8582 w 10000"/>
              <a:gd name="connsiteY47" fmla="*/ 1082 h 10000"/>
              <a:gd name="connsiteX48" fmla="*/ 8728 w 10000"/>
              <a:gd name="connsiteY48" fmla="*/ 917 h 10000"/>
              <a:gd name="connsiteX49" fmla="*/ 9109 w 10000"/>
              <a:gd name="connsiteY49" fmla="*/ 1146 h 10000"/>
              <a:gd name="connsiteX50" fmla="*/ 9254 w 10000"/>
              <a:gd name="connsiteY50" fmla="*/ 1383 h 10000"/>
              <a:gd name="connsiteX51" fmla="*/ 9254 w 10000"/>
              <a:gd name="connsiteY51" fmla="*/ 1554 h 10000"/>
              <a:gd name="connsiteX52" fmla="*/ 9254 w 10000"/>
              <a:gd name="connsiteY52" fmla="*/ 1841 h 10000"/>
              <a:gd name="connsiteX53" fmla="*/ 9109 w 10000"/>
              <a:gd name="connsiteY53" fmla="*/ 2020 h 10000"/>
              <a:gd name="connsiteX54" fmla="*/ 9392 w 10000"/>
              <a:gd name="connsiteY54" fmla="*/ 2249 h 10000"/>
              <a:gd name="connsiteX55" fmla="*/ 9619 w 10000"/>
              <a:gd name="connsiteY55" fmla="*/ 2464 h 10000"/>
              <a:gd name="connsiteX56" fmla="*/ 9619 w 10000"/>
              <a:gd name="connsiteY56" fmla="*/ 2650 h 10000"/>
              <a:gd name="connsiteX57" fmla="*/ 9619 w 10000"/>
              <a:gd name="connsiteY57" fmla="*/ 2937 h 10000"/>
              <a:gd name="connsiteX58" fmla="*/ 9554 w 10000"/>
              <a:gd name="connsiteY58" fmla="*/ 3274 h 10000"/>
              <a:gd name="connsiteX59" fmla="*/ 9392 w 10000"/>
              <a:gd name="connsiteY59" fmla="*/ 3395 h 10000"/>
              <a:gd name="connsiteX60" fmla="*/ 9619 w 10000"/>
              <a:gd name="connsiteY60" fmla="*/ 3560 h 10000"/>
              <a:gd name="connsiteX61" fmla="*/ 9854 w 10000"/>
              <a:gd name="connsiteY61" fmla="*/ 3854 h 10000"/>
              <a:gd name="connsiteX62" fmla="*/ 10000 w 10000"/>
              <a:gd name="connsiteY62" fmla="*/ 4140 h 10000"/>
              <a:gd name="connsiteX63" fmla="*/ 10000 w 10000"/>
              <a:gd name="connsiteY63" fmla="*/ 4248 h 10000"/>
              <a:gd name="connsiteX64" fmla="*/ 9773 w 10000"/>
              <a:gd name="connsiteY64" fmla="*/ 4305 h 10000"/>
              <a:gd name="connsiteX65" fmla="*/ 8809 w 10000"/>
              <a:gd name="connsiteY65" fmla="*/ 4305 h 10000"/>
              <a:gd name="connsiteX66" fmla="*/ 8582 w 10000"/>
              <a:gd name="connsiteY66" fmla="*/ 4305 h 10000"/>
              <a:gd name="connsiteX67" fmla="*/ 8420 w 10000"/>
              <a:gd name="connsiteY67" fmla="*/ 4420 h 10000"/>
              <a:gd name="connsiteX68" fmla="*/ 8420 w 10000"/>
              <a:gd name="connsiteY68" fmla="*/ 4656 h 10000"/>
              <a:gd name="connsiteX69" fmla="*/ 8274 w 10000"/>
              <a:gd name="connsiteY69" fmla="*/ 4828 h 10000"/>
              <a:gd name="connsiteX70" fmla="*/ 7836 w 10000"/>
              <a:gd name="connsiteY70" fmla="*/ 5115 h 10000"/>
              <a:gd name="connsiteX71" fmla="*/ 7885 w 10000"/>
              <a:gd name="connsiteY71" fmla="*/ 5358 h 10000"/>
              <a:gd name="connsiteX72" fmla="*/ 7836 w 10000"/>
              <a:gd name="connsiteY72" fmla="*/ 5523 h 10000"/>
              <a:gd name="connsiteX73" fmla="*/ 7820 w 10000"/>
              <a:gd name="connsiteY73" fmla="*/ 5534 h 10000"/>
              <a:gd name="connsiteX74" fmla="*/ 7674 w 10000"/>
              <a:gd name="connsiteY74" fmla="*/ 5630 h 10000"/>
              <a:gd name="connsiteX75" fmla="*/ 3517 w 10000"/>
              <a:gd name="connsiteY75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3468 w 10000"/>
              <a:gd name="connsiteY28" fmla="*/ 3223 h 10000"/>
              <a:gd name="connsiteX29" fmla="*/ 3614 w 10000"/>
              <a:gd name="connsiteY29" fmla="*/ 3044 h 10000"/>
              <a:gd name="connsiteX30" fmla="*/ 3906 w 10000"/>
              <a:gd name="connsiteY30" fmla="*/ 2758 h 10000"/>
              <a:gd name="connsiteX31" fmla="*/ 4214 w 10000"/>
              <a:gd name="connsiteY31" fmla="*/ 2586 h 10000"/>
              <a:gd name="connsiteX32" fmla="*/ 4052 w 10000"/>
              <a:gd name="connsiteY32" fmla="*/ 2092 h 10000"/>
              <a:gd name="connsiteX33" fmla="*/ 4627 w 10000"/>
              <a:gd name="connsiteY33" fmla="*/ 1612 h 10000"/>
              <a:gd name="connsiteX34" fmla="*/ 4749 w 10000"/>
              <a:gd name="connsiteY34" fmla="*/ 1411 h 10000"/>
              <a:gd name="connsiteX35" fmla="*/ 5203 w 10000"/>
              <a:gd name="connsiteY35" fmla="*/ 1347 h 10000"/>
              <a:gd name="connsiteX36" fmla="*/ 5454 w 10000"/>
              <a:gd name="connsiteY36" fmla="*/ 1082 h 10000"/>
              <a:gd name="connsiteX37" fmla="*/ 5454 w 10000"/>
              <a:gd name="connsiteY37" fmla="*/ 917 h 10000"/>
              <a:gd name="connsiteX38" fmla="*/ 5721 w 10000"/>
              <a:gd name="connsiteY38" fmla="*/ 709 h 10000"/>
              <a:gd name="connsiteX39" fmla="*/ 6207 w 10000"/>
              <a:gd name="connsiteY39" fmla="*/ 659 h 10000"/>
              <a:gd name="connsiteX40" fmla="*/ 6767 w 10000"/>
              <a:gd name="connsiteY40" fmla="*/ 659 h 10000"/>
              <a:gd name="connsiteX41" fmla="*/ 7220 w 10000"/>
              <a:gd name="connsiteY41" fmla="*/ 337 h 10000"/>
              <a:gd name="connsiteX42" fmla="*/ 7139 w 10000"/>
              <a:gd name="connsiteY42" fmla="*/ 0 h 10000"/>
              <a:gd name="connsiteX43" fmla="*/ 7220 w 10000"/>
              <a:gd name="connsiteY43" fmla="*/ 0 h 10000"/>
              <a:gd name="connsiteX44" fmla="*/ 7366 w 10000"/>
              <a:gd name="connsiteY44" fmla="*/ 57 h 10000"/>
              <a:gd name="connsiteX45" fmla="*/ 7593 w 10000"/>
              <a:gd name="connsiteY45" fmla="*/ 337 h 10000"/>
              <a:gd name="connsiteX46" fmla="*/ 8582 w 10000"/>
              <a:gd name="connsiteY46" fmla="*/ 1082 h 10000"/>
              <a:gd name="connsiteX47" fmla="*/ 8728 w 10000"/>
              <a:gd name="connsiteY47" fmla="*/ 917 h 10000"/>
              <a:gd name="connsiteX48" fmla="*/ 9109 w 10000"/>
              <a:gd name="connsiteY48" fmla="*/ 1146 h 10000"/>
              <a:gd name="connsiteX49" fmla="*/ 9254 w 10000"/>
              <a:gd name="connsiteY49" fmla="*/ 1383 h 10000"/>
              <a:gd name="connsiteX50" fmla="*/ 9254 w 10000"/>
              <a:gd name="connsiteY50" fmla="*/ 1554 h 10000"/>
              <a:gd name="connsiteX51" fmla="*/ 9254 w 10000"/>
              <a:gd name="connsiteY51" fmla="*/ 1841 h 10000"/>
              <a:gd name="connsiteX52" fmla="*/ 9109 w 10000"/>
              <a:gd name="connsiteY52" fmla="*/ 2020 h 10000"/>
              <a:gd name="connsiteX53" fmla="*/ 9392 w 10000"/>
              <a:gd name="connsiteY53" fmla="*/ 2249 h 10000"/>
              <a:gd name="connsiteX54" fmla="*/ 9619 w 10000"/>
              <a:gd name="connsiteY54" fmla="*/ 2464 h 10000"/>
              <a:gd name="connsiteX55" fmla="*/ 9619 w 10000"/>
              <a:gd name="connsiteY55" fmla="*/ 2650 h 10000"/>
              <a:gd name="connsiteX56" fmla="*/ 9619 w 10000"/>
              <a:gd name="connsiteY56" fmla="*/ 2937 h 10000"/>
              <a:gd name="connsiteX57" fmla="*/ 9554 w 10000"/>
              <a:gd name="connsiteY57" fmla="*/ 3274 h 10000"/>
              <a:gd name="connsiteX58" fmla="*/ 9392 w 10000"/>
              <a:gd name="connsiteY58" fmla="*/ 3395 h 10000"/>
              <a:gd name="connsiteX59" fmla="*/ 9619 w 10000"/>
              <a:gd name="connsiteY59" fmla="*/ 3560 h 10000"/>
              <a:gd name="connsiteX60" fmla="*/ 9854 w 10000"/>
              <a:gd name="connsiteY60" fmla="*/ 3854 h 10000"/>
              <a:gd name="connsiteX61" fmla="*/ 10000 w 10000"/>
              <a:gd name="connsiteY61" fmla="*/ 4140 h 10000"/>
              <a:gd name="connsiteX62" fmla="*/ 10000 w 10000"/>
              <a:gd name="connsiteY62" fmla="*/ 4248 h 10000"/>
              <a:gd name="connsiteX63" fmla="*/ 9773 w 10000"/>
              <a:gd name="connsiteY63" fmla="*/ 4305 h 10000"/>
              <a:gd name="connsiteX64" fmla="*/ 8809 w 10000"/>
              <a:gd name="connsiteY64" fmla="*/ 4305 h 10000"/>
              <a:gd name="connsiteX65" fmla="*/ 8582 w 10000"/>
              <a:gd name="connsiteY65" fmla="*/ 4305 h 10000"/>
              <a:gd name="connsiteX66" fmla="*/ 8420 w 10000"/>
              <a:gd name="connsiteY66" fmla="*/ 4420 h 10000"/>
              <a:gd name="connsiteX67" fmla="*/ 8420 w 10000"/>
              <a:gd name="connsiteY67" fmla="*/ 4656 h 10000"/>
              <a:gd name="connsiteX68" fmla="*/ 8274 w 10000"/>
              <a:gd name="connsiteY68" fmla="*/ 4828 h 10000"/>
              <a:gd name="connsiteX69" fmla="*/ 7836 w 10000"/>
              <a:gd name="connsiteY69" fmla="*/ 5115 h 10000"/>
              <a:gd name="connsiteX70" fmla="*/ 7885 w 10000"/>
              <a:gd name="connsiteY70" fmla="*/ 5358 h 10000"/>
              <a:gd name="connsiteX71" fmla="*/ 7836 w 10000"/>
              <a:gd name="connsiteY71" fmla="*/ 5523 h 10000"/>
              <a:gd name="connsiteX72" fmla="*/ 7820 w 10000"/>
              <a:gd name="connsiteY72" fmla="*/ 5534 h 10000"/>
              <a:gd name="connsiteX73" fmla="*/ 7674 w 10000"/>
              <a:gd name="connsiteY73" fmla="*/ 5630 h 10000"/>
              <a:gd name="connsiteX74" fmla="*/ 3517 w 10000"/>
              <a:gd name="connsiteY74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3468 w 10000"/>
              <a:gd name="connsiteY27" fmla="*/ 3223 h 10000"/>
              <a:gd name="connsiteX28" fmla="*/ 3614 w 10000"/>
              <a:gd name="connsiteY28" fmla="*/ 3044 h 10000"/>
              <a:gd name="connsiteX29" fmla="*/ 3906 w 10000"/>
              <a:gd name="connsiteY29" fmla="*/ 2758 h 10000"/>
              <a:gd name="connsiteX30" fmla="*/ 4214 w 10000"/>
              <a:gd name="connsiteY30" fmla="*/ 2586 h 10000"/>
              <a:gd name="connsiteX31" fmla="*/ 4052 w 10000"/>
              <a:gd name="connsiteY31" fmla="*/ 2092 h 10000"/>
              <a:gd name="connsiteX32" fmla="*/ 4627 w 10000"/>
              <a:gd name="connsiteY32" fmla="*/ 1612 h 10000"/>
              <a:gd name="connsiteX33" fmla="*/ 4749 w 10000"/>
              <a:gd name="connsiteY33" fmla="*/ 1411 h 10000"/>
              <a:gd name="connsiteX34" fmla="*/ 5203 w 10000"/>
              <a:gd name="connsiteY34" fmla="*/ 1347 h 10000"/>
              <a:gd name="connsiteX35" fmla="*/ 5454 w 10000"/>
              <a:gd name="connsiteY35" fmla="*/ 1082 h 10000"/>
              <a:gd name="connsiteX36" fmla="*/ 5454 w 10000"/>
              <a:gd name="connsiteY36" fmla="*/ 917 h 10000"/>
              <a:gd name="connsiteX37" fmla="*/ 5721 w 10000"/>
              <a:gd name="connsiteY37" fmla="*/ 709 h 10000"/>
              <a:gd name="connsiteX38" fmla="*/ 6207 w 10000"/>
              <a:gd name="connsiteY38" fmla="*/ 659 h 10000"/>
              <a:gd name="connsiteX39" fmla="*/ 6767 w 10000"/>
              <a:gd name="connsiteY39" fmla="*/ 659 h 10000"/>
              <a:gd name="connsiteX40" fmla="*/ 7220 w 10000"/>
              <a:gd name="connsiteY40" fmla="*/ 337 h 10000"/>
              <a:gd name="connsiteX41" fmla="*/ 7139 w 10000"/>
              <a:gd name="connsiteY41" fmla="*/ 0 h 10000"/>
              <a:gd name="connsiteX42" fmla="*/ 7220 w 10000"/>
              <a:gd name="connsiteY42" fmla="*/ 0 h 10000"/>
              <a:gd name="connsiteX43" fmla="*/ 7366 w 10000"/>
              <a:gd name="connsiteY43" fmla="*/ 57 h 10000"/>
              <a:gd name="connsiteX44" fmla="*/ 7593 w 10000"/>
              <a:gd name="connsiteY44" fmla="*/ 337 h 10000"/>
              <a:gd name="connsiteX45" fmla="*/ 8582 w 10000"/>
              <a:gd name="connsiteY45" fmla="*/ 1082 h 10000"/>
              <a:gd name="connsiteX46" fmla="*/ 8728 w 10000"/>
              <a:gd name="connsiteY46" fmla="*/ 917 h 10000"/>
              <a:gd name="connsiteX47" fmla="*/ 9109 w 10000"/>
              <a:gd name="connsiteY47" fmla="*/ 1146 h 10000"/>
              <a:gd name="connsiteX48" fmla="*/ 9254 w 10000"/>
              <a:gd name="connsiteY48" fmla="*/ 1383 h 10000"/>
              <a:gd name="connsiteX49" fmla="*/ 9254 w 10000"/>
              <a:gd name="connsiteY49" fmla="*/ 1554 h 10000"/>
              <a:gd name="connsiteX50" fmla="*/ 9254 w 10000"/>
              <a:gd name="connsiteY50" fmla="*/ 1841 h 10000"/>
              <a:gd name="connsiteX51" fmla="*/ 9109 w 10000"/>
              <a:gd name="connsiteY51" fmla="*/ 2020 h 10000"/>
              <a:gd name="connsiteX52" fmla="*/ 9392 w 10000"/>
              <a:gd name="connsiteY52" fmla="*/ 2249 h 10000"/>
              <a:gd name="connsiteX53" fmla="*/ 9619 w 10000"/>
              <a:gd name="connsiteY53" fmla="*/ 2464 h 10000"/>
              <a:gd name="connsiteX54" fmla="*/ 9619 w 10000"/>
              <a:gd name="connsiteY54" fmla="*/ 2650 h 10000"/>
              <a:gd name="connsiteX55" fmla="*/ 9619 w 10000"/>
              <a:gd name="connsiteY55" fmla="*/ 2937 h 10000"/>
              <a:gd name="connsiteX56" fmla="*/ 9554 w 10000"/>
              <a:gd name="connsiteY56" fmla="*/ 3274 h 10000"/>
              <a:gd name="connsiteX57" fmla="*/ 9392 w 10000"/>
              <a:gd name="connsiteY57" fmla="*/ 3395 h 10000"/>
              <a:gd name="connsiteX58" fmla="*/ 9619 w 10000"/>
              <a:gd name="connsiteY58" fmla="*/ 3560 h 10000"/>
              <a:gd name="connsiteX59" fmla="*/ 9854 w 10000"/>
              <a:gd name="connsiteY59" fmla="*/ 3854 h 10000"/>
              <a:gd name="connsiteX60" fmla="*/ 10000 w 10000"/>
              <a:gd name="connsiteY60" fmla="*/ 4140 h 10000"/>
              <a:gd name="connsiteX61" fmla="*/ 10000 w 10000"/>
              <a:gd name="connsiteY61" fmla="*/ 4248 h 10000"/>
              <a:gd name="connsiteX62" fmla="*/ 9773 w 10000"/>
              <a:gd name="connsiteY62" fmla="*/ 4305 h 10000"/>
              <a:gd name="connsiteX63" fmla="*/ 8809 w 10000"/>
              <a:gd name="connsiteY63" fmla="*/ 4305 h 10000"/>
              <a:gd name="connsiteX64" fmla="*/ 8582 w 10000"/>
              <a:gd name="connsiteY64" fmla="*/ 4305 h 10000"/>
              <a:gd name="connsiteX65" fmla="*/ 8420 w 10000"/>
              <a:gd name="connsiteY65" fmla="*/ 4420 h 10000"/>
              <a:gd name="connsiteX66" fmla="*/ 8420 w 10000"/>
              <a:gd name="connsiteY66" fmla="*/ 4656 h 10000"/>
              <a:gd name="connsiteX67" fmla="*/ 8274 w 10000"/>
              <a:gd name="connsiteY67" fmla="*/ 4828 h 10000"/>
              <a:gd name="connsiteX68" fmla="*/ 7836 w 10000"/>
              <a:gd name="connsiteY68" fmla="*/ 5115 h 10000"/>
              <a:gd name="connsiteX69" fmla="*/ 7885 w 10000"/>
              <a:gd name="connsiteY69" fmla="*/ 5358 h 10000"/>
              <a:gd name="connsiteX70" fmla="*/ 7836 w 10000"/>
              <a:gd name="connsiteY70" fmla="*/ 5523 h 10000"/>
              <a:gd name="connsiteX71" fmla="*/ 7820 w 10000"/>
              <a:gd name="connsiteY71" fmla="*/ 5534 h 10000"/>
              <a:gd name="connsiteX72" fmla="*/ 7674 w 10000"/>
              <a:gd name="connsiteY72" fmla="*/ 5630 h 10000"/>
              <a:gd name="connsiteX73" fmla="*/ 3517 w 10000"/>
              <a:gd name="connsiteY73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3468 w 10000"/>
              <a:gd name="connsiteY26" fmla="*/ 3223 h 10000"/>
              <a:gd name="connsiteX27" fmla="*/ 3614 w 10000"/>
              <a:gd name="connsiteY27" fmla="*/ 3044 h 10000"/>
              <a:gd name="connsiteX28" fmla="*/ 3906 w 10000"/>
              <a:gd name="connsiteY28" fmla="*/ 2758 h 10000"/>
              <a:gd name="connsiteX29" fmla="*/ 4214 w 10000"/>
              <a:gd name="connsiteY29" fmla="*/ 2586 h 10000"/>
              <a:gd name="connsiteX30" fmla="*/ 4052 w 10000"/>
              <a:gd name="connsiteY30" fmla="*/ 2092 h 10000"/>
              <a:gd name="connsiteX31" fmla="*/ 4627 w 10000"/>
              <a:gd name="connsiteY31" fmla="*/ 1612 h 10000"/>
              <a:gd name="connsiteX32" fmla="*/ 4749 w 10000"/>
              <a:gd name="connsiteY32" fmla="*/ 1411 h 10000"/>
              <a:gd name="connsiteX33" fmla="*/ 5203 w 10000"/>
              <a:gd name="connsiteY33" fmla="*/ 1347 h 10000"/>
              <a:gd name="connsiteX34" fmla="*/ 5454 w 10000"/>
              <a:gd name="connsiteY34" fmla="*/ 1082 h 10000"/>
              <a:gd name="connsiteX35" fmla="*/ 5454 w 10000"/>
              <a:gd name="connsiteY35" fmla="*/ 917 h 10000"/>
              <a:gd name="connsiteX36" fmla="*/ 5721 w 10000"/>
              <a:gd name="connsiteY36" fmla="*/ 709 h 10000"/>
              <a:gd name="connsiteX37" fmla="*/ 6207 w 10000"/>
              <a:gd name="connsiteY37" fmla="*/ 659 h 10000"/>
              <a:gd name="connsiteX38" fmla="*/ 6767 w 10000"/>
              <a:gd name="connsiteY38" fmla="*/ 659 h 10000"/>
              <a:gd name="connsiteX39" fmla="*/ 7220 w 10000"/>
              <a:gd name="connsiteY39" fmla="*/ 337 h 10000"/>
              <a:gd name="connsiteX40" fmla="*/ 7139 w 10000"/>
              <a:gd name="connsiteY40" fmla="*/ 0 h 10000"/>
              <a:gd name="connsiteX41" fmla="*/ 7220 w 10000"/>
              <a:gd name="connsiteY41" fmla="*/ 0 h 10000"/>
              <a:gd name="connsiteX42" fmla="*/ 7366 w 10000"/>
              <a:gd name="connsiteY42" fmla="*/ 57 h 10000"/>
              <a:gd name="connsiteX43" fmla="*/ 7593 w 10000"/>
              <a:gd name="connsiteY43" fmla="*/ 337 h 10000"/>
              <a:gd name="connsiteX44" fmla="*/ 8582 w 10000"/>
              <a:gd name="connsiteY44" fmla="*/ 1082 h 10000"/>
              <a:gd name="connsiteX45" fmla="*/ 8728 w 10000"/>
              <a:gd name="connsiteY45" fmla="*/ 917 h 10000"/>
              <a:gd name="connsiteX46" fmla="*/ 9109 w 10000"/>
              <a:gd name="connsiteY46" fmla="*/ 1146 h 10000"/>
              <a:gd name="connsiteX47" fmla="*/ 9254 w 10000"/>
              <a:gd name="connsiteY47" fmla="*/ 1383 h 10000"/>
              <a:gd name="connsiteX48" fmla="*/ 9254 w 10000"/>
              <a:gd name="connsiteY48" fmla="*/ 1554 h 10000"/>
              <a:gd name="connsiteX49" fmla="*/ 9254 w 10000"/>
              <a:gd name="connsiteY49" fmla="*/ 1841 h 10000"/>
              <a:gd name="connsiteX50" fmla="*/ 9109 w 10000"/>
              <a:gd name="connsiteY50" fmla="*/ 2020 h 10000"/>
              <a:gd name="connsiteX51" fmla="*/ 9392 w 10000"/>
              <a:gd name="connsiteY51" fmla="*/ 2249 h 10000"/>
              <a:gd name="connsiteX52" fmla="*/ 9619 w 10000"/>
              <a:gd name="connsiteY52" fmla="*/ 2464 h 10000"/>
              <a:gd name="connsiteX53" fmla="*/ 9619 w 10000"/>
              <a:gd name="connsiteY53" fmla="*/ 2650 h 10000"/>
              <a:gd name="connsiteX54" fmla="*/ 9619 w 10000"/>
              <a:gd name="connsiteY54" fmla="*/ 2937 h 10000"/>
              <a:gd name="connsiteX55" fmla="*/ 9554 w 10000"/>
              <a:gd name="connsiteY55" fmla="*/ 3274 h 10000"/>
              <a:gd name="connsiteX56" fmla="*/ 9392 w 10000"/>
              <a:gd name="connsiteY56" fmla="*/ 3395 h 10000"/>
              <a:gd name="connsiteX57" fmla="*/ 9619 w 10000"/>
              <a:gd name="connsiteY57" fmla="*/ 3560 h 10000"/>
              <a:gd name="connsiteX58" fmla="*/ 9854 w 10000"/>
              <a:gd name="connsiteY58" fmla="*/ 3854 h 10000"/>
              <a:gd name="connsiteX59" fmla="*/ 10000 w 10000"/>
              <a:gd name="connsiteY59" fmla="*/ 4140 h 10000"/>
              <a:gd name="connsiteX60" fmla="*/ 10000 w 10000"/>
              <a:gd name="connsiteY60" fmla="*/ 4248 h 10000"/>
              <a:gd name="connsiteX61" fmla="*/ 9773 w 10000"/>
              <a:gd name="connsiteY61" fmla="*/ 4305 h 10000"/>
              <a:gd name="connsiteX62" fmla="*/ 8809 w 10000"/>
              <a:gd name="connsiteY62" fmla="*/ 4305 h 10000"/>
              <a:gd name="connsiteX63" fmla="*/ 8582 w 10000"/>
              <a:gd name="connsiteY63" fmla="*/ 4305 h 10000"/>
              <a:gd name="connsiteX64" fmla="*/ 8420 w 10000"/>
              <a:gd name="connsiteY64" fmla="*/ 4420 h 10000"/>
              <a:gd name="connsiteX65" fmla="*/ 8420 w 10000"/>
              <a:gd name="connsiteY65" fmla="*/ 4656 h 10000"/>
              <a:gd name="connsiteX66" fmla="*/ 8274 w 10000"/>
              <a:gd name="connsiteY66" fmla="*/ 4828 h 10000"/>
              <a:gd name="connsiteX67" fmla="*/ 7836 w 10000"/>
              <a:gd name="connsiteY67" fmla="*/ 5115 h 10000"/>
              <a:gd name="connsiteX68" fmla="*/ 7885 w 10000"/>
              <a:gd name="connsiteY68" fmla="*/ 5358 h 10000"/>
              <a:gd name="connsiteX69" fmla="*/ 7836 w 10000"/>
              <a:gd name="connsiteY69" fmla="*/ 5523 h 10000"/>
              <a:gd name="connsiteX70" fmla="*/ 7820 w 10000"/>
              <a:gd name="connsiteY70" fmla="*/ 5534 h 10000"/>
              <a:gd name="connsiteX71" fmla="*/ 7674 w 10000"/>
              <a:gd name="connsiteY71" fmla="*/ 5630 h 10000"/>
              <a:gd name="connsiteX72" fmla="*/ 3517 w 10000"/>
              <a:gd name="connsiteY72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3468 w 10000"/>
              <a:gd name="connsiteY25" fmla="*/ 3223 h 10000"/>
              <a:gd name="connsiteX26" fmla="*/ 3614 w 10000"/>
              <a:gd name="connsiteY26" fmla="*/ 3044 h 10000"/>
              <a:gd name="connsiteX27" fmla="*/ 3906 w 10000"/>
              <a:gd name="connsiteY27" fmla="*/ 2758 h 10000"/>
              <a:gd name="connsiteX28" fmla="*/ 4214 w 10000"/>
              <a:gd name="connsiteY28" fmla="*/ 2586 h 10000"/>
              <a:gd name="connsiteX29" fmla="*/ 4052 w 10000"/>
              <a:gd name="connsiteY29" fmla="*/ 2092 h 10000"/>
              <a:gd name="connsiteX30" fmla="*/ 4627 w 10000"/>
              <a:gd name="connsiteY30" fmla="*/ 1612 h 10000"/>
              <a:gd name="connsiteX31" fmla="*/ 4749 w 10000"/>
              <a:gd name="connsiteY31" fmla="*/ 1411 h 10000"/>
              <a:gd name="connsiteX32" fmla="*/ 5203 w 10000"/>
              <a:gd name="connsiteY32" fmla="*/ 1347 h 10000"/>
              <a:gd name="connsiteX33" fmla="*/ 5454 w 10000"/>
              <a:gd name="connsiteY33" fmla="*/ 1082 h 10000"/>
              <a:gd name="connsiteX34" fmla="*/ 5454 w 10000"/>
              <a:gd name="connsiteY34" fmla="*/ 917 h 10000"/>
              <a:gd name="connsiteX35" fmla="*/ 5721 w 10000"/>
              <a:gd name="connsiteY35" fmla="*/ 709 h 10000"/>
              <a:gd name="connsiteX36" fmla="*/ 6207 w 10000"/>
              <a:gd name="connsiteY36" fmla="*/ 659 h 10000"/>
              <a:gd name="connsiteX37" fmla="*/ 6767 w 10000"/>
              <a:gd name="connsiteY37" fmla="*/ 659 h 10000"/>
              <a:gd name="connsiteX38" fmla="*/ 7220 w 10000"/>
              <a:gd name="connsiteY38" fmla="*/ 337 h 10000"/>
              <a:gd name="connsiteX39" fmla="*/ 7139 w 10000"/>
              <a:gd name="connsiteY39" fmla="*/ 0 h 10000"/>
              <a:gd name="connsiteX40" fmla="*/ 7220 w 10000"/>
              <a:gd name="connsiteY40" fmla="*/ 0 h 10000"/>
              <a:gd name="connsiteX41" fmla="*/ 7366 w 10000"/>
              <a:gd name="connsiteY41" fmla="*/ 57 h 10000"/>
              <a:gd name="connsiteX42" fmla="*/ 7593 w 10000"/>
              <a:gd name="connsiteY42" fmla="*/ 337 h 10000"/>
              <a:gd name="connsiteX43" fmla="*/ 8582 w 10000"/>
              <a:gd name="connsiteY43" fmla="*/ 1082 h 10000"/>
              <a:gd name="connsiteX44" fmla="*/ 8728 w 10000"/>
              <a:gd name="connsiteY44" fmla="*/ 917 h 10000"/>
              <a:gd name="connsiteX45" fmla="*/ 9109 w 10000"/>
              <a:gd name="connsiteY45" fmla="*/ 1146 h 10000"/>
              <a:gd name="connsiteX46" fmla="*/ 9254 w 10000"/>
              <a:gd name="connsiteY46" fmla="*/ 1383 h 10000"/>
              <a:gd name="connsiteX47" fmla="*/ 9254 w 10000"/>
              <a:gd name="connsiteY47" fmla="*/ 1554 h 10000"/>
              <a:gd name="connsiteX48" fmla="*/ 9254 w 10000"/>
              <a:gd name="connsiteY48" fmla="*/ 1841 h 10000"/>
              <a:gd name="connsiteX49" fmla="*/ 9109 w 10000"/>
              <a:gd name="connsiteY49" fmla="*/ 2020 h 10000"/>
              <a:gd name="connsiteX50" fmla="*/ 9392 w 10000"/>
              <a:gd name="connsiteY50" fmla="*/ 2249 h 10000"/>
              <a:gd name="connsiteX51" fmla="*/ 9619 w 10000"/>
              <a:gd name="connsiteY51" fmla="*/ 2464 h 10000"/>
              <a:gd name="connsiteX52" fmla="*/ 9619 w 10000"/>
              <a:gd name="connsiteY52" fmla="*/ 2650 h 10000"/>
              <a:gd name="connsiteX53" fmla="*/ 9619 w 10000"/>
              <a:gd name="connsiteY53" fmla="*/ 2937 h 10000"/>
              <a:gd name="connsiteX54" fmla="*/ 9554 w 10000"/>
              <a:gd name="connsiteY54" fmla="*/ 3274 h 10000"/>
              <a:gd name="connsiteX55" fmla="*/ 9392 w 10000"/>
              <a:gd name="connsiteY55" fmla="*/ 3395 h 10000"/>
              <a:gd name="connsiteX56" fmla="*/ 9619 w 10000"/>
              <a:gd name="connsiteY56" fmla="*/ 3560 h 10000"/>
              <a:gd name="connsiteX57" fmla="*/ 9854 w 10000"/>
              <a:gd name="connsiteY57" fmla="*/ 3854 h 10000"/>
              <a:gd name="connsiteX58" fmla="*/ 10000 w 10000"/>
              <a:gd name="connsiteY58" fmla="*/ 4140 h 10000"/>
              <a:gd name="connsiteX59" fmla="*/ 10000 w 10000"/>
              <a:gd name="connsiteY59" fmla="*/ 4248 h 10000"/>
              <a:gd name="connsiteX60" fmla="*/ 9773 w 10000"/>
              <a:gd name="connsiteY60" fmla="*/ 4305 h 10000"/>
              <a:gd name="connsiteX61" fmla="*/ 8809 w 10000"/>
              <a:gd name="connsiteY61" fmla="*/ 4305 h 10000"/>
              <a:gd name="connsiteX62" fmla="*/ 8582 w 10000"/>
              <a:gd name="connsiteY62" fmla="*/ 4305 h 10000"/>
              <a:gd name="connsiteX63" fmla="*/ 8420 w 10000"/>
              <a:gd name="connsiteY63" fmla="*/ 4420 h 10000"/>
              <a:gd name="connsiteX64" fmla="*/ 8420 w 10000"/>
              <a:gd name="connsiteY64" fmla="*/ 4656 h 10000"/>
              <a:gd name="connsiteX65" fmla="*/ 8274 w 10000"/>
              <a:gd name="connsiteY65" fmla="*/ 4828 h 10000"/>
              <a:gd name="connsiteX66" fmla="*/ 7836 w 10000"/>
              <a:gd name="connsiteY66" fmla="*/ 5115 h 10000"/>
              <a:gd name="connsiteX67" fmla="*/ 7885 w 10000"/>
              <a:gd name="connsiteY67" fmla="*/ 5358 h 10000"/>
              <a:gd name="connsiteX68" fmla="*/ 7836 w 10000"/>
              <a:gd name="connsiteY68" fmla="*/ 5523 h 10000"/>
              <a:gd name="connsiteX69" fmla="*/ 7820 w 10000"/>
              <a:gd name="connsiteY69" fmla="*/ 5534 h 10000"/>
              <a:gd name="connsiteX70" fmla="*/ 7674 w 10000"/>
              <a:gd name="connsiteY70" fmla="*/ 5630 h 10000"/>
              <a:gd name="connsiteX71" fmla="*/ 3517 w 10000"/>
              <a:gd name="connsiteY71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3468 w 10000"/>
              <a:gd name="connsiteY24" fmla="*/ 3223 h 10000"/>
              <a:gd name="connsiteX25" fmla="*/ 3614 w 10000"/>
              <a:gd name="connsiteY25" fmla="*/ 3044 h 10000"/>
              <a:gd name="connsiteX26" fmla="*/ 3906 w 10000"/>
              <a:gd name="connsiteY26" fmla="*/ 2758 h 10000"/>
              <a:gd name="connsiteX27" fmla="*/ 4214 w 10000"/>
              <a:gd name="connsiteY27" fmla="*/ 2586 h 10000"/>
              <a:gd name="connsiteX28" fmla="*/ 4052 w 10000"/>
              <a:gd name="connsiteY28" fmla="*/ 2092 h 10000"/>
              <a:gd name="connsiteX29" fmla="*/ 4627 w 10000"/>
              <a:gd name="connsiteY29" fmla="*/ 1612 h 10000"/>
              <a:gd name="connsiteX30" fmla="*/ 4749 w 10000"/>
              <a:gd name="connsiteY30" fmla="*/ 1411 h 10000"/>
              <a:gd name="connsiteX31" fmla="*/ 5203 w 10000"/>
              <a:gd name="connsiteY31" fmla="*/ 1347 h 10000"/>
              <a:gd name="connsiteX32" fmla="*/ 5454 w 10000"/>
              <a:gd name="connsiteY32" fmla="*/ 1082 h 10000"/>
              <a:gd name="connsiteX33" fmla="*/ 5454 w 10000"/>
              <a:gd name="connsiteY33" fmla="*/ 917 h 10000"/>
              <a:gd name="connsiteX34" fmla="*/ 5721 w 10000"/>
              <a:gd name="connsiteY34" fmla="*/ 709 h 10000"/>
              <a:gd name="connsiteX35" fmla="*/ 6207 w 10000"/>
              <a:gd name="connsiteY35" fmla="*/ 659 h 10000"/>
              <a:gd name="connsiteX36" fmla="*/ 6767 w 10000"/>
              <a:gd name="connsiteY36" fmla="*/ 659 h 10000"/>
              <a:gd name="connsiteX37" fmla="*/ 7220 w 10000"/>
              <a:gd name="connsiteY37" fmla="*/ 337 h 10000"/>
              <a:gd name="connsiteX38" fmla="*/ 7139 w 10000"/>
              <a:gd name="connsiteY38" fmla="*/ 0 h 10000"/>
              <a:gd name="connsiteX39" fmla="*/ 7220 w 10000"/>
              <a:gd name="connsiteY39" fmla="*/ 0 h 10000"/>
              <a:gd name="connsiteX40" fmla="*/ 7366 w 10000"/>
              <a:gd name="connsiteY40" fmla="*/ 57 h 10000"/>
              <a:gd name="connsiteX41" fmla="*/ 7593 w 10000"/>
              <a:gd name="connsiteY41" fmla="*/ 337 h 10000"/>
              <a:gd name="connsiteX42" fmla="*/ 8582 w 10000"/>
              <a:gd name="connsiteY42" fmla="*/ 1082 h 10000"/>
              <a:gd name="connsiteX43" fmla="*/ 8728 w 10000"/>
              <a:gd name="connsiteY43" fmla="*/ 917 h 10000"/>
              <a:gd name="connsiteX44" fmla="*/ 9109 w 10000"/>
              <a:gd name="connsiteY44" fmla="*/ 1146 h 10000"/>
              <a:gd name="connsiteX45" fmla="*/ 9254 w 10000"/>
              <a:gd name="connsiteY45" fmla="*/ 1383 h 10000"/>
              <a:gd name="connsiteX46" fmla="*/ 9254 w 10000"/>
              <a:gd name="connsiteY46" fmla="*/ 1554 h 10000"/>
              <a:gd name="connsiteX47" fmla="*/ 9254 w 10000"/>
              <a:gd name="connsiteY47" fmla="*/ 1841 h 10000"/>
              <a:gd name="connsiteX48" fmla="*/ 9109 w 10000"/>
              <a:gd name="connsiteY48" fmla="*/ 2020 h 10000"/>
              <a:gd name="connsiteX49" fmla="*/ 9392 w 10000"/>
              <a:gd name="connsiteY49" fmla="*/ 2249 h 10000"/>
              <a:gd name="connsiteX50" fmla="*/ 9619 w 10000"/>
              <a:gd name="connsiteY50" fmla="*/ 2464 h 10000"/>
              <a:gd name="connsiteX51" fmla="*/ 9619 w 10000"/>
              <a:gd name="connsiteY51" fmla="*/ 2650 h 10000"/>
              <a:gd name="connsiteX52" fmla="*/ 9619 w 10000"/>
              <a:gd name="connsiteY52" fmla="*/ 2937 h 10000"/>
              <a:gd name="connsiteX53" fmla="*/ 9554 w 10000"/>
              <a:gd name="connsiteY53" fmla="*/ 3274 h 10000"/>
              <a:gd name="connsiteX54" fmla="*/ 9392 w 10000"/>
              <a:gd name="connsiteY54" fmla="*/ 3395 h 10000"/>
              <a:gd name="connsiteX55" fmla="*/ 9619 w 10000"/>
              <a:gd name="connsiteY55" fmla="*/ 3560 h 10000"/>
              <a:gd name="connsiteX56" fmla="*/ 9854 w 10000"/>
              <a:gd name="connsiteY56" fmla="*/ 3854 h 10000"/>
              <a:gd name="connsiteX57" fmla="*/ 10000 w 10000"/>
              <a:gd name="connsiteY57" fmla="*/ 4140 h 10000"/>
              <a:gd name="connsiteX58" fmla="*/ 10000 w 10000"/>
              <a:gd name="connsiteY58" fmla="*/ 4248 h 10000"/>
              <a:gd name="connsiteX59" fmla="*/ 9773 w 10000"/>
              <a:gd name="connsiteY59" fmla="*/ 4305 h 10000"/>
              <a:gd name="connsiteX60" fmla="*/ 8809 w 10000"/>
              <a:gd name="connsiteY60" fmla="*/ 4305 h 10000"/>
              <a:gd name="connsiteX61" fmla="*/ 8582 w 10000"/>
              <a:gd name="connsiteY61" fmla="*/ 4305 h 10000"/>
              <a:gd name="connsiteX62" fmla="*/ 8420 w 10000"/>
              <a:gd name="connsiteY62" fmla="*/ 4420 h 10000"/>
              <a:gd name="connsiteX63" fmla="*/ 8420 w 10000"/>
              <a:gd name="connsiteY63" fmla="*/ 4656 h 10000"/>
              <a:gd name="connsiteX64" fmla="*/ 8274 w 10000"/>
              <a:gd name="connsiteY64" fmla="*/ 4828 h 10000"/>
              <a:gd name="connsiteX65" fmla="*/ 7836 w 10000"/>
              <a:gd name="connsiteY65" fmla="*/ 5115 h 10000"/>
              <a:gd name="connsiteX66" fmla="*/ 7885 w 10000"/>
              <a:gd name="connsiteY66" fmla="*/ 5358 h 10000"/>
              <a:gd name="connsiteX67" fmla="*/ 7836 w 10000"/>
              <a:gd name="connsiteY67" fmla="*/ 5523 h 10000"/>
              <a:gd name="connsiteX68" fmla="*/ 7820 w 10000"/>
              <a:gd name="connsiteY68" fmla="*/ 5534 h 10000"/>
              <a:gd name="connsiteX69" fmla="*/ 7674 w 10000"/>
              <a:gd name="connsiteY69" fmla="*/ 5630 h 10000"/>
              <a:gd name="connsiteX70" fmla="*/ 3517 w 10000"/>
              <a:gd name="connsiteY70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3468 w 10000"/>
              <a:gd name="connsiteY23" fmla="*/ 3223 h 10000"/>
              <a:gd name="connsiteX24" fmla="*/ 3614 w 10000"/>
              <a:gd name="connsiteY24" fmla="*/ 3044 h 10000"/>
              <a:gd name="connsiteX25" fmla="*/ 3906 w 10000"/>
              <a:gd name="connsiteY25" fmla="*/ 2758 h 10000"/>
              <a:gd name="connsiteX26" fmla="*/ 4214 w 10000"/>
              <a:gd name="connsiteY26" fmla="*/ 2586 h 10000"/>
              <a:gd name="connsiteX27" fmla="*/ 4052 w 10000"/>
              <a:gd name="connsiteY27" fmla="*/ 2092 h 10000"/>
              <a:gd name="connsiteX28" fmla="*/ 4627 w 10000"/>
              <a:gd name="connsiteY28" fmla="*/ 1612 h 10000"/>
              <a:gd name="connsiteX29" fmla="*/ 4749 w 10000"/>
              <a:gd name="connsiteY29" fmla="*/ 1411 h 10000"/>
              <a:gd name="connsiteX30" fmla="*/ 5203 w 10000"/>
              <a:gd name="connsiteY30" fmla="*/ 1347 h 10000"/>
              <a:gd name="connsiteX31" fmla="*/ 5454 w 10000"/>
              <a:gd name="connsiteY31" fmla="*/ 1082 h 10000"/>
              <a:gd name="connsiteX32" fmla="*/ 5454 w 10000"/>
              <a:gd name="connsiteY32" fmla="*/ 917 h 10000"/>
              <a:gd name="connsiteX33" fmla="*/ 5721 w 10000"/>
              <a:gd name="connsiteY33" fmla="*/ 709 h 10000"/>
              <a:gd name="connsiteX34" fmla="*/ 6207 w 10000"/>
              <a:gd name="connsiteY34" fmla="*/ 659 h 10000"/>
              <a:gd name="connsiteX35" fmla="*/ 6767 w 10000"/>
              <a:gd name="connsiteY35" fmla="*/ 659 h 10000"/>
              <a:gd name="connsiteX36" fmla="*/ 7220 w 10000"/>
              <a:gd name="connsiteY36" fmla="*/ 337 h 10000"/>
              <a:gd name="connsiteX37" fmla="*/ 7139 w 10000"/>
              <a:gd name="connsiteY37" fmla="*/ 0 h 10000"/>
              <a:gd name="connsiteX38" fmla="*/ 7220 w 10000"/>
              <a:gd name="connsiteY38" fmla="*/ 0 h 10000"/>
              <a:gd name="connsiteX39" fmla="*/ 7366 w 10000"/>
              <a:gd name="connsiteY39" fmla="*/ 57 h 10000"/>
              <a:gd name="connsiteX40" fmla="*/ 7593 w 10000"/>
              <a:gd name="connsiteY40" fmla="*/ 337 h 10000"/>
              <a:gd name="connsiteX41" fmla="*/ 8582 w 10000"/>
              <a:gd name="connsiteY41" fmla="*/ 1082 h 10000"/>
              <a:gd name="connsiteX42" fmla="*/ 8728 w 10000"/>
              <a:gd name="connsiteY42" fmla="*/ 917 h 10000"/>
              <a:gd name="connsiteX43" fmla="*/ 9109 w 10000"/>
              <a:gd name="connsiteY43" fmla="*/ 1146 h 10000"/>
              <a:gd name="connsiteX44" fmla="*/ 9254 w 10000"/>
              <a:gd name="connsiteY44" fmla="*/ 1383 h 10000"/>
              <a:gd name="connsiteX45" fmla="*/ 9254 w 10000"/>
              <a:gd name="connsiteY45" fmla="*/ 1554 h 10000"/>
              <a:gd name="connsiteX46" fmla="*/ 9254 w 10000"/>
              <a:gd name="connsiteY46" fmla="*/ 1841 h 10000"/>
              <a:gd name="connsiteX47" fmla="*/ 9109 w 10000"/>
              <a:gd name="connsiteY47" fmla="*/ 2020 h 10000"/>
              <a:gd name="connsiteX48" fmla="*/ 9392 w 10000"/>
              <a:gd name="connsiteY48" fmla="*/ 2249 h 10000"/>
              <a:gd name="connsiteX49" fmla="*/ 9619 w 10000"/>
              <a:gd name="connsiteY49" fmla="*/ 2464 h 10000"/>
              <a:gd name="connsiteX50" fmla="*/ 9619 w 10000"/>
              <a:gd name="connsiteY50" fmla="*/ 2650 h 10000"/>
              <a:gd name="connsiteX51" fmla="*/ 9619 w 10000"/>
              <a:gd name="connsiteY51" fmla="*/ 2937 h 10000"/>
              <a:gd name="connsiteX52" fmla="*/ 9554 w 10000"/>
              <a:gd name="connsiteY52" fmla="*/ 3274 h 10000"/>
              <a:gd name="connsiteX53" fmla="*/ 9392 w 10000"/>
              <a:gd name="connsiteY53" fmla="*/ 3395 h 10000"/>
              <a:gd name="connsiteX54" fmla="*/ 9619 w 10000"/>
              <a:gd name="connsiteY54" fmla="*/ 3560 h 10000"/>
              <a:gd name="connsiteX55" fmla="*/ 9854 w 10000"/>
              <a:gd name="connsiteY55" fmla="*/ 3854 h 10000"/>
              <a:gd name="connsiteX56" fmla="*/ 10000 w 10000"/>
              <a:gd name="connsiteY56" fmla="*/ 4140 h 10000"/>
              <a:gd name="connsiteX57" fmla="*/ 10000 w 10000"/>
              <a:gd name="connsiteY57" fmla="*/ 4248 h 10000"/>
              <a:gd name="connsiteX58" fmla="*/ 9773 w 10000"/>
              <a:gd name="connsiteY58" fmla="*/ 4305 h 10000"/>
              <a:gd name="connsiteX59" fmla="*/ 8809 w 10000"/>
              <a:gd name="connsiteY59" fmla="*/ 4305 h 10000"/>
              <a:gd name="connsiteX60" fmla="*/ 8582 w 10000"/>
              <a:gd name="connsiteY60" fmla="*/ 4305 h 10000"/>
              <a:gd name="connsiteX61" fmla="*/ 8420 w 10000"/>
              <a:gd name="connsiteY61" fmla="*/ 4420 h 10000"/>
              <a:gd name="connsiteX62" fmla="*/ 8420 w 10000"/>
              <a:gd name="connsiteY62" fmla="*/ 4656 h 10000"/>
              <a:gd name="connsiteX63" fmla="*/ 8274 w 10000"/>
              <a:gd name="connsiteY63" fmla="*/ 4828 h 10000"/>
              <a:gd name="connsiteX64" fmla="*/ 7836 w 10000"/>
              <a:gd name="connsiteY64" fmla="*/ 5115 h 10000"/>
              <a:gd name="connsiteX65" fmla="*/ 7885 w 10000"/>
              <a:gd name="connsiteY65" fmla="*/ 5358 h 10000"/>
              <a:gd name="connsiteX66" fmla="*/ 7836 w 10000"/>
              <a:gd name="connsiteY66" fmla="*/ 5523 h 10000"/>
              <a:gd name="connsiteX67" fmla="*/ 7820 w 10000"/>
              <a:gd name="connsiteY67" fmla="*/ 5534 h 10000"/>
              <a:gd name="connsiteX68" fmla="*/ 7674 w 10000"/>
              <a:gd name="connsiteY68" fmla="*/ 5630 h 10000"/>
              <a:gd name="connsiteX69" fmla="*/ 3517 w 10000"/>
              <a:gd name="connsiteY69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468 w 10000"/>
              <a:gd name="connsiteY22" fmla="*/ 3223 h 10000"/>
              <a:gd name="connsiteX23" fmla="*/ 3614 w 10000"/>
              <a:gd name="connsiteY23" fmla="*/ 3044 h 10000"/>
              <a:gd name="connsiteX24" fmla="*/ 3906 w 10000"/>
              <a:gd name="connsiteY24" fmla="*/ 2758 h 10000"/>
              <a:gd name="connsiteX25" fmla="*/ 4214 w 10000"/>
              <a:gd name="connsiteY25" fmla="*/ 2586 h 10000"/>
              <a:gd name="connsiteX26" fmla="*/ 4052 w 10000"/>
              <a:gd name="connsiteY26" fmla="*/ 2092 h 10000"/>
              <a:gd name="connsiteX27" fmla="*/ 4627 w 10000"/>
              <a:gd name="connsiteY27" fmla="*/ 1612 h 10000"/>
              <a:gd name="connsiteX28" fmla="*/ 4749 w 10000"/>
              <a:gd name="connsiteY28" fmla="*/ 1411 h 10000"/>
              <a:gd name="connsiteX29" fmla="*/ 5203 w 10000"/>
              <a:gd name="connsiteY29" fmla="*/ 1347 h 10000"/>
              <a:gd name="connsiteX30" fmla="*/ 5454 w 10000"/>
              <a:gd name="connsiteY30" fmla="*/ 1082 h 10000"/>
              <a:gd name="connsiteX31" fmla="*/ 5454 w 10000"/>
              <a:gd name="connsiteY31" fmla="*/ 917 h 10000"/>
              <a:gd name="connsiteX32" fmla="*/ 5721 w 10000"/>
              <a:gd name="connsiteY32" fmla="*/ 709 h 10000"/>
              <a:gd name="connsiteX33" fmla="*/ 6207 w 10000"/>
              <a:gd name="connsiteY33" fmla="*/ 659 h 10000"/>
              <a:gd name="connsiteX34" fmla="*/ 6767 w 10000"/>
              <a:gd name="connsiteY34" fmla="*/ 659 h 10000"/>
              <a:gd name="connsiteX35" fmla="*/ 7220 w 10000"/>
              <a:gd name="connsiteY35" fmla="*/ 337 h 10000"/>
              <a:gd name="connsiteX36" fmla="*/ 7139 w 10000"/>
              <a:gd name="connsiteY36" fmla="*/ 0 h 10000"/>
              <a:gd name="connsiteX37" fmla="*/ 7220 w 10000"/>
              <a:gd name="connsiteY37" fmla="*/ 0 h 10000"/>
              <a:gd name="connsiteX38" fmla="*/ 7366 w 10000"/>
              <a:gd name="connsiteY38" fmla="*/ 57 h 10000"/>
              <a:gd name="connsiteX39" fmla="*/ 7593 w 10000"/>
              <a:gd name="connsiteY39" fmla="*/ 337 h 10000"/>
              <a:gd name="connsiteX40" fmla="*/ 8582 w 10000"/>
              <a:gd name="connsiteY40" fmla="*/ 1082 h 10000"/>
              <a:gd name="connsiteX41" fmla="*/ 8728 w 10000"/>
              <a:gd name="connsiteY41" fmla="*/ 917 h 10000"/>
              <a:gd name="connsiteX42" fmla="*/ 9109 w 10000"/>
              <a:gd name="connsiteY42" fmla="*/ 1146 h 10000"/>
              <a:gd name="connsiteX43" fmla="*/ 9254 w 10000"/>
              <a:gd name="connsiteY43" fmla="*/ 1383 h 10000"/>
              <a:gd name="connsiteX44" fmla="*/ 9254 w 10000"/>
              <a:gd name="connsiteY44" fmla="*/ 1554 h 10000"/>
              <a:gd name="connsiteX45" fmla="*/ 9254 w 10000"/>
              <a:gd name="connsiteY45" fmla="*/ 1841 h 10000"/>
              <a:gd name="connsiteX46" fmla="*/ 9109 w 10000"/>
              <a:gd name="connsiteY46" fmla="*/ 2020 h 10000"/>
              <a:gd name="connsiteX47" fmla="*/ 9392 w 10000"/>
              <a:gd name="connsiteY47" fmla="*/ 2249 h 10000"/>
              <a:gd name="connsiteX48" fmla="*/ 9619 w 10000"/>
              <a:gd name="connsiteY48" fmla="*/ 2464 h 10000"/>
              <a:gd name="connsiteX49" fmla="*/ 9619 w 10000"/>
              <a:gd name="connsiteY49" fmla="*/ 2650 h 10000"/>
              <a:gd name="connsiteX50" fmla="*/ 9619 w 10000"/>
              <a:gd name="connsiteY50" fmla="*/ 2937 h 10000"/>
              <a:gd name="connsiteX51" fmla="*/ 9554 w 10000"/>
              <a:gd name="connsiteY51" fmla="*/ 3274 h 10000"/>
              <a:gd name="connsiteX52" fmla="*/ 9392 w 10000"/>
              <a:gd name="connsiteY52" fmla="*/ 3395 h 10000"/>
              <a:gd name="connsiteX53" fmla="*/ 9619 w 10000"/>
              <a:gd name="connsiteY53" fmla="*/ 3560 h 10000"/>
              <a:gd name="connsiteX54" fmla="*/ 9854 w 10000"/>
              <a:gd name="connsiteY54" fmla="*/ 3854 h 10000"/>
              <a:gd name="connsiteX55" fmla="*/ 10000 w 10000"/>
              <a:gd name="connsiteY55" fmla="*/ 4140 h 10000"/>
              <a:gd name="connsiteX56" fmla="*/ 10000 w 10000"/>
              <a:gd name="connsiteY56" fmla="*/ 4248 h 10000"/>
              <a:gd name="connsiteX57" fmla="*/ 9773 w 10000"/>
              <a:gd name="connsiteY57" fmla="*/ 4305 h 10000"/>
              <a:gd name="connsiteX58" fmla="*/ 8809 w 10000"/>
              <a:gd name="connsiteY58" fmla="*/ 4305 h 10000"/>
              <a:gd name="connsiteX59" fmla="*/ 8582 w 10000"/>
              <a:gd name="connsiteY59" fmla="*/ 4305 h 10000"/>
              <a:gd name="connsiteX60" fmla="*/ 8420 w 10000"/>
              <a:gd name="connsiteY60" fmla="*/ 4420 h 10000"/>
              <a:gd name="connsiteX61" fmla="*/ 8420 w 10000"/>
              <a:gd name="connsiteY61" fmla="*/ 4656 h 10000"/>
              <a:gd name="connsiteX62" fmla="*/ 8274 w 10000"/>
              <a:gd name="connsiteY62" fmla="*/ 4828 h 10000"/>
              <a:gd name="connsiteX63" fmla="*/ 7836 w 10000"/>
              <a:gd name="connsiteY63" fmla="*/ 5115 h 10000"/>
              <a:gd name="connsiteX64" fmla="*/ 7885 w 10000"/>
              <a:gd name="connsiteY64" fmla="*/ 5358 h 10000"/>
              <a:gd name="connsiteX65" fmla="*/ 7836 w 10000"/>
              <a:gd name="connsiteY65" fmla="*/ 5523 h 10000"/>
              <a:gd name="connsiteX66" fmla="*/ 7820 w 10000"/>
              <a:gd name="connsiteY66" fmla="*/ 5534 h 10000"/>
              <a:gd name="connsiteX67" fmla="*/ 7674 w 10000"/>
              <a:gd name="connsiteY67" fmla="*/ 5630 h 10000"/>
              <a:gd name="connsiteX68" fmla="*/ 3517 w 10000"/>
              <a:gd name="connsiteY6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468 w 10000"/>
              <a:gd name="connsiteY21" fmla="*/ 3223 h 10000"/>
              <a:gd name="connsiteX22" fmla="*/ 3614 w 10000"/>
              <a:gd name="connsiteY22" fmla="*/ 3044 h 10000"/>
              <a:gd name="connsiteX23" fmla="*/ 3906 w 10000"/>
              <a:gd name="connsiteY23" fmla="*/ 2758 h 10000"/>
              <a:gd name="connsiteX24" fmla="*/ 4214 w 10000"/>
              <a:gd name="connsiteY24" fmla="*/ 2586 h 10000"/>
              <a:gd name="connsiteX25" fmla="*/ 4052 w 10000"/>
              <a:gd name="connsiteY25" fmla="*/ 2092 h 10000"/>
              <a:gd name="connsiteX26" fmla="*/ 4627 w 10000"/>
              <a:gd name="connsiteY26" fmla="*/ 1612 h 10000"/>
              <a:gd name="connsiteX27" fmla="*/ 4749 w 10000"/>
              <a:gd name="connsiteY27" fmla="*/ 1411 h 10000"/>
              <a:gd name="connsiteX28" fmla="*/ 5203 w 10000"/>
              <a:gd name="connsiteY28" fmla="*/ 1347 h 10000"/>
              <a:gd name="connsiteX29" fmla="*/ 5454 w 10000"/>
              <a:gd name="connsiteY29" fmla="*/ 1082 h 10000"/>
              <a:gd name="connsiteX30" fmla="*/ 5454 w 10000"/>
              <a:gd name="connsiteY30" fmla="*/ 917 h 10000"/>
              <a:gd name="connsiteX31" fmla="*/ 5721 w 10000"/>
              <a:gd name="connsiteY31" fmla="*/ 709 h 10000"/>
              <a:gd name="connsiteX32" fmla="*/ 6207 w 10000"/>
              <a:gd name="connsiteY32" fmla="*/ 659 h 10000"/>
              <a:gd name="connsiteX33" fmla="*/ 6767 w 10000"/>
              <a:gd name="connsiteY33" fmla="*/ 659 h 10000"/>
              <a:gd name="connsiteX34" fmla="*/ 7220 w 10000"/>
              <a:gd name="connsiteY34" fmla="*/ 337 h 10000"/>
              <a:gd name="connsiteX35" fmla="*/ 7139 w 10000"/>
              <a:gd name="connsiteY35" fmla="*/ 0 h 10000"/>
              <a:gd name="connsiteX36" fmla="*/ 7220 w 10000"/>
              <a:gd name="connsiteY36" fmla="*/ 0 h 10000"/>
              <a:gd name="connsiteX37" fmla="*/ 7366 w 10000"/>
              <a:gd name="connsiteY37" fmla="*/ 57 h 10000"/>
              <a:gd name="connsiteX38" fmla="*/ 7593 w 10000"/>
              <a:gd name="connsiteY38" fmla="*/ 337 h 10000"/>
              <a:gd name="connsiteX39" fmla="*/ 8582 w 10000"/>
              <a:gd name="connsiteY39" fmla="*/ 1082 h 10000"/>
              <a:gd name="connsiteX40" fmla="*/ 8728 w 10000"/>
              <a:gd name="connsiteY40" fmla="*/ 917 h 10000"/>
              <a:gd name="connsiteX41" fmla="*/ 9109 w 10000"/>
              <a:gd name="connsiteY41" fmla="*/ 1146 h 10000"/>
              <a:gd name="connsiteX42" fmla="*/ 9254 w 10000"/>
              <a:gd name="connsiteY42" fmla="*/ 1383 h 10000"/>
              <a:gd name="connsiteX43" fmla="*/ 9254 w 10000"/>
              <a:gd name="connsiteY43" fmla="*/ 1554 h 10000"/>
              <a:gd name="connsiteX44" fmla="*/ 9254 w 10000"/>
              <a:gd name="connsiteY44" fmla="*/ 1841 h 10000"/>
              <a:gd name="connsiteX45" fmla="*/ 9109 w 10000"/>
              <a:gd name="connsiteY45" fmla="*/ 2020 h 10000"/>
              <a:gd name="connsiteX46" fmla="*/ 9392 w 10000"/>
              <a:gd name="connsiteY46" fmla="*/ 2249 h 10000"/>
              <a:gd name="connsiteX47" fmla="*/ 9619 w 10000"/>
              <a:gd name="connsiteY47" fmla="*/ 2464 h 10000"/>
              <a:gd name="connsiteX48" fmla="*/ 9619 w 10000"/>
              <a:gd name="connsiteY48" fmla="*/ 2650 h 10000"/>
              <a:gd name="connsiteX49" fmla="*/ 9619 w 10000"/>
              <a:gd name="connsiteY49" fmla="*/ 2937 h 10000"/>
              <a:gd name="connsiteX50" fmla="*/ 9554 w 10000"/>
              <a:gd name="connsiteY50" fmla="*/ 3274 h 10000"/>
              <a:gd name="connsiteX51" fmla="*/ 9392 w 10000"/>
              <a:gd name="connsiteY51" fmla="*/ 3395 h 10000"/>
              <a:gd name="connsiteX52" fmla="*/ 9619 w 10000"/>
              <a:gd name="connsiteY52" fmla="*/ 3560 h 10000"/>
              <a:gd name="connsiteX53" fmla="*/ 9854 w 10000"/>
              <a:gd name="connsiteY53" fmla="*/ 3854 h 10000"/>
              <a:gd name="connsiteX54" fmla="*/ 10000 w 10000"/>
              <a:gd name="connsiteY54" fmla="*/ 4140 h 10000"/>
              <a:gd name="connsiteX55" fmla="*/ 10000 w 10000"/>
              <a:gd name="connsiteY55" fmla="*/ 4248 h 10000"/>
              <a:gd name="connsiteX56" fmla="*/ 9773 w 10000"/>
              <a:gd name="connsiteY56" fmla="*/ 4305 h 10000"/>
              <a:gd name="connsiteX57" fmla="*/ 8809 w 10000"/>
              <a:gd name="connsiteY57" fmla="*/ 4305 h 10000"/>
              <a:gd name="connsiteX58" fmla="*/ 8582 w 10000"/>
              <a:gd name="connsiteY58" fmla="*/ 4305 h 10000"/>
              <a:gd name="connsiteX59" fmla="*/ 8420 w 10000"/>
              <a:gd name="connsiteY59" fmla="*/ 4420 h 10000"/>
              <a:gd name="connsiteX60" fmla="*/ 8420 w 10000"/>
              <a:gd name="connsiteY60" fmla="*/ 4656 h 10000"/>
              <a:gd name="connsiteX61" fmla="*/ 8274 w 10000"/>
              <a:gd name="connsiteY61" fmla="*/ 4828 h 10000"/>
              <a:gd name="connsiteX62" fmla="*/ 7836 w 10000"/>
              <a:gd name="connsiteY62" fmla="*/ 5115 h 10000"/>
              <a:gd name="connsiteX63" fmla="*/ 7885 w 10000"/>
              <a:gd name="connsiteY63" fmla="*/ 5358 h 10000"/>
              <a:gd name="connsiteX64" fmla="*/ 7836 w 10000"/>
              <a:gd name="connsiteY64" fmla="*/ 5523 h 10000"/>
              <a:gd name="connsiteX65" fmla="*/ 7820 w 10000"/>
              <a:gd name="connsiteY65" fmla="*/ 5534 h 10000"/>
              <a:gd name="connsiteX66" fmla="*/ 7674 w 10000"/>
              <a:gd name="connsiteY66" fmla="*/ 5630 h 10000"/>
              <a:gd name="connsiteX67" fmla="*/ 3517 w 10000"/>
              <a:gd name="connsiteY6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468 w 10000"/>
              <a:gd name="connsiteY20" fmla="*/ 3223 h 10000"/>
              <a:gd name="connsiteX21" fmla="*/ 3614 w 10000"/>
              <a:gd name="connsiteY21" fmla="*/ 3044 h 10000"/>
              <a:gd name="connsiteX22" fmla="*/ 3906 w 10000"/>
              <a:gd name="connsiteY22" fmla="*/ 2758 h 10000"/>
              <a:gd name="connsiteX23" fmla="*/ 4214 w 10000"/>
              <a:gd name="connsiteY23" fmla="*/ 2586 h 10000"/>
              <a:gd name="connsiteX24" fmla="*/ 4052 w 10000"/>
              <a:gd name="connsiteY24" fmla="*/ 2092 h 10000"/>
              <a:gd name="connsiteX25" fmla="*/ 4627 w 10000"/>
              <a:gd name="connsiteY25" fmla="*/ 1612 h 10000"/>
              <a:gd name="connsiteX26" fmla="*/ 4749 w 10000"/>
              <a:gd name="connsiteY26" fmla="*/ 1411 h 10000"/>
              <a:gd name="connsiteX27" fmla="*/ 5203 w 10000"/>
              <a:gd name="connsiteY27" fmla="*/ 1347 h 10000"/>
              <a:gd name="connsiteX28" fmla="*/ 5454 w 10000"/>
              <a:gd name="connsiteY28" fmla="*/ 1082 h 10000"/>
              <a:gd name="connsiteX29" fmla="*/ 5454 w 10000"/>
              <a:gd name="connsiteY29" fmla="*/ 917 h 10000"/>
              <a:gd name="connsiteX30" fmla="*/ 5721 w 10000"/>
              <a:gd name="connsiteY30" fmla="*/ 709 h 10000"/>
              <a:gd name="connsiteX31" fmla="*/ 6207 w 10000"/>
              <a:gd name="connsiteY31" fmla="*/ 659 h 10000"/>
              <a:gd name="connsiteX32" fmla="*/ 6767 w 10000"/>
              <a:gd name="connsiteY32" fmla="*/ 659 h 10000"/>
              <a:gd name="connsiteX33" fmla="*/ 7220 w 10000"/>
              <a:gd name="connsiteY33" fmla="*/ 337 h 10000"/>
              <a:gd name="connsiteX34" fmla="*/ 7139 w 10000"/>
              <a:gd name="connsiteY34" fmla="*/ 0 h 10000"/>
              <a:gd name="connsiteX35" fmla="*/ 7220 w 10000"/>
              <a:gd name="connsiteY35" fmla="*/ 0 h 10000"/>
              <a:gd name="connsiteX36" fmla="*/ 7366 w 10000"/>
              <a:gd name="connsiteY36" fmla="*/ 57 h 10000"/>
              <a:gd name="connsiteX37" fmla="*/ 7593 w 10000"/>
              <a:gd name="connsiteY37" fmla="*/ 337 h 10000"/>
              <a:gd name="connsiteX38" fmla="*/ 8582 w 10000"/>
              <a:gd name="connsiteY38" fmla="*/ 1082 h 10000"/>
              <a:gd name="connsiteX39" fmla="*/ 8728 w 10000"/>
              <a:gd name="connsiteY39" fmla="*/ 917 h 10000"/>
              <a:gd name="connsiteX40" fmla="*/ 9109 w 10000"/>
              <a:gd name="connsiteY40" fmla="*/ 1146 h 10000"/>
              <a:gd name="connsiteX41" fmla="*/ 9254 w 10000"/>
              <a:gd name="connsiteY41" fmla="*/ 1383 h 10000"/>
              <a:gd name="connsiteX42" fmla="*/ 9254 w 10000"/>
              <a:gd name="connsiteY42" fmla="*/ 1554 h 10000"/>
              <a:gd name="connsiteX43" fmla="*/ 9254 w 10000"/>
              <a:gd name="connsiteY43" fmla="*/ 1841 h 10000"/>
              <a:gd name="connsiteX44" fmla="*/ 9109 w 10000"/>
              <a:gd name="connsiteY44" fmla="*/ 2020 h 10000"/>
              <a:gd name="connsiteX45" fmla="*/ 9392 w 10000"/>
              <a:gd name="connsiteY45" fmla="*/ 2249 h 10000"/>
              <a:gd name="connsiteX46" fmla="*/ 9619 w 10000"/>
              <a:gd name="connsiteY46" fmla="*/ 2464 h 10000"/>
              <a:gd name="connsiteX47" fmla="*/ 9619 w 10000"/>
              <a:gd name="connsiteY47" fmla="*/ 2650 h 10000"/>
              <a:gd name="connsiteX48" fmla="*/ 9619 w 10000"/>
              <a:gd name="connsiteY48" fmla="*/ 2937 h 10000"/>
              <a:gd name="connsiteX49" fmla="*/ 9554 w 10000"/>
              <a:gd name="connsiteY49" fmla="*/ 3274 h 10000"/>
              <a:gd name="connsiteX50" fmla="*/ 9392 w 10000"/>
              <a:gd name="connsiteY50" fmla="*/ 3395 h 10000"/>
              <a:gd name="connsiteX51" fmla="*/ 9619 w 10000"/>
              <a:gd name="connsiteY51" fmla="*/ 3560 h 10000"/>
              <a:gd name="connsiteX52" fmla="*/ 9854 w 10000"/>
              <a:gd name="connsiteY52" fmla="*/ 3854 h 10000"/>
              <a:gd name="connsiteX53" fmla="*/ 10000 w 10000"/>
              <a:gd name="connsiteY53" fmla="*/ 4140 h 10000"/>
              <a:gd name="connsiteX54" fmla="*/ 10000 w 10000"/>
              <a:gd name="connsiteY54" fmla="*/ 4248 h 10000"/>
              <a:gd name="connsiteX55" fmla="*/ 9773 w 10000"/>
              <a:gd name="connsiteY55" fmla="*/ 4305 h 10000"/>
              <a:gd name="connsiteX56" fmla="*/ 8809 w 10000"/>
              <a:gd name="connsiteY56" fmla="*/ 4305 h 10000"/>
              <a:gd name="connsiteX57" fmla="*/ 8582 w 10000"/>
              <a:gd name="connsiteY57" fmla="*/ 4305 h 10000"/>
              <a:gd name="connsiteX58" fmla="*/ 8420 w 10000"/>
              <a:gd name="connsiteY58" fmla="*/ 4420 h 10000"/>
              <a:gd name="connsiteX59" fmla="*/ 8420 w 10000"/>
              <a:gd name="connsiteY59" fmla="*/ 4656 h 10000"/>
              <a:gd name="connsiteX60" fmla="*/ 8274 w 10000"/>
              <a:gd name="connsiteY60" fmla="*/ 4828 h 10000"/>
              <a:gd name="connsiteX61" fmla="*/ 7836 w 10000"/>
              <a:gd name="connsiteY61" fmla="*/ 5115 h 10000"/>
              <a:gd name="connsiteX62" fmla="*/ 7885 w 10000"/>
              <a:gd name="connsiteY62" fmla="*/ 5358 h 10000"/>
              <a:gd name="connsiteX63" fmla="*/ 7836 w 10000"/>
              <a:gd name="connsiteY63" fmla="*/ 5523 h 10000"/>
              <a:gd name="connsiteX64" fmla="*/ 7820 w 10000"/>
              <a:gd name="connsiteY64" fmla="*/ 5534 h 10000"/>
              <a:gd name="connsiteX65" fmla="*/ 7674 w 10000"/>
              <a:gd name="connsiteY65" fmla="*/ 5630 h 10000"/>
              <a:gd name="connsiteX66" fmla="*/ 3517 w 10000"/>
              <a:gd name="connsiteY66" fmla="*/ 3267 h 10000"/>
              <a:gd name="connsiteX0" fmla="*/ 3287 w 10135"/>
              <a:gd name="connsiteY0" fmla="*/ 4234 h 10000"/>
              <a:gd name="connsiteX1" fmla="*/ 8020 w 10135"/>
              <a:gd name="connsiteY1" fmla="*/ 6211 h 10000"/>
              <a:gd name="connsiteX2" fmla="*/ 7501 w 10135"/>
              <a:gd name="connsiteY2" fmla="*/ 6777 h 10000"/>
              <a:gd name="connsiteX3" fmla="*/ 7436 w 10135"/>
              <a:gd name="connsiteY3" fmla="*/ 7077 h 10000"/>
              <a:gd name="connsiteX4" fmla="*/ 6902 w 10135"/>
              <a:gd name="connsiteY4" fmla="*/ 7242 h 10000"/>
              <a:gd name="connsiteX5" fmla="*/ 6610 w 10135"/>
              <a:gd name="connsiteY5" fmla="*/ 7414 h 10000"/>
              <a:gd name="connsiteX6" fmla="*/ 6156 w 10135"/>
              <a:gd name="connsiteY6" fmla="*/ 7658 h 10000"/>
              <a:gd name="connsiteX7" fmla="*/ 6229 w 10135"/>
              <a:gd name="connsiteY7" fmla="*/ 7822 h 10000"/>
              <a:gd name="connsiteX8" fmla="*/ 5856 w 10135"/>
              <a:gd name="connsiteY8" fmla="*/ 7880 h 10000"/>
              <a:gd name="connsiteX9" fmla="*/ 5694 w 10135"/>
              <a:gd name="connsiteY9" fmla="*/ 7994 h 10000"/>
              <a:gd name="connsiteX10" fmla="*/ 5338 w 10135"/>
              <a:gd name="connsiteY10" fmla="*/ 8388 h 10000"/>
              <a:gd name="connsiteX11" fmla="*/ 5030 w 10135"/>
              <a:gd name="connsiteY11" fmla="*/ 8567 h 10000"/>
              <a:gd name="connsiteX12" fmla="*/ 5111 w 10135"/>
              <a:gd name="connsiteY12" fmla="*/ 8861 h 10000"/>
              <a:gd name="connsiteX13" fmla="*/ 4884 w 10135"/>
              <a:gd name="connsiteY13" fmla="*/ 8968 h 10000"/>
              <a:gd name="connsiteX14" fmla="*/ 4722 w 10135"/>
              <a:gd name="connsiteY14" fmla="*/ 9083 h 10000"/>
              <a:gd name="connsiteX15" fmla="*/ 4884 w 10135"/>
              <a:gd name="connsiteY15" fmla="*/ 9542 h 10000"/>
              <a:gd name="connsiteX16" fmla="*/ 4803 w 10135"/>
              <a:gd name="connsiteY16" fmla="*/ 9835 h 10000"/>
              <a:gd name="connsiteX17" fmla="*/ 4414 w 10135"/>
              <a:gd name="connsiteY17" fmla="*/ 10000 h 10000"/>
              <a:gd name="connsiteX18" fmla="*/ 135 w 10135"/>
              <a:gd name="connsiteY18" fmla="*/ 8918 h 10000"/>
              <a:gd name="connsiteX19" fmla="*/ 3603 w 10135"/>
              <a:gd name="connsiteY19" fmla="*/ 3223 h 10000"/>
              <a:gd name="connsiteX20" fmla="*/ 3749 w 10135"/>
              <a:gd name="connsiteY20" fmla="*/ 3044 h 10000"/>
              <a:gd name="connsiteX21" fmla="*/ 4041 w 10135"/>
              <a:gd name="connsiteY21" fmla="*/ 2758 h 10000"/>
              <a:gd name="connsiteX22" fmla="*/ 4349 w 10135"/>
              <a:gd name="connsiteY22" fmla="*/ 2586 h 10000"/>
              <a:gd name="connsiteX23" fmla="*/ 4187 w 10135"/>
              <a:gd name="connsiteY23" fmla="*/ 2092 h 10000"/>
              <a:gd name="connsiteX24" fmla="*/ 4762 w 10135"/>
              <a:gd name="connsiteY24" fmla="*/ 1612 h 10000"/>
              <a:gd name="connsiteX25" fmla="*/ 4884 w 10135"/>
              <a:gd name="connsiteY25" fmla="*/ 1411 h 10000"/>
              <a:gd name="connsiteX26" fmla="*/ 5338 w 10135"/>
              <a:gd name="connsiteY26" fmla="*/ 1347 h 10000"/>
              <a:gd name="connsiteX27" fmla="*/ 5589 w 10135"/>
              <a:gd name="connsiteY27" fmla="*/ 1082 h 10000"/>
              <a:gd name="connsiteX28" fmla="*/ 5589 w 10135"/>
              <a:gd name="connsiteY28" fmla="*/ 917 h 10000"/>
              <a:gd name="connsiteX29" fmla="*/ 5856 w 10135"/>
              <a:gd name="connsiteY29" fmla="*/ 709 h 10000"/>
              <a:gd name="connsiteX30" fmla="*/ 6342 w 10135"/>
              <a:gd name="connsiteY30" fmla="*/ 659 h 10000"/>
              <a:gd name="connsiteX31" fmla="*/ 6902 w 10135"/>
              <a:gd name="connsiteY31" fmla="*/ 659 h 10000"/>
              <a:gd name="connsiteX32" fmla="*/ 7355 w 10135"/>
              <a:gd name="connsiteY32" fmla="*/ 337 h 10000"/>
              <a:gd name="connsiteX33" fmla="*/ 7274 w 10135"/>
              <a:gd name="connsiteY33" fmla="*/ 0 h 10000"/>
              <a:gd name="connsiteX34" fmla="*/ 7355 w 10135"/>
              <a:gd name="connsiteY34" fmla="*/ 0 h 10000"/>
              <a:gd name="connsiteX35" fmla="*/ 7501 w 10135"/>
              <a:gd name="connsiteY35" fmla="*/ 57 h 10000"/>
              <a:gd name="connsiteX36" fmla="*/ 7728 w 10135"/>
              <a:gd name="connsiteY36" fmla="*/ 337 h 10000"/>
              <a:gd name="connsiteX37" fmla="*/ 8717 w 10135"/>
              <a:gd name="connsiteY37" fmla="*/ 1082 h 10000"/>
              <a:gd name="connsiteX38" fmla="*/ 8863 w 10135"/>
              <a:gd name="connsiteY38" fmla="*/ 917 h 10000"/>
              <a:gd name="connsiteX39" fmla="*/ 9244 w 10135"/>
              <a:gd name="connsiteY39" fmla="*/ 1146 h 10000"/>
              <a:gd name="connsiteX40" fmla="*/ 9389 w 10135"/>
              <a:gd name="connsiteY40" fmla="*/ 1383 h 10000"/>
              <a:gd name="connsiteX41" fmla="*/ 9389 w 10135"/>
              <a:gd name="connsiteY41" fmla="*/ 1554 h 10000"/>
              <a:gd name="connsiteX42" fmla="*/ 9389 w 10135"/>
              <a:gd name="connsiteY42" fmla="*/ 1841 h 10000"/>
              <a:gd name="connsiteX43" fmla="*/ 9244 w 10135"/>
              <a:gd name="connsiteY43" fmla="*/ 2020 h 10000"/>
              <a:gd name="connsiteX44" fmla="*/ 9527 w 10135"/>
              <a:gd name="connsiteY44" fmla="*/ 2249 h 10000"/>
              <a:gd name="connsiteX45" fmla="*/ 9754 w 10135"/>
              <a:gd name="connsiteY45" fmla="*/ 2464 h 10000"/>
              <a:gd name="connsiteX46" fmla="*/ 9754 w 10135"/>
              <a:gd name="connsiteY46" fmla="*/ 2650 h 10000"/>
              <a:gd name="connsiteX47" fmla="*/ 9754 w 10135"/>
              <a:gd name="connsiteY47" fmla="*/ 2937 h 10000"/>
              <a:gd name="connsiteX48" fmla="*/ 9689 w 10135"/>
              <a:gd name="connsiteY48" fmla="*/ 3274 h 10000"/>
              <a:gd name="connsiteX49" fmla="*/ 9527 w 10135"/>
              <a:gd name="connsiteY49" fmla="*/ 3395 h 10000"/>
              <a:gd name="connsiteX50" fmla="*/ 9754 w 10135"/>
              <a:gd name="connsiteY50" fmla="*/ 3560 h 10000"/>
              <a:gd name="connsiteX51" fmla="*/ 9989 w 10135"/>
              <a:gd name="connsiteY51" fmla="*/ 3854 h 10000"/>
              <a:gd name="connsiteX52" fmla="*/ 10135 w 10135"/>
              <a:gd name="connsiteY52" fmla="*/ 4140 h 10000"/>
              <a:gd name="connsiteX53" fmla="*/ 10135 w 10135"/>
              <a:gd name="connsiteY53" fmla="*/ 4248 h 10000"/>
              <a:gd name="connsiteX54" fmla="*/ 9908 w 10135"/>
              <a:gd name="connsiteY54" fmla="*/ 4305 h 10000"/>
              <a:gd name="connsiteX55" fmla="*/ 8944 w 10135"/>
              <a:gd name="connsiteY55" fmla="*/ 4305 h 10000"/>
              <a:gd name="connsiteX56" fmla="*/ 8717 w 10135"/>
              <a:gd name="connsiteY56" fmla="*/ 4305 h 10000"/>
              <a:gd name="connsiteX57" fmla="*/ 8555 w 10135"/>
              <a:gd name="connsiteY57" fmla="*/ 4420 h 10000"/>
              <a:gd name="connsiteX58" fmla="*/ 8555 w 10135"/>
              <a:gd name="connsiteY58" fmla="*/ 4656 h 10000"/>
              <a:gd name="connsiteX59" fmla="*/ 8409 w 10135"/>
              <a:gd name="connsiteY59" fmla="*/ 4828 h 10000"/>
              <a:gd name="connsiteX60" fmla="*/ 7971 w 10135"/>
              <a:gd name="connsiteY60" fmla="*/ 5115 h 10000"/>
              <a:gd name="connsiteX61" fmla="*/ 8020 w 10135"/>
              <a:gd name="connsiteY61" fmla="*/ 5358 h 10000"/>
              <a:gd name="connsiteX62" fmla="*/ 7971 w 10135"/>
              <a:gd name="connsiteY62" fmla="*/ 5523 h 10000"/>
              <a:gd name="connsiteX63" fmla="*/ 7955 w 10135"/>
              <a:gd name="connsiteY63" fmla="*/ 5534 h 10000"/>
              <a:gd name="connsiteX64" fmla="*/ 7809 w 10135"/>
              <a:gd name="connsiteY64" fmla="*/ 5630 h 10000"/>
              <a:gd name="connsiteX65" fmla="*/ 3652 w 10135"/>
              <a:gd name="connsiteY65" fmla="*/ 3267 h 10000"/>
              <a:gd name="connsiteX0" fmla="*/ 0 w 6848"/>
              <a:gd name="connsiteY0" fmla="*/ 4234 h 10000"/>
              <a:gd name="connsiteX1" fmla="*/ 4733 w 6848"/>
              <a:gd name="connsiteY1" fmla="*/ 6211 h 10000"/>
              <a:gd name="connsiteX2" fmla="*/ 4214 w 6848"/>
              <a:gd name="connsiteY2" fmla="*/ 6777 h 10000"/>
              <a:gd name="connsiteX3" fmla="*/ 4149 w 6848"/>
              <a:gd name="connsiteY3" fmla="*/ 7077 h 10000"/>
              <a:gd name="connsiteX4" fmla="*/ 3615 w 6848"/>
              <a:gd name="connsiteY4" fmla="*/ 7242 h 10000"/>
              <a:gd name="connsiteX5" fmla="*/ 3323 w 6848"/>
              <a:gd name="connsiteY5" fmla="*/ 7414 h 10000"/>
              <a:gd name="connsiteX6" fmla="*/ 2869 w 6848"/>
              <a:gd name="connsiteY6" fmla="*/ 7658 h 10000"/>
              <a:gd name="connsiteX7" fmla="*/ 2942 w 6848"/>
              <a:gd name="connsiteY7" fmla="*/ 7822 h 10000"/>
              <a:gd name="connsiteX8" fmla="*/ 2569 w 6848"/>
              <a:gd name="connsiteY8" fmla="*/ 7880 h 10000"/>
              <a:gd name="connsiteX9" fmla="*/ 2407 w 6848"/>
              <a:gd name="connsiteY9" fmla="*/ 7994 h 10000"/>
              <a:gd name="connsiteX10" fmla="*/ 2051 w 6848"/>
              <a:gd name="connsiteY10" fmla="*/ 8388 h 10000"/>
              <a:gd name="connsiteX11" fmla="*/ 1743 w 6848"/>
              <a:gd name="connsiteY11" fmla="*/ 8567 h 10000"/>
              <a:gd name="connsiteX12" fmla="*/ 1824 w 6848"/>
              <a:gd name="connsiteY12" fmla="*/ 8861 h 10000"/>
              <a:gd name="connsiteX13" fmla="*/ 1597 w 6848"/>
              <a:gd name="connsiteY13" fmla="*/ 8968 h 10000"/>
              <a:gd name="connsiteX14" fmla="*/ 1435 w 6848"/>
              <a:gd name="connsiteY14" fmla="*/ 9083 h 10000"/>
              <a:gd name="connsiteX15" fmla="*/ 1597 w 6848"/>
              <a:gd name="connsiteY15" fmla="*/ 9542 h 10000"/>
              <a:gd name="connsiteX16" fmla="*/ 1516 w 6848"/>
              <a:gd name="connsiteY16" fmla="*/ 9835 h 10000"/>
              <a:gd name="connsiteX17" fmla="*/ 1127 w 6848"/>
              <a:gd name="connsiteY17" fmla="*/ 10000 h 10000"/>
              <a:gd name="connsiteX18" fmla="*/ 316 w 6848"/>
              <a:gd name="connsiteY18" fmla="*/ 3223 h 10000"/>
              <a:gd name="connsiteX19" fmla="*/ 462 w 6848"/>
              <a:gd name="connsiteY19" fmla="*/ 3044 h 10000"/>
              <a:gd name="connsiteX20" fmla="*/ 754 w 6848"/>
              <a:gd name="connsiteY20" fmla="*/ 2758 h 10000"/>
              <a:gd name="connsiteX21" fmla="*/ 1062 w 6848"/>
              <a:gd name="connsiteY21" fmla="*/ 2586 h 10000"/>
              <a:gd name="connsiteX22" fmla="*/ 900 w 6848"/>
              <a:gd name="connsiteY22" fmla="*/ 2092 h 10000"/>
              <a:gd name="connsiteX23" fmla="*/ 1475 w 6848"/>
              <a:gd name="connsiteY23" fmla="*/ 1612 h 10000"/>
              <a:gd name="connsiteX24" fmla="*/ 1597 w 6848"/>
              <a:gd name="connsiteY24" fmla="*/ 1411 h 10000"/>
              <a:gd name="connsiteX25" fmla="*/ 2051 w 6848"/>
              <a:gd name="connsiteY25" fmla="*/ 1347 h 10000"/>
              <a:gd name="connsiteX26" fmla="*/ 2302 w 6848"/>
              <a:gd name="connsiteY26" fmla="*/ 1082 h 10000"/>
              <a:gd name="connsiteX27" fmla="*/ 2302 w 6848"/>
              <a:gd name="connsiteY27" fmla="*/ 917 h 10000"/>
              <a:gd name="connsiteX28" fmla="*/ 2569 w 6848"/>
              <a:gd name="connsiteY28" fmla="*/ 709 h 10000"/>
              <a:gd name="connsiteX29" fmla="*/ 3055 w 6848"/>
              <a:gd name="connsiteY29" fmla="*/ 659 h 10000"/>
              <a:gd name="connsiteX30" fmla="*/ 3615 w 6848"/>
              <a:gd name="connsiteY30" fmla="*/ 659 h 10000"/>
              <a:gd name="connsiteX31" fmla="*/ 4068 w 6848"/>
              <a:gd name="connsiteY31" fmla="*/ 337 h 10000"/>
              <a:gd name="connsiteX32" fmla="*/ 3987 w 6848"/>
              <a:gd name="connsiteY32" fmla="*/ 0 h 10000"/>
              <a:gd name="connsiteX33" fmla="*/ 4068 w 6848"/>
              <a:gd name="connsiteY33" fmla="*/ 0 h 10000"/>
              <a:gd name="connsiteX34" fmla="*/ 4214 w 6848"/>
              <a:gd name="connsiteY34" fmla="*/ 57 h 10000"/>
              <a:gd name="connsiteX35" fmla="*/ 4441 w 6848"/>
              <a:gd name="connsiteY35" fmla="*/ 337 h 10000"/>
              <a:gd name="connsiteX36" fmla="*/ 5430 w 6848"/>
              <a:gd name="connsiteY36" fmla="*/ 1082 h 10000"/>
              <a:gd name="connsiteX37" fmla="*/ 5576 w 6848"/>
              <a:gd name="connsiteY37" fmla="*/ 917 h 10000"/>
              <a:gd name="connsiteX38" fmla="*/ 5957 w 6848"/>
              <a:gd name="connsiteY38" fmla="*/ 1146 h 10000"/>
              <a:gd name="connsiteX39" fmla="*/ 6102 w 6848"/>
              <a:gd name="connsiteY39" fmla="*/ 1383 h 10000"/>
              <a:gd name="connsiteX40" fmla="*/ 6102 w 6848"/>
              <a:gd name="connsiteY40" fmla="*/ 1554 h 10000"/>
              <a:gd name="connsiteX41" fmla="*/ 6102 w 6848"/>
              <a:gd name="connsiteY41" fmla="*/ 1841 h 10000"/>
              <a:gd name="connsiteX42" fmla="*/ 5957 w 6848"/>
              <a:gd name="connsiteY42" fmla="*/ 2020 h 10000"/>
              <a:gd name="connsiteX43" fmla="*/ 6240 w 6848"/>
              <a:gd name="connsiteY43" fmla="*/ 2249 h 10000"/>
              <a:gd name="connsiteX44" fmla="*/ 6467 w 6848"/>
              <a:gd name="connsiteY44" fmla="*/ 2464 h 10000"/>
              <a:gd name="connsiteX45" fmla="*/ 6467 w 6848"/>
              <a:gd name="connsiteY45" fmla="*/ 2650 h 10000"/>
              <a:gd name="connsiteX46" fmla="*/ 6467 w 6848"/>
              <a:gd name="connsiteY46" fmla="*/ 2937 h 10000"/>
              <a:gd name="connsiteX47" fmla="*/ 6402 w 6848"/>
              <a:gd name="connsiteY47" fmla="*/ 3274 h 10000"/>
              <a:gd name="connsiteX48" fmla="*/ 6240 w 6848"/>
              <a:gd name="connsiteY48" fmla="*/ 3395 h 10000"/>
              <a:gd name="connsiteX49" fmla="*/ 6467 w 6848"/>
              <a:gd name="connsiteY49" fmla="*/ 3560 h 10000"/>
              <a:gd name="connsiteX50" fmla="*/ 6702 w 6848"/>
              <a:gd name="connsiteY50" fmla="*/ 3854 h 10000"/>
              <a:gd name="connsiteX51" fmla="*/ 6848 w 6848"/>
              <a:gd name="connsiteY51" fmla="*/ 4140 h 10000"/>
              <a:gd name="connsiteX52" fmla="*/ 6848 w 6848"/>
              <a:gd name="connsiteY52" fmla="*/ 4248 h 10000"/>
              <a:gd name="connsiteX53" fmla="*/ 6621 w 6848"/>
              <a:gd name="connsiteY53" fmla="*/ 4305 h 10000"/>
              <a:gd name="connsiteX54" fmla="*/ 5657 w 6848"/>
              <a:gd name="connsiteY54" fmla="*/ 4305 h 10000"/>
              <a:gd name="connsiteX55" fmla="*/ 5430 w 6848"/>
              <a:gd name="connsiteY55" fmla="*/ 4305 h 10000"/>
              <a:gd name="connsiteX56" fmla="*/ 5268 w 6848"/>
              <a:gd name="connsiteY56" fmla="*/ 4420 h 10000"/>
              <a:gd name="connsiteX57" fmla="*/ 5268 w 6848"/>
              <a:gd name="connsiteY57" fmla="*/ 4656 h 10000"/>
              <a:gd name="connsiteX58" fmla="*/ 5122 w 6848"/>
              <a:gd name="connsiteY58" fmla="*/ 4828 h 10000"/>
              <a:gd name="connsiteX59" fmla="*/ 4684 w 6848"/>
              <a:gd name="connsiteY59" fmla="*/ 5115 h 10000"/>
              <a:gd name="connsiteX60" fmla="*/ 4733 w 6848"/>
              <a:gd name="connsiteY60" fmla="*/ 5358 h 10000"/>
              <a:gd name="connsiteX61" fmla="*/ 4684 w 6848"/>
              <a:gd name="connsiteY61" fmla="*/ 5523 h 10000"/>
              <a:gd name="connsiteX62" fmla="*/ 4668 w 6848"/>
              <a:gd name="connsiteY62" fmla="*/ 5534 h 10000"/>
              <a:gd name="connsiteX63" fmla="*/ 4522 w 6848"/>
              <a:gd name="connsiteY63" fmla="*/ 5630 h 10000"/>
              <a:gd name="connsiteX64" fmla="*/ 365 w 6848"/>
              <a:gd name="connsiteY64" fmla="*/ 3267 h 10000"/>
              <a:gd name="connsiteX0" fmla="*/ 6451 w 9539"/>
              <a:gd name="connsiteY0" fmla="*/ 6211 h 10000"/>
              <a:gd name="connsiteX1" fmla="*/ 5693 w 9539"/>
              <a:gd name="connsiteY1" fmla="*/ 6777 h 10000"/>
              <a:gd name="connsiteX2" fmla="*/ 5598 w 9539"/>
              <a:gd name="connsiteY2" fmla="*/ 7077 h 10000"/>
              <a:gd name="connsiteX3" fmla="*/ 4818 w 9539"/>
              <a:gd name="connsiteY3" fmla="*/ 7242 h 10000"/>
              <a:gd name="connsiteX4" fmla="*/ 4392 w 9539"/>
              <a:gd name="connsiteY4" fmla="*/ 7414 h 10000"/>
              <a:gd name="connsiteX5" fmla="*/ 3729 w 9539"/>
              <a:gd name="connsiteY5" fmla="*/ 7658 h 10000"/>
              <a:gd name="connsiteX6" fmla="*/ 3835 w 9539"/>
              <a:gd name="connsiteY6" fmla="*/ 7822 h 10000"/>
              <a:gd name="connsiteX7" fmla="*/ 3290 w 9539"/>
              <a:gd name="connsiteY7" fmla="*/ 7880 h 10000"/>
              <a:gd name="connsiteX8" fmla="*/ 3054 w 9539"/>
              <a:gd name="connsiteY8" fmla="*/ 7994 h 10000"/>
              <a:gd name="connsiteX9" fmla="*/ 2534 w 9539"/>
              <a:gd name="connsiteY9" fmla="*/ 8388 h 10000"/>
              <a:gd name="connsiteX10" fmla="*/ 2084 w 9539"/>
              <a:gd name="connsiteY10" fmla="*/ 8567 h 10000"/>
              <a:gd name="connsiteX11" fmla="*/ 2203 w 9539"/>
              <a:gd name="connsiteY11" fmla="*/ 8861 h 10000"/>
              <a:gd name="connsiteX12" fmla="*/ 1871 w 9539"/>
              <a:gd name="connsiteY12" fmla="*/ 8968 h 10000"/>
              <a:gd name="connsiteX13" fmla="*/ 1635 w 9539"/>
              <a:gd name="connsiteY13" fmla="*/ 9083 h 10000"/>
              <a:gd name="connsiteX14" fmla="*/ 1871 w 9539"/>
              <a:gd name="connsiteY14" fmla="*/ 9542 h 10000"/>
              <a:gd name="connsiteX15" fmla="*/ 1753 w 9539"/>
              <a:gd name="connsiteY15" fmla="*/ 9835 h 10000"/>
              <a:gd name="connsiteX16" fmla="*/ 1185 w 9539"/>
              <a:gd name="connsiteY16" fmla="*/ 10000 h 10000"/>
              <a:gd name="connsiteX17" fmla="*/ 0 w 9539"/>
              <a:gd name="connsiteY17" fmla="*/ 3223 h 10000"/>
              <a:gd name="connsiteX18" fmla="*/ 214 w 9539"/>
              <a:gd name="connsiteY18" fmla="*/ 3044 h 10000"/>
              <a:gd name="connsiteX19" fmla="*/ 640 w 9539"/>
              <a:gd name="connsiteY19" fmla="*/ 2758 h 10000"/>
              <a:gd name="connsiteX20" fmla="*/ 1090 w 9539"/>
              <a:gd name="connsiteY20" fmla="*/ 2586 h 10000"/>
              <a:gd name="connsiteX21" fmla="*/ 853 w 9539"/>
              <a:gd name="connsiteY21" fmla="*/ 2092 h 10000"/>
              <a:gd name="connsiteX22" fmla="*/ 1693 w 9539"/>
              <a:gd name="connsiteY22" fmla="*/ 1612 h 10000"/>
              <a:gd name="connsiteX23" fmla="*/ 1871 w 9539"/>
              <a:gd name="connsiteY23" fmla="*/ 1411 h 10000"/>
              <a:gd name="connsiteX24" fmla="*/ 2534 w 9539"/>
              <a:gd name="connsiteY24" fmla="*/ 1347 h 10000"/>
              <a:gd name="connsiteX25" fmla="*/ 2901 w 9539"/>
              <a:gd name="connsiteY25" fmla="*/ 1082 h 10000"/>
              <a:gd name="connsiteX26" fmla="*/ 2901 w 9539"/>
              <a:gd name="connsiteY26" fmla="*/ 917 h 10000"/>
              <a:gd name="connsiteX27" fmla="*/ 3290 w 9539"/>
              <a:gd name="connsiteY27" fmla="*/ 709 h 10000"/>
              <a:gd name="connsiteX28" fmla="*/ 4000 w 9539"/>
              <a:gd name="connsiteY28" fmla="*/ 659 h 10000"/>
              <a:gd name="connsiteX29" fmla="*/ 4818 w 9539"/>
              <a:gd name="connsiteY29" fmla="*/ 659 h 10000"/>
              <a:gd name="connsiteX30" fmla="*/ 5479 w 9539"/>
              <a:gd name="connsiteY30" fmla="*/ 337 h 10000"/>
              <a:gd name="connsiteX31" fmla="*/ 5361 w 9539"/>
              <a:gd name="connsiteY31" fmla="*/ 0 h 10000"/>
              <a:gd name="connsiteX32" fmla="*/ 5479 w 9539"/>
              <a:gd name="connsiteY32" fmla="*/ 0 h 10000"/>
              <a:gd name="connsiteX33" fmla="*/ 5693 w 9539"/>
              <a:gd name="connsiteY33" fmla="*/ 57 h 10000"/>
              <a:gd name="connsiteX34" fmla="*/ 6024 w 9539"/>
              <a:gd name="connsiteY34" fmla="*/ 337 h 10000"/>
              <a:gd name="connsiteX35" fmla="*/ 7468 w 9539"/>
              <a:gd name="connsiteY35" fmla="*/ 1082 h 10000"/>
              <a:gd name="connsiteX36" fmla="*/ 7682 w 9539"/>
              <a:gd name="connsiteY36" fmla="*/ 917 h 10000"/>
              <a:gd name="connsiteX37" fmla="*/ 8238 w 9539"/>
              <a:gd name="connsiteY37" fmla="*/ 1146 h 10000"/>
              <a:gd name="connsiteX38" fmla="*/ 8450 w 9539"/>
              <a:gd name="connsiteY38" fmla="*/ 1383 h 10000"/>
              <a:gd name="connsiteX39" fmla="*/ 8450 w 9539"/>
              <a:gd name="connsiteY39" fmla="*/ 1554 h 10000"/>
              <a:gd name="connsiteX40" fmla="*/ 8450 w 9539"/>
              <a:gd name="connsiteY40" fmla="*/ 1841 h 10000"/>
              <a:gd name="connsiteX41" fmla="*/ 8238 w 9539"/>
              <a:gd name="connsiteY41" fmla="*/ 2020 h 10000"/>
              <a:gd name="connsiteX42" fmla="*/ 8651 w 9539"/>
              <a:gd name="connsiteY42" fmla="*/ 2249 h 10000"/>
              <a:gd name="connsiteX43" fmla="*/ 8983 w 9539"/>
              <a:gd name="connsiteY43" fmla="*/ 2464 h 10000"/>
              <a:gd name="connsiteX44" fmla="*/ 8983 w 9539"/>
              <a:gd name="connsiteY44" fmla="*/ 2650 h 10000"/>
              <a:gd name="connsiteX45" fmla="*/ 8983 w 9539"/>
              <a:gd name="connsiteY45" fmla="*/ 2937 h 10000"/>
              <a:gd name="connsiteX46" fmla="*/ 8888 w 9539"/>
              <a:gd name="connsiteY46" fmla="*/ 3274 h 10000"/>
              <a:gd name="connsiteX47" fmla="*/ 8651 w 9539"/>
              <a:gd name="connsiteY47" fmla="*/ 3395 h 10000"/>
              <a:gd name="connsiteX48" fmla="*/ 8983 w 9539"/>
              <a:gd name="connsiteY48" fmla="*/ 3560 h 10000"/>
              <a:gd name="connsiteX49" fmla="*/ 9326 w 9539"/>
              <a:gd name="connsiteY49" fmla="*/ 3854 h 10000"/>
              <a:gd name="connsiteX50" fmla="*/ 9539 w 9539"/>
              <a:gd name="connsiteY50" fmla="*/ 4140 h 10000"/>
              <a:gd name="connsiteX51" fmla="*/ 9539 w 9539"/>
              <a:gd name="connsiteY51" fmla="*/ 4248 h 10000"/>
              <a:gd name="connsiteX52" fmla="*/ 9208 w 9539"/>
              <a:gd name="connsiteY52" fmla="*/ 4305 h 10000"/>
              <a:gd name="connsiteX53" fmla="*/ 7800 w 9539"/>
              <a:gd name="connsiteY53" fmla="*/ 4305 h 10000"/>
              <a:gd name="connsiteX54" fmla="*/ 7468 w 9539"/>
              <a:gd name="connsiteY54" fmla="*/ 4305 h 10000"/>
              <a:gd name="connsiteX55" fmla="*/ 7232 w 9539"/>
              <a:gd name="connsiteY55" fmla="*/ 4420 h 10000"/>
              <a:gd name="connsiteX56" fmla="*/ 7232 w 9539"/>
              <a:gd name="connsiteY56" fmla="*/ 4656 h 10000"/>
              <a:gd name="connsiteX57" fmla="*/ 7019 w 9539"/>
              <a:gd name="connsiteY57" fmla="*/ 4828 h 10000"/>
              <a:gd name="connsiteX58" fmla="*/ 6379 w 9539"/>
              <a:gd name="connsiteY58" fmla="*/ 5115 h 10000"/>
              <a:gd name="connsiteX59" fmla="*/ 6451 w 9539"/>
              <a:gd name="connsiteY59" fmla="*/ 5358 h 10000"/>
              <a:gd name="connsiteX60" fmla="*/ 6379 w 9539"/>
              <a:gd name="connsiteY60" fmla="*/ 5523 h 10000"/>
              <a:gd name="connsiteX61" fmla="*/ 6356 w 9539"/>
              <a:gd name="connsiteY61" fmla="*/ 5534 h 10000"/>
              <a:gd name="connsiteX62" fmla="*/ 6142 w 9539"/>
              <a:gd name="connsiteY62" fmla="*/ 5630 h 10000"/>
              <a:gd name="connsiteX63" fmla="*/ 72 w 9539"/>
              <a:gd name="connsiteY63" fmla="*/ 3267 h 10000"/>
              <a:gd name="connsiteX0" fmla="*/ 6763 w 10000"/>
              <a:gd name="connsiteY0" fmla="*/ 6211 h 9835"/>
              <a:gd name="connsiteX1" fmla="*/ 5968 w 10000"/>
              <a:gd name="connsiteY1" fmla="*/ 6777 h 9835"/>
              <a:gd name="connsiteX2" fmla="*/ 5869 w 10000"/>
              <a:gd name="connsiteY2" fmla="*/ 7077 h 9835"/>
              <a:gd name="connsiteX3" fmla="*/ 5051 w 10000"/>
              <a:gd name="connsiteY3" fmla="*/ 7242 h 9835"/>
              <a:gd name="connsiteX4" fmla="*/ 4604 w 10000"/>
              <a:gd name="connsiteY4" fmla="*/ 7414 h 9835"/>
              <a:gd name="connsiteX5" fmla="*/ 3909 w 10000"/>
              <a:gd name="connsiteY5" fmla="*/ 7658 h 9835"/>
              <a:gd name="connsiteX6" fmla="*/ 4020 w 10000"/>
              <a:gd name="connsiteY6" fmla="*/ 7822 h 9835"/>
              <a:gd name="connsiteX7" fmla="*/ 3449 w 10000"/>
              <a:gd name="connsiteY7" fmla="*/ 7880 h 9835"/>
              <a:gd name="connsiteX8" fmla="*/ 3202 w 10000"/>
              <a:gd name="connsiteY8" fmla="*/ 7994 h 9835"/>
              <a:gd name="connsiteX9" fmla="*/ 2656 w 10000"/>
              <a:gd name="connsiteY9" fmla="*/ 8388 h 9835"/>
              <a:gd name="connsiteX10" fmla="*/ 2185 w 10000"/>
              <a:gd name="connsiteY10" fmla="*/ 8567 h 9835"/>
              <a:gd name="connsiteX11" fmla="*/ 2309 w 10000"/>
              <a:gd name="connsiteY11" fmla="*/ 8861 h 9835"/>
              <a:gd name="connsiteX12" fmla="*/ 1961 w 10000"/>
              <a:gd name="connsiteY12" fmla="*/ 8968 h 9835"/>
              <a:gd name="connsiteX13" fmla="*/ 1714 w 10000"/>
              <a:gd name="connsiteY13" fmla="*/ 9083 h 9835"/>
              <a:gd name="connsiteX14" fmla="*/ 1961 w 10000"/>
              <a:gd name="connsiteY14" fmla="*/ 9542 h 9835"/>
              <a:gd name="connsiteX15" fmla="*/ 1838 w 10000"/>
              <a:gd name="connsiteY15" fmla="*/ 9835 h 9835"/>
              <a:gd name="connsiteX16" fmla="*/ 0 w 10000"/>
              <a:gd name="connsiteY16" fmla="*/ 3223 h 9835"/>
              <a:gd name="connsiteX17" fmla="*/ 224 w 10000"/>
              <a:gd name="connsiteY17" fmla="*/ 3044 h 9835"/>
              <a:gd name="connsiteX18" fmla="*/ 671 w 10000"/>
              <a:gd name="connsiteY18" fmla="*/ 2758 h 9835"/>
              <a:gd name="connsiteX19" fmla="*/ 1143 w 10000"/>
              <a:gd name="connsiteY19" fmla="*/ 2586 h 9835"/>
              <a:gd name="connsiteX20" fmla="*/ 894 w 10000"/>
              <a:gd name="connsiteY20" fmla="*/ 2092 h 9835"/>
              <a:gd name="connsiteX21" fmla="*/ 1775 w 10000"/>
              <a:gd name="connsiteY21" fmla="*/ 1612 h 9835"/>
              <a:gd name="connsiteX22" fmla="*/ 1961 w 10000"/>
              <a:gd name="connsiteY22" fmla="*/ 1411 h 9835"/>
              <a:gd name="connsiteX23" fmla="*/ 2656 w 10000"/>
              <a:gd name="connsiteY23" fmla="*/ 1347 h 9835"/>
              <a:gd name="connsiteX24" fmla="*/ 3041 w 10000"/>
              <a:gd name="connsiteY24" fmla="*/ 1082 h 9835"/>
              <a:gd name="connsiteX25" fmla="*/ 3041 w 10000"/>
              <a:gd name="connsiteY25" fmla="*/ 917 h 9835"/>
              <a:gd name="connsiteX26" fmla="*/ 3449 w 10000"/>
              <a:gd name="connsiteY26" fmla="*/ 709 h 9835"/>
              <a:gd name="connsiteX27" fmla="*/ 4193 w 10000"/>
              <a:gd name="connsiteY27" fmla="*/ 659 h 9835"/>
              <a:gd name="connsiteX28" fmla="*/ 5051 w 10000"/>
              <a:gd name="connsiteY28" fmla="*/ 659 h 9835"/>
              <a:gd name="connsiteX29" fmla="*/ 5744 w 10000"/>
              <a:gd name="connsiteY29" fmla="*/ 337 h 9835"/>
              <a:gd name="connsiteX30" fmla="*/ 5620 w 10000"/>
              <a:gd name="connsiteY30" fmla="*/ 0 h 9835"/>
              <a:gd name="connsiteX31" fmla="*/ 5744 w 10000"/>
              <a:gd name="connsiteY31" fmla="*/ 0 h 9835"/>
              <a:gd name="connsiteX32" fmla="*/ 5968 w 10000"/>
              <a:gd name="connsiteY32" fmla="*/ 57 h 9835"/>
              <a:gd name="connsiteX33" fmla="*/ 6315 w 10000"/>
              <a:gd name="connsiteY33" fmla="*/ 337 h 9835"/>
              <a:gd name="connsiteX34" fmla="*/ 7829 w 10000"/>
              <a:gd name="connsiteY34" fmla="*/ 1082 h 9835"/>
              <a:gd name="connsiteX35" fmla="*/ 8053 w 10000"/>
              <a:gd name="connsiteY35" fmla="*/ 917 h 9835"/>
              <a:gd name="connsiteX36" fmla="*/ 8636 w 10000"/>
              <a:gd name="connsiteY36" fmla="*/ 1146 h 9835"/>
              <a:gd name="connsiteX37" fmla="*/ 8858 w 10000"/>
              <a:gd name="connsiteY37" fmla="*/ 1383 h 9835"/>
              <a:gd name="connsiteX38" fmla="*/ 8858 w 10000"/>
              <a:gd name="connsiteY38" fmla="*/ 1554 h 9835"/>
              <a:gd name="connsiteX39" fmla="*/ 8858 w 10000"/>
              <a:gd name="connsiteY39" fmla="*/ 1841 h 9835"/>
              <a:gd name="connsiteX40" fmla="*/ 8636 w 10000"/>
              <a:gd name="connsiteY40" fmla="*/ 2020 h 9835"/>
              <a:gd name="connsiteX41" fmla="*/ 9069 w 10000"/>
              <a:gd name="connsiteY41" fmla="*/ 2249 h 9835"/>
              <a:gd name="connsiteX42" fmla="*/ 9417 w 10000"/>
              <a:gd name="connsiteY42" fmla="*/ 2464 h 9835"/>
              <a:gd name="connsiteX43" fmla="*/ 9417 w 10000"/>
              <a:gd name="connsiteY43" fmla="*/ 2650 h 9835"/>
              <a:gd name="connsiteX44" fmla="*/ 9417 w 10000"/>
              <a:gd name="connsiteY44" fmla="*/ 2937 h 9835"/>
              <a:gd name="connsiteX45" fmla="*/ 9318 w 10000"/>
              <a:gd name="connsiteY45" fmla="*/ 3274 h 9835"/>
              <a:gd name="connsiteX46" fmla="*/ 9069 w 10000"/>
              <a:gd name="connsiteY46" fmla="*/ 3395 h 9835"/>
              <a:gd name="connsiteX47" fmla="*/ 9417 w 10000"/>
              <a:gd name="connsiteY47" fmla="*/ 3560 h 9835"/>
              <a:gd name="connsiteX48" fmla="*/ 9777 w 10000"/>
              <a:gd name="connsiteY48" fmla="*/ 3854 h 9835"/>
              <a:gd name="connsiteX49" fmla="*/ 10000 w 10000"/>
              <a:gd name="connsiteY49" fmla="*/ 4140 h 9835"/>
              <a:gd name="connsiteX50" fmla="*/ 10000 w 10000"/>
              <a:gd name="connsiteY50" fmla="*/ 4248 h 9835"/>
              <a:gd name="connsiteX51" fmla="*/ 9653 w 10000"/>
              <a:gd name="connsiteY51" fmla="*/ 4305 h 9835"/>
              <a:gd name="connsiteX52" fmla="*/ 8177 w 10000"/>
              <a:gd name="connsiteY52" fmla="*/ 4305 h 9835"/>
              <a:gd name="connsiteX53" fmla="*/ 7829 w 10000"/>
              <a:gd name="connsiteY53" fmla="*/ 4305 h 9835"/>
              <a:gd name="connsiteX54" fmla="*/ 7582 w 10000"/>
              <a:gd name="connsiteY54" fmla="*/ 4420 h 9835"/>
              <a:gd name="connsiteX55" fmla="*/ 7582 w 10000"/>
              <a:gd name="connsiteY55" fmla="*/ 4656 h 9835"/>
              <a:gd name="connsiteX56" fmla="*/ 7358 w 10000"/>
              <a:gd name="connsiteY56" fmla="*/ 4828 h 9835"/>
              <a:gd name="connsiteX57" fmla="*/ 6687 w 10000"/>
              <a:gd name="connsiteY57" fmla="*/ 5115 h 9835"/>
              <a:gd name="connsiteX58" fmla="*/ 6763 w 10000"/>
              <a:gd name="connsiteY58" fmla="*/ 5358 h 9835"/>
              <a:gd name="connsiteX59" fmla="*/ 6687 w 10000"/>
              <a:gd name="connsiteY59" fmla="*/ 5523 h 9835"/>
              <a:gd name="connsiteX60" fmla="*/ 6663 w 10000"/>
              <a:gd name="connsiteY60" fmla="*/ 5534 h 9835"/>
              <a:gd name="connsiteX61" fmla="*/ 6439 w 10000"/>
              <a:gd name="connsiteY61" fmla="*/ 5630 h 9835"/>
              <a:gd name="connsiteX62" fmla="*/ 75 w 10000"/>
              <a:gd name="connsiteY62" fmla="*/ 3267 h 9835"/>
              <a:gd name="connsiteX0" fmla="*/ 6763 w 10000"/>
              <a:gd name="connsiteY0" fmla="*/ 6315 h 9702"/>
              <a:gd name="connsiteX1" fmla="*/ 5968 w 10000"/>
              <a:gd name="connsiteY1" fmla="*/ 6891 h 9702"/>
              <a:gd name="connsiteX2" fmla="*/ 5869 w 10000"/>
              <a:gd name="connsiteY2" fmla="*/ 7196 h 9702"/>
              <a:gd name="connsiteX3" fmla="*/ 5051 w 10000"/>
              <a:gd name="connsiteY3" fmla="*/ 7363 h 9702"/>
              <a:gd name="connsiteX4" fmla="*/ 4604 w 10000"/>
              <a:gd name="connsiteY4" fmla="*/ 7538 h 9702"/>
              <a:gd name="connsiteX5" fmla="*/ 3909 w 10000"/>
              <a:gd name="connsiteY5" fmla="*/ 7786 h 9702"/>
              <a:gd name="connsiteX6" fmla="*/ 4020 w 10000"/>
              <a:gd name="connsiteY6" fmla="*/ 7953 h 9702"/>
              <a:gd name="connsiteX7" fmla="*/ 3449 w 10000"/>
              <a:gd name="connsiteY7" fmla="*/ 8012 h 9702"/>
              <a:gd name="connsiteX8" fmla="*/ 3202 w 10000"/>
              <a:gd name="connsiteY8" fmla="*/ 8128 h 9702"/>
              <a:gd name="connsiteX9" fmla="*/ 2656 w 10000"/>
              <a:gd name="connsiteY9" fmla="*/ 8529 h 9702"/>
              <a:gd name="connsiteX10" fmla="*/ 2185 w 10000"/>
              <a:gd name="connsiteY10" fmla="*/ 8711 h 9702"/>
              <a:gd name="connsiteX11" fmla="*/ 2309 w 10000"/>
              <a:gd name="connsiteY11" fmla="*/ 9010 h 9702"/>
              <a:gd name="connsiteX12" fmla="*/ 1961 w 10000"/>
              <a:gd name="connsiteY12" fmla="*/ 9118 h 9702"/>
              <a:gd name="connsiteX13" fmla="*/ 1714 w 10000"/>
              <a:gd name="connsiteY13" fmla="*/ 9235 h 9702"/>
              <a:gd name="connsiteX14" fmla="*/ 1961 w 10000"/>
              <a:gd name="connsiteY14" fmla="*/ 9702 h 9702"/>
              <a:gd name="connsiteX15" fmla="*/ 0 w 10000"/>
              <a:gd name="connsiteY15" fmla="*/ 3277 h 9702"/>
              <a:gd name="connsiteX16" fmla="*/ 224 w 10000"/>
              <a:gd name="connsiteY16" fmla="*/ 3095 h 9702"/>
              <a:gd name="connsiteX17" fmla="*/ 671 w 10000"/>
              <a:gd name="connsiteY17" fmla="*/ 2804 h 9702"/>
              <a:gd name="connsiteX18" fmla="*/ 1143 w 10000"/>
              <a:gd name="connsiteY18" fmla="*/ 2629 h 9702"/>
              <a:gd name="connsiteX19" fmla="*/ 894 w 10000"/>
              <a:gd name="connsiteY19" fmla="*/ 2127 h 9702"/>
              <a:gd name="connsiteX20" fmla="*/ 1775 w 10000"/>
              <a:gd name="connsiteY20" fmla="*/ 1639 h 9702"/>
              <a:gd name="connsiteX21" fmla="*/ 1961 w 10000"/>
              <a:gd name="connsiteY21" fmla="*/ 1435 h 9702"/>
              <a:gd name="connsiteX22" fmla="*/ 2656 w 10000"/>
              <a:gd name="connsiteY22" fmla="*/ 1370 h 9702"/>
              <a:gd name="connsiteX23" fmla="*/ 3041 w 10000"/>
              <a:gd name="connsiteY23" fmla="*/ 1100 h 9702"/>
              <a:gd name="connsiteX24" fmla="*/ 3041 w 10000"/>
              <a:gd name="connsiteY24" fmla="*/ 932 h 9702"/>
              <a:gd name="connsiteX25" fmla="*/ 3449 w 10000"/>
              <a:gd name="connsiteY25" fmla="*/ 721 h 9702"/>
              <a:gd name="connsiteX26" fmla="*/ 4193 w 10000"/>
              <a:gd name="connsiteY26" fmla="*/ 670 h 9702"/>
              <a:gd name="connsiteX27" fmla="*/ 5051 w 10000"/>
              <a:gd name="connsiteY27" fmla="*/ 670 h 9702"/>
              <a:gd name="connsiteX28" fmla="*/ 5744 w 10000"/>
              <a:gd name="connsiteY28" fmla="*/ 343 h 9702"/>
              <a:gd name="connsiteX29" fmla="*/ 5620 w 10000"/>
              <a:gd name="connsiteY29" fmla="*/ 0 h 9702"/>
              <a:gd name="connsiteX30" fmla="*/ 5744 w 10000"/>
              <a:gd name="connsiteY30" fmla="*/ 0 h 9702"/>
              <a:gd name="connsiteX31" fmla="*/ 5968 w 10000"/>
              <a:gd name="connsiteY31" fmla="*/ 58 h 9702"/>
              <a:gd name="connsiteX32" fmla="*/ 6315 w 10000"/>
              <a:gd name="connsiteY32" fmla="*/ 343 h 9702"/>
              <a:gd name="connsiteX33" fmla="*/ 7829 w 10000"/>
              <a:gd name="connsiteY33" fmla="*/ 1100 h 9702"/>
              <a:gd name="connsiteX34" fmla="*/ 8053 w 10000"/>
              <a:gd name="connsiteY34" fmla="*/ 932 h 9702"/>
              <a:gd name="connsiteX35" fmla="*/ 8636 w 10000"/>
              <a:gd name="connsiteY35" fmla="*/ 1165 h 9702"/>
              <a:gd name="connsiteX36" fmla="*/ 8858 w 10000"/>
              <a:gd name="connsiteY36" fmla="*/ 1406 h 9702"/>
              <a:gd name="connsiteX37" fmla="*/ 8858 w 10000"/>
              <a:gd name="connsiteY37" fmla="*/ 1580 h 9702"/>
              <a:gd name="connsiteX38" fmla="*/ 8858 w 10000"/>
              <a:gd name="connsiteY38" fmla="*/ 1872 h 9702"/>
              <a:gd name="connsiteX39" fmla="*/ 8636 w 10000"/>
              <a:gd name="connsiteY39" fmla="*/ 2054 h 9702"/>
              <a:gd name="connsiteX40" fmla="*/ 9069 w 10000"/>
              <a:gd name="connsiteY40" fmla="*/ 2287 h 9702"/>
              <a:gd name="connsiteX41" fmla="*/ 9417 w 10000"/>
              <a:gd name="connsiteY41" fmla="*/ 2505 h 9702"/>
              <a:gd name="connsiteX42" fmla="*/ 9417 w 10000"/>
              <a:gd name="connsiteY42" fmla="*/ 2694 h 9702"/>
              <a:gd name="connsiteX43" fmla="*/ 9417 w 10000"/>
              <a:gd name="connsiteY43" fmla="*/ 2986 h 9702"/>
              <a:gd name="connsiteX44" fmla="*/ 9318 w 10000"/>
              <a:gd name="connsiteY44" fmla="*/ 3329 h 9702"/>
              <a:gd name="connsiteX45" fmla="*/ 9069 w 10000"/>
              <a:gd name="connsiteY45" fmla="*/ 3452 h 9702"/>
              <a:gd name="connsiteX46" fmla="*/ 9417 w 10000"/>
              <a:gd name="connsiteY46" fmla="*/ 3620 h 9702"/>
              <a:gd name="connsiteX47" fmla="*/ 9777 w 10000"/>
              <a:gd name="connsiteY47" fmla="*/ 3919 h 9702"/>
              <a:gd name="connsiteX48" fmla="*/ 10000 w 10000"/>
              <a:gd name="connsiteY48" fmla="*/ 4209 h 9702"/>
              <a:gd name="connsiteX49" fmla="*/ 10000 w 10000"/>
              <a:gd name="connsiteY49" fmla="*/ 4319 h 9702"/>
              <a:gd name="connsiteX50" fmla="*/ 9653 w 10000"/>
              <a:gd name="connsiteY50" fmla="*/ 4377 h 9702"/>
              <a:gd name="connsiteX51" fmla="*/ 8177 w 10000"/>
              <a:gd name="connsiteY51" fmla="*/ 4377 h 9702"/>
              <a:gd name="connsiteX52" fmla="*/ 7829 w 10000"/>
              <a:gd name="connsiteY52" fmla="*/ 4377 h 9702"/>
              <a:gd name="connsiteX53" fmla="*/ 7582 w 10000"/>
              <a:gd name="connsiteY53" fmla="*/ 4494 h 9702"/>
              <a:gd name="connsiteX54" fmla="*/ 7582 w 10000"/>
              <a:gd name="connsiteY54" fmla="*/ 4734 h 9702"/>
              <a:gd name="connsiteX55" fmla="*/ 7358 w 10000"/>
              <a:gd name="connsiteY55" fmla="*/ 4909 h 9702"/>
              <a:gd name="connsiteX56" fmla="*/ 6687 w 10000"/>
              <a:gd name="connsiteY56" fmla="*/ 5201 h 9702"/>
              <a:gd name="connsiteX57" fmla="*/ 6763 w 10000"/>
              <a:gd name="connsiteY57" fmla="*/ 5448 h 9702"/>
              <a:gd name="connsiteX58" fmla="*/ 6687 w 10000"/>
              <a:gd name="connsiteY58" fmla="*/ 5616 h 9702"/>
              <a:gd name="connsiteX59" fmla="*/ 6663 w 10000"/>
              <a:gd name="connsiteY59" fmla="*/ 5627 h 9702"/>
              <a:gd name="connsiteX60" fmla="*/ 6439 w 10000"/>
              <a:gd name="connsiteY60" fmla="*/ 5724 h 9702"/>
              <a:gd name="connsiteX61" fmla="*/ 75 w 10000"/>
              <a:gd name="connsiteY61" fmla="*/ 3322 h 9702"/>
              <a:gd name="connsiteX0" fmla="*/ 6763 w 10000"/>
              <a:gd name="connsiteY0" fmla="*/ 6509 h 9519"/>
              <a:gd name="connsiteX1" fmla="*/ 5968 w 10000"/>
              <a:gd name="connsiteY1" fmla="*/ 7103 h 9519"/>
              <a:gd name="connsiteX2" fmla="*/ 5869 w 10000"/>
              <a:gd name="connsiteY2" fmla="*/ 7417 h 9519"/>
              <a:gd name="connsiteX3" fmla="*/ 5051 w 10000"/>
              <a:gd name="connsiteY3" fmla="*/ 7589 h 9519"/>
              <a:gd name="connsiteX4" fmla="*/ 4604 w 10000"/>
              <a:gd name="connsiteY4" fmla="*/ 7770 h 9519"/>
              <a:gd name="connsiteX5" fmla="*/ 3909 w 10000"/>
              <a:gd name="connsiteY5" fmla="*/ 8025 h 9519"/>
              <a:gd name="connsiteX6" fmla="*/ 4020 w 10000"/>
              <a:gd name="connsiteY6" fmla="*/ 8197 h 9519"/>
              <a:gd name="connsiteX7" fmla="*/ 3449 w 10000"/>
              <a:gd name="connsiteY7" fmla="*/ 8258 h 9519"/>
              <a:gd name="connsiteX8" fmla="*/ 3202 w 10000"/>
              <a:gd name="connsiteY8" fmla="*/ 8378 h 9519"/>
              <a:gd name="connsiteX9" fmla="*/ 2656 w 10000"/>
              <a:gd name="connsiteY9" fmla="*/ 8791 h 9519"/>
              <a:gd name="connsiteX10" fmla="*/ 2185 w 10000"/>
              <a:gd name="connsiteY10" fmla="*/ 8979 h 9519"/>
              <a:gd name="connsiteX11" fmla="*/ 2309 w 10000"/>
              <a:gd name="connsiteY11" fmla="*/ 9287 h 9519"/>
              <a:gd name="connsiteX12" fmla="*/ 1961 w 10000"/>
              <a:gd name="connsiteY12" fmla="*/ 9398 h 9519"/>
              <a:gd name="connsiteX13" fmla="*/ 1714 w 10000"/>
              <a:gd name="connsiteY13" fmla="*/ 9519 h 9519"/>
              <a:gd name="connsiteX14" fmla="*/ 0 w 10000"/>
              <a:gd name="connsiteY14" fmla="*/ 3378 h 9519"/>
              <a:gd name="connsiteX15" fmla="*/ 224 w 10000"/>
              <a:gd name="connsiteY15" fmla="*/ 3190 h 9519"/>
              <a:gd name="connsiteX16" fmla="*/ 671 w 10000"/>
              <a:gd name="connsiteY16" fmla="*/ 2890 h 9519"/>
              <a:gd name="connsiteX17" fmla="*/ 1143 w 10000"/>
              <a:gd name="connsiteY17" fmla="*/ 2710 h 9519"/>
              <a:gd name="connsiteX18" fmla="*/ 894 w 10000"/>
              <a:gd name="connsiteY18" fmla="*/ 2192 h 9519"/>
              <a:gd name="connsiteX19" fmla="*/ 1775 w 10000"/>
              <a:gd name="connsiteY19" fmla="*/ 1689 h 9519"/>
              <a:gd name="connsiteX20" fmla="*/ 1961 w 10000"/>
              <a:gd name="connsiteY20" fmla="*/ 1479 h 9519"/>
              <a:gd name="connsiteX21" fmla="*/ 2656 w 10000"/>
              <a:gd name="connsiteY21" fmla="*/ 1412 h 9519"/>
              <a:gd name="connsiteX22" fmla="*/ 3041 w 10000"/>
              <a:gd name="connsiteY22" fmla="*/ 1134 h 9519"/>
              <a:gd name="connsiteX23" fmla="*/ 3041 w 10000"/>
              <a:gd name="connsiteY23" fmla="*/ 961 h 9519"/>
              <a:gd name="connsiteX24" fmla="*/ 3449 w 10000"/>
              <a:gd name="connsiteY24" fmla="*/ 743 h 9519"/>
              <a:gd name="connsiteX25" fmla="*/ 4193 w 10000"/>
              <a:gd name="connsiteY25" fmla="*/ 691 h 9519"/>
              <a:gd name="connsiteX26" fmla="*/ 5051 w 10000"/>
              <a:gd name="connsiteY26" fmla="*/ 691 h 9519"/>
              <a:gd name="connsiteX27" fmla="*/ 5744 w 10000"/>
              <a:gd name="connsiteY27" fmla="*/ 354 h 9519"/>
              <a:gd name="connsiteX28" fmla="*/ 5620 w 10000"/>
              <a:gd name="connsiteY28" fmla="*/ 0 h 9519"/>
              <a:gd name="connsiteX29" fmla="*/ 5744 w 10000"/>
              <a:gd name="connsiteY29" fmla="*/ 0 h 9519"/>
              <a:gd name="connsiteX30" fmla="*/ 5968 w 10000"/>
              <a:gd name="connsiteY30" fmla="*/ 60 h 9519"/>
              <a:gd name="connsiteX31" fmla="*/ 6315 w 10000"/>
              <a:gd name="connsiteY31" fmla="*/ 354 h 9519"/>
              <a:gd name="connsiteX32" fmla="*/ 7829 w 10000"/>
              <a:gd name="connsiteY32" fmla="*/ 1134 h 9519"/>
              <a:gd name="connsiteX33" fmla="*/ 8053 w 10000"/>
              <a:gd name="connsiteY33" fmla="*/ 961 h 9519"/>
              <a:gd name="connsiteX34" fmla="*/ 8636 w 10000"/>
              <a:gd name="connsiteY34" fmla="*/ 1201 h 9519"/>
              <a:gd name="connsiteX35" fmla="*/ 8858 w 10000"/>
              <a:gd name="connsiteY35" fmla="*/ 1449 h 9519"/>
              <a:gd name="connsiteX36" fmla="*/ 8858 w 10000"/>
              <a:gd name="connsiteY36" fmla="*/ 1629 h 9519"/>
              <a:gd name="connsiteX37" fmla="*/ 8858 w 10000"/>
              <a:gd name="connsiteY37" fmla="*/ 1929 h 9519"/>
              <a:gd name="connsiteX38" fmla="*/ 8636 w 10000"/>
              <a:gd name="connsiteY38" fmla="*/ 2117 h 9519"/>
              <a:gd name="connsiteX39" fmla="*/ 9069 w 10000"/>
              <a:gd name="connsiteY39" fmla="*/ 2357 h 9519"/>
              <a:gd name="connsiteX40" fmla="*/ 9417 w 10000"/>
              <a:gd name="connsiteY40" fmla="*/ 2582 h 9519"/>
              <a:gd name="connsiteX41" fmla="*/ 9417 w 10000"/>
              <a:gd name="connsiteY41" fmla="*/ 2777 h 9519"/>
              <a:gd name="connsiteX42" fmla="*/ 9417 w 10000"/>
              <a:gd name="connsiteY42" fmla="*/ 3078 h 9519"/>
              <a:gd name="connsiteX43" fmla="*/ 9318 w 10000"/>
              <a:gd name="connsiteY43" fmla="*/ 3431 h 9519"/>
              <a:gd name="connsiteX44" fmla="*/ 9069 w 10000"/>
              <a:gd name="connsiteY44" fmla="*/ 3558 h 9519"/>
              <a:gd name="connsiteX45" fmla="*/ 9417 w 10000"/>
              <a:gd name="connsiteY45" fmla="*/ 3731 h 9519"/>
              <a:gd name="connsiteX46" fmla="*/ 9777 w 10000"/>
              <a:gd name="connsiteY46" fmla="*/ 4039 h 9519"/>
              <a:gd name="connsiteX47" fmla="*/ 10000 w 10000"/>
              <a:gd name="connsiteY47" fmla="*/ 4338 h 9519"/>
              <a:gd name="connsiteX48" fmla="*/ 10000 w 10000"/>
              <a:gd name="connsiteY48" fmla="*/ 4452 h 9519"/>
              <a:gd name="connsiteX49" fmla="*/ 9653 w 10000"/>
              <a:gd name="connsiteY49" fmla="*/ 4511 h 9519"/>
              <a:gd name="connsiteX50" fmla="*/ 8177 w 10000"/>
              <a:gd name="connsiteY50" fmla="*/ 4511 h 9519"/>
              <a:gd name="connsiteX51" fmla="*/ 7829 w 10000"/>
              <a:gd name="connsiteY51" fmla="*/ 4511 h 9519"/>
              <a:gd name="connsiteX52" fmla="*/ 7582 w 10000"/>
              <a:gd name="connsiteY52" fmla="*/ 4632 h 9519"/>
              <a:gd name="connsiteX53" fmla="*/ 7582 w 10000"/>
              <a:gd name="connsiteY53" fmla="*/ 4879 h 9519"/>
              <a:gd name="connsiteX54" fmla="*/ 7358 w 10000"/>
              <a:gd name="connsiteY54" fmla="*/ 5060 h 9519"/>
              <a:gd name="connsiteX55" fmla="*/ 6687 w 10000"/>
              <a:gd name="connsiteY55" fmla="*/ 5361 h 9519"/>
              <a:gd name="connsiteX56" fmla="*/ 6763 w 10000"/>
              <a:gd name="connsiteY56" fmla="*/ 5615 h 9519"/>
              <a:gd name="connsiteX57" fmla="*/ 6687 w 10000"/>
              <a:gd name="connsiteY57" fmla="*/ 5788 h 9519"/>
              <a:gd name="connsiteX58" fmla="*/ 6663 w 10000"/>
              <a:gd name="connsiteY58" fmla="*/ 5800 h 9519"/>
              <a:gd name="connsiteX59" fmla="*/ 6439 w 10000"/>
              <a:gd name="connsiteY59" fmla="*/ 5900 h 9519"/>
              <a:gd name="connsiteX60" fmla="*/ 75 w 10000"/>
              <a:gd name="connsiteY60" fmla="*/ 3424 h 9519"/>
              <a:gd name="connsiteX0" fmla="*/ 6763 w 10000"/>
              <a:gd name="connsiteY0" fmla="*/ 6838 h 10000"/>
              <a:gd name="connsiteX1" fmla="*/ 5968 w 10000"/>
              <a:gd name="connsiteY1" fmla="*/ 7462 h 10000"/>
              <a:gd name="connsiteX2" fmla="*/ 5869 w 10000"/>
              <a:gd name="connsiteY2" fmla="*/ 7792 h 10000"/>
              <a:gd name="connsiteX3" fmla="*/ 5051 w 10000"/>
              <a:gd name="connsiteY3" fmla="*/ 7972 h 10000"/>
              <a:gd name="connsiteX4" fmla="*/ 4604 w 10000"/>
              <a:gd name="connsiteY4" fmla="*/ 8163 h 10000"/>
              <a:gd name="connsiteX5" fmla="*/ 3909 w 10000"/>
              <a:gd name="connsiteY5" fmla="*/ 8431 h 10000"/>
              <a:gd name="connsiteX6" fmla="*/ 4020 w 10000"/>
              <a:gd name="connsiteY6" fmla="*/ 8611 h 10000"/>
              <a:gd name="connsiteX7" fmla="*/ 3449 w 10000"/>
              <a:gd name="connsiteY7" fmla="*/ 8675 h 10000"/>
              <a:gd name="connsiteX8" fmla="*/ 3202 w 10000"/>
              <a:gd name="connsiteY8" fmla="*/ 8801 h 10000"/>
              <a:gd name="connsiteX9" fmla="*/ 2656 w 10000"/>
              <a:gd name="connsiteY9" fmla="*/ 9235 h 10000"/>
              <a:gd name="connsiteX10" fmla="*/ 2185 w 10000"/>
              <a:gd name="connsiteY10" fmla="*/ 9433 h 10000"/>
              <a:gd name="connsiteX11" fmla="*/ 2309 w 10000"/>
              <a:gd name="connsiteY11" fmla="*/ 9756 h 10000"/>
              <a:gd name="connsiteX12" fmla="*/ 1714 w 10000"/>
              <a:gd name="connsiteY12" fmla="*/ 10000 h 10000"/>
              <a:gd name="connsiteX13" fmla="*/ 0 w 10000"/>
              <a:gd name="connsiteY13" fmla="*/ 3549 h 10000"/>
              <a:gd name="connsiteX14" fmla="*/ 224 w 10000"/>
              <a:gd name="connsiteY14" fmla="*/ 3351 h 10000"/>
              <a:gd name="connsiteX15" fmla="*/ 671 w 10000"/>
              <a:gd name="connsiteY15" fmla="*/ 3036 h 10000"/>
              <a:gd name="connsiteX16" fmla="*/ 1143 w 10000"/>
              <a:gd name="connsiteY16" fmla="*/ 2847 h 10000"/>
              <a:gd name="connsiteX17" fmla="*/ 894 w 10000"/>
              <a:gd name="connsiteY17" fmla="*/ 2303 h 10000"/>
              <a:gd name="connsiteX18" fmla="*/ 1775 w 10000"/>
              <a:gd name="connsiteY18" fmla="*/ 1774 h 10000"/>
              <a:gd name="connsiteX19" fmla="*/ 1961 w 10000"/>
              <a:gd name="connsiteY19" fmla="*/ 1554 h 10000"/>
              <a:gd name="connsiteX20" fmla="*/ 2656 w 10000"/>
              <a:gd name="connsiteY20" fmla="*/ 1483 h 10000"/>
              <a:gd name="connsiteX21" fmla="*/ 3041 w 10000"/>
              <a:gd name="connsiteY21" fmla="*/ 1191 h 10000"/>
              <a:gd name="connsiteX22" fmla="*/ 3041 w 10000"/>
              <a:gd name="connsiteY22" fmla="*/ 1010 h 10000"/>
              <a:gd name="connsiteX23" fmla="*/ 3449 w 10000"/>
              <a:gd name="connsiteY23" fmla="*/ 781 h 10000"/>
              <a:gd name="connsiteX24" fmla="*/ 4193 w 10000"/>
              <a:gd name="connsiteY24" fmla="*/ 726 h 10000"/>
              <a:gd name="connsiteX25" fmla="*/ 5051 w 10000"/>
              <a:gd name="connsiteY25" fmla="*/ 726 h 10000"/>
              <a:gd name="connsiteX26" fmla="*/ 5744 w 10000"/>
              <a:gd name="connsiteY26" fmla="*/ 372 h 10000"/>
              <a:gd name="connsiteX27" fmla="*/ 5620 w 10000"/>
              <a:gd name="connsiteY27" fmla="*/ 0 h 10000"/>
              <a:gd name="connsiteX28" fmla="*/ 5744 w 10000"/>
              <a:gd name="connsiteY28" fmla="*/ 0 h 10000"/>
              <a:gd name="connsiteX29" fmla="*/ 5968 w 10000"/>
              <a:gd name="connsiteY29" fmla="*/ 63 h 10000"/>
              <a:gd name="connsiteX30" fmla="*/ 6315 w 10000"/>
              <a:gd name="connsiteY30" fmla="*/ 372 h 10000"/>
              <a:gd name="connsiteX31" fmla="*/ 7829 w 10000"/>
              <a:gd name="connsiteY31" fmla="*/ 1191 h 10000"/>
              <a:gd name="connsiteX32" fmla="*/ 8053 w 10000"/>
              <a:gd name="connsiteY32" fmla="*/ 1010 h 10000"/>
              <a:gd name="connsiteX33" fmla="*/ 8636 w 10000"/>
              <a:gd name="connsiteY33" fmla="*/ 1262 h 10000"/>
              <a:gd name="connsiteX34" fmla="*/ 8858 w 10000"/>
              <a:gd name="connsiteY34" fmla="*/ 1522 h 10000"/>
              <a:gd name="connsiteX35" fmla="*/ 8858 w 10000"/>
              <a:gd name="connsiteY35" fmla="*/ 1711 h 10000"/>
              <a:gd name="connsiteX36" fmla="*/ 8858 w 10000"/>
              <a:gd name="connsiteY36" fmla="*/ 2026 h 10000"/>
              <a:gd name="connsiteX37" fmla="*/ 8636 w 10000"/>
              <a:gd name="connsiteY37" fmla="*/ 2224 h 10000"/>
              <a:gd name="connsiteX38" fmla="*/ 9069 w 10000"/>
              <a:gd name="connsiteY38" fmla="*/ 2476 h 10000"/>
              <a:gd name="connsiteX39" fmla="*/ 9417 w 10000"/>
              <a:gd name="connsiteY39" fmla="*/ 2712 h 10000"/>
              <a:gd name="connsiteX40" fmla="*/ 9417 w 10000"/>
              <a:gd name="connsiteY40" fmla="*/ 2917 h 10000"/>
              <a:gd name="connsiteX41" fmla="*/ 9417 w 10000"/>
              <a:gd name="connsiteY41" fmla="*/ 3234 h 10000"/>
              <a:gd name="connsiteX42" fmla="*/ 9318 w 10000"/>
              <a:gd name="connsiteY42" fmla="*/ 3604 h 10000"/>
              <a:gd name="connsiteX43" fmla="*/ 9069 w 10000"/>
              <a:gd name="connsiteY43" fmla="*/ 3738 h 10000"/>
              <a:gd name="connsiteX44" fmla="*/ 9417 w 10000"/>
              <a:gd name="connsiteY44" fmla="*/ 3920 h 10000"/>
              <a:gd name="connsiteX45" fmla="*/ 9777 w 10000"/>
              <a:gd name="connsiteY45" fmla="*/ 4243 h 10000"/>
              <a:gd name="connsiteX46" fmla="*/ 10000 w 10000"/>
              <a:gd name="connsiteY46" fmla="*/ 4557 h 10000"/>
              <a:gd name="connsiteX47" fmla="*/ 10000 w 10000"/>
              <a:gd name="connsiteY47" fmla="*/ 4677 h 10000"/>
              <a:gd name="connsiteX48" fmla="*/ 9653 w 10000"/>
              <a:gd name="connsiteY48" fmla="*/ 4739 h 10000"/>
              <a:gd name="connsiteX49" fmla="*/ 8177 w 10000"/>
              <a:gd name="connsiteY49" fmla="*/ 4739 h 10000"/>
              <a:gd name="connsiteX50" fmla="*/ 7829 w 10000"/>
              <a:gd name="connsiteY50" fmla="*/ 4739 h 10000"/>
              <a:gd name="connsiteX51" fmla="*/ 7582 w 10000"/>
              <a:gd name="connsiteY51" fmla="*/ 4866 h 10000"/>
              <a:gd name="connsiteX52" fmla="*/ 7582 w 10000"/>
              <a:gd name="connsiteY52" fmla="*/ 5126 h 10000"/>
              <a:gd name="connsiteX53" fmla="*/ 7358 w 10000"/>
              <a:gd name="connsiteY53" fmla="*/ 5316 h 10000"/>
              <a:gd name="connsiteX54" fmla="*/ 6687 w 10000"/>
              <a:gd name="connsiteY54" fmla="*/ 5632 h 10000"/>
              <a:gd name="connsiteX55" fmla="*/ 6763 w 10000"/>
              <a:gd name="connsiteY55" fmla="*/ 5899 h 10000"/>
              <a:gd name="connsiteX56" fmla="*/ 6687 w 10000"/>
              <a:gd name="connsiteY56" fmla="*/ 6080 h 10000"/>
              <a:gd name="connsiteX57" fmla="*/ 6663 w 10000"/>
              <a:gd name="connsiteY57" fmla="*/ 6093 h 10000"/>
              <a:gd name="connsiteX58" fmla="*/ 6439 w 10000"/>
              <a:gd name="connsiteY58" fmla="*/ 6198 h 10000"/>
              <a:gd name="connsiteX59" fmla="*/ 75 w 10000"/>
              <a:gd name="connsiteY59" fmla="*/ 3597 h 10000"/>
              <a:gd name="connsiteX0" fmla="*/ 6763 w 10000"/>
              <a:gd name="connsiteY0" fmla="*/ 6838 h 10981"/>
              <a:gd name="connsiteX1" fmla="*/ 5968 w 10000"/>
              <a:gd name="connsiteY1" fmla="*/ 7462 h 10981"/>
              <a:gd name="connsiteX2" fmla="*/ 5869 w 10000"/>
              <a:gd name="connsiteY2" fmla="*/ 7792 h 10981"/>
              <a:gd name="connsiteX3" fmla="*/ 5051 w 10000"/>
              <a:gd name="connsiteY3" fmla="*/ 7972 h 10981"/>
              <a:gd name="connsiteX4" fmla="*/ 4604 w 10000"/>
              <a:gd name="connsiteY4" fmla="*/ 8163 h 10981"/>
              <a:gd name="connsiteX5" fmla="*/ 3909 w 10000"/>
              <a:gd name="connsiteY5" fmla="*/ 8431 h 10981"/>
              <a:gd name="connsiteX6" fmla="*/ 4020 w 10000"/>
              <a:gd name="connsiteY6" fmla="*/ 8611 h 10981"/>
              <a:gd name="connsiteX7" fmla="*/ 3449 w 10000"/>
              <a:gd name="connsiteY7" fmla="*/ 8675 h 10981"/>
              <a:gd name="connsiteX8" fmla="*/ 3202 w 10000"/>
              <a:gd name="connsiteY8" fmla="*/ 8801 h 10981"/>
              <a:gd name="connsiteX9" fmla="*/ 2656 w 10000"/>
              <a:gd name="connsiteY9" fmla="*/ 9235 h 10981"/>
              <a:gd name="connsiteX10" fmla="*/ 2185 w 10000"/>
              <a:gd name="connsiteY10" fmla="*/ 9433 h 10981"/>
              <a:gd name="connsiteX11" fmla="*/ 1714 w 10000"/>
              <a:gd name="connsiteY11" fmla="*/ 10000 h 10981"/>
              <a:gd name="connsiteX12" fmla="*/ 0 w 10000"/>
              <a:gd name="connsiteY12" fmla="*/ 3549 h 10981"/>
              <a:gd name="connsiteX13" fmla="*/ 224 w 10000"/>
              <a:gd name="connsiteY13" fmla="*/ 3351 h 10981"/>
              <a:gd name="connsiteX14" fmla="*/ 671 w 10000"/>
              <a:gd name="connsiteY14" fmla="*/ 3036 h 10981"/>
              <a:gd name="connsiteX15" fmla="*/ 1143 w 10000"/>
              <a:gd name="connsiteY15" fmla="*/ 2847 h 10981"/>
              <a:gd name="connsiteX16" fmla="*/ 894 w 10000"/>
              <a:gd name="connsiteY16" fmla="*/ 2303 h 10981"/>
              <a:gd name="connsiteX17" fmla="*/ 1775 w 10000"/>
              <a:gd name="connsiteY17" fmla="*/ 1774 h 10981"/>
              <a:gd name="connsiteX18" fmla="*/ 1961 w 10000"/>
              <a:gd name="connsiteY18" fmla="*/ 1554 h 10981"/>
              <a:gd name="connsiteX19" fmla="*/ 2656 w 10000"/>
              <a:gd name="connsiteY19" fmla="*/ 1483 h 10981"/>
              <a:gd name="connsiteX20" fmla="*/ 3041 w 10000"/>
              <a:gd name="connsiteY20" fmla="*/ 1191 h 10981"/>
              <a:gd name="connsiteX21" fmla="*/ 3041 w 10000"/>
              <a:gd name="connsiteY21" fmla="*/ 1010 h 10981"/>
              <a:gd name="connsiteX22" fmla="*/ 3449 w 10000"/>
              <a:gd name="connsiteY22" fmla="*/ 781 h 10981"/>
              <a:gd name="connsiteX23" fmla="*/ 4193 w 10000"/>
              <a:gd name="connsiteY23" fmla="*/ 726 h 10981"/>
              <a:gd name="connsiteX24" fmla="*/ 5051 w 10000"/>
              <a:gd name="connsiteY24" fmla="*/ 726 h 10981"/>
              <a:gd name="connsiteX25" fmla="*/ 5744 w 10000"/>
              <a:gd name="connsiteY25" fmla="*/ 372 h 10981"/>
              <a:gd name="connsiteX26" fmla="*/ 5620 w 10000"/>
              <a:gd name="connsiteY26" fmla="*/ 0 h 10981"/>
              <a:gd name="connsiteX27" fmla="*/ 5744 w 10000"/>
              <a:gd name="connsiteY27" fmla="*/ 0 h 10981"/>
              <a:gd name="connsiteX28" fmla="*/ 5968 w 10000"/>
              <a:gd name="connsiteY28" fmla="*/ 63 h 10981"/>
              <a:gd name="connsiteX29" fmla="*/ 6315 w 10000"/>
              <a:gd name="connsiteY29" fmla="*/ 372 h 10981"/>
              <a:gd name="connsiteX30" fmla="*/ 7829 w 10000"/>
              <a:gd name="connsiteY30" fmla="*/ 1191 h 10981"/>
              <a:gd name="connsiteX31" fmla="*/ 8053 w 10000"/>
              <a:gd name="connsiteY31" fmla="*/ 1010 h 10981"/>
              <a:gd name="connsiteX32" fmla="*/ 8636 w 10000"/>
              <a:gd name="connsiteY32" fmla="*/ 1262 h 10981"/>
              <a:gd name="connsiteX33" fmla="*/ 8858 w 10000"/>
              <a:gd name="connsiteY33" fmla="*/ 1522 h 10981"/>
              <a:gd name="connsiteX34" fmla="*/ 8858 w 10000"/>
              <a:gd name="connsiteY34" fmla="*/ 1711 h 10981"/>
              <a:gd name="connsiteX35" fmla="*/ 8858 w 10000"/>
              <a:gd name="connsiteY35" fmla="*/ 2026 h 10981"/>
              <a:gd name="connsiteX36" fmla="*/ 8636 w 10000"/>
              <a:gd name="connsiteY36" fmla="*/ 2224 h 10981"/>
              <a:gd name="connsiteX37" fmla="*/ 9069 w 10000"/>
              <a:gd name="connsiteY37" fmla="*/ 2476 h 10981"/>
              <a:gd name="connsiteX38" fmla="*/ 9417 w 10000"/>
              <a:gd name="connsiteY38" fmla="*/ 2712 h 10981"/>
              <a:gd name="connsiteX39" fmla="*/ 9417 w 10000"/>
              <a:gd name="connsiteY39" fmla="*/ 2917 h 10981"/>
              <a:gd name="connsiteX40" fmla="*/ 9417 w 10000"/>
              <a:gd name="connsiteY40" fmla="*/ 3234 h 10981"/>
              <a:gd name="connsiteX41" fmla="*/ 9318 w 10000"/>
              <a:gd name="connsiteY41" fmla="*/ 3604 h 10981"/>
              <a:gd name="connsiteX42" fmla="*/ 9069 w 10000"/>
              <a:gd name="connsiteY42" fmla="*/ 3738 h 10981"/>
              <a:gd name="connsiteX43" fmla="*/ 9417 w 10000"/>
              <a:gd name="connsiteY43" fmla="*/ 3920 h 10981"/>
              <a:gd name="connsiteX44" fmla="*/ 9777 w 10000"/>
              <a:gd name="connsiteY44" fmla="*/ 4243 h 10981"/>
              <a:gd name="connsiteX45" fmla="*/ 10000 w 10000"/>
              <a:gd name="connsiteY45" fmla="*/ 4557 h 10981"/>
              <a:gd name="connsiteX46" fmla="*/ 10000 w 10000"/>
              <a:gd name="connsiteY46" fmla="*/ 4677 h 10981"/>
              <a:gd name="connsiteX47" fmla="*/ 9653 w 10000"/>
              <a:gd name="connsiteY47" fmla="*/ 4739 h 10981"/>
              <a:gd name="connsiteX48" fmla="*/ 8177 w 10000"/>
              <a:gd name="connsiteY48" fmla="*/ 4739 h 10981"/>
              <a:gd name="connsiteX49" fmla="*/ 7829 w 10000"/>
              <a:gd name="connsiteY49" fmla="*/ 4739 h 10981"/>
              <a:gd name="connsiteX50" fmla="*/ 7582 w 10000"/>
              <a:gd name="connsiteY50" fmla="*/ 4866 h 10981"/>
              <a:gd name="connsiteX51" fmla="*/ 7582 w 10000"/>
              <a:gd name="connsiteY51" fmla="*/ 5126 h 10981"/>
              <a:gd name="connsiteX52" fmla="*/ 7358 w 10000"/>
              <a:gd name="connsiteY52" fmla="*/ 5316 h 10981"/>
              <a:gd name="connsiteX53" fmla="*/ 6687 w 10000"/>
              <a:gd name="connsiteY53" fmla="*/ 5632 h 10981"/>
              <a:gd name="connsiteX54" fmla="*/ 6763 w 10000"/>
              <a:gd name="connsiteY54" fmla="*/ 5899 h 10981"/>
              <a:gd name="connsiteX55" fmla="*/ 6687 w 10000"/>
              <a:gd name="connsiteY55" fmla="*/ 6080 h 10981"/>
              <a:gd name="connsiteX56" fmla="*/ 6663 w 10000"/>
              <a:gd name="connsiteY56" fmla="*/ 6093 h 10981"/>
              <a:gd name="connsiteX57" fmla="*/ 6439 w 10000"/>
              <a:gd name="connsiteY57" fmla="*/ 6198 h 10981"/>
              <a:gd name="connsiteX58" fmla="*/ 75 w 10000"/>
              <a:gd name="connsiteY58" fmla="*/ 3597 h 10981"/>
              <a:gd name="connsiteX0" fmla="*/ 6763 w 10000"/>
              <a:gd name="connsiteY0" fmla="*/ 6838 h 10000"/>
              <a:gd name="connsiteX1" fmla="*/ 5968 w 10000"/>
              <a:gd name="connsiteY1" fmla="*/ 7462 h 10000"/>
              <a:gd name="connsiteX2" fmla="*/ 5869 w 10000"/>
              <a:gd name="connsiteY2" fmla="*/ 7792 h 10000"/>
              <a:gd name="connsiteX3" fmla="*/ 5051 w 10000"/>
              <a:gd name="connsiteY3" fmla="*/ 7972 h 10000"/>
              <a:gd name="connsiteX4" fmla="*/ 4604 w 10000"/>
              <a:gd name="connsiteY4" fmla="*/ 8163 h 10000"/>
              <a:gd name="connsiteX5" fmla="*/ 3909 w 10000"/>
              <a:gd name="connsiteY5" fmla="*/ 8431 h 10000"/>
              <a:gd name="connsiteX6" fmla="*/ 4020 w 10000"/>
              <a:gd name="connsiteY6" fmla="*/ 8611 h 10000"/>
              <a:gd name="connsiteX7" fmla="*/ 3449 w 10000"/>
              <a:gd name="connsiteY7" fmla="*/ 8675 h 10000"/>
              <a:gd name="connsiteX8" fmla="*/ 3202 w 10000"/>
              <a:gd name="connsiteY8" fmla="*/ 8801 h 10000"/>
              <a:gd name="connsiteX9" fmla="*/ 2656 w 10000"/>
              <a:gd name="connsiteY9" fmla="*/ 9235 h 10000"/>
              <a:gd name="connsiteX10" fmla="*/ 1714 w 10000"/>
              <a:gd name="connsiteY10" fmla="*/ 10000 h 10000"/>
              <a:gd name="connsiteX11" fmla="*/ 0 w 10000"/>
              <a:gd name="connsiteY11" fmla="*/ 3549 h 10000"/>
              <a:gd name="connsiteX12" fmla="*/ 224 w 10000"/>
              <a:gd name="connsiteY12" fmla="*/ 3351 h 10000"/>
              <a:gd name="connsiteX13" fmla="*/ 671 w 10000"/>
              <a:gd name="connsiteY13" fmla="*/ 3036 h 10000"/>
              <a:gd name="connsiteX14" fmla="*/ 1143 w 10000"/>
              <a:gd name="connsiteY14" fmla="*/ 2847 h 10000"/>
              <a:gd name="connsiteX15" fmla="*/ 894 w 10000"/>
              <a:gd name="connsiteY15" fmla="*/ 2303 h 10000"/>
              <a:gd name="connsiteX16" fmla="*/ 1775 w 10000"/>
              <a:gd name="connsiteY16" fmla="*/ 1774 h 10000"/>
              <a:gd name="connsiteX17" fmla="*/ 1961 w 10000"/>
              <a:gd name="connsiteY17" fmla="*/ 1554 h 10000"/>
              <a:gd name="connsiteX18" fmla="*/ 2656 w 10000"/>
              <a:gd name="connsiteY18" fmla="*/ 1483 h 10000"/>
              <a:gd name="connsiteX19" fmla="*/ 3041 w 10000"/>
              <a:gd name="connsiteY19" fmla="*/ 1191 h 10000"/>
              <a:gd name="connsiteX20" fmla="*/ 3041 w 10000"/>
              <a:gd name="connsiteY20" fmla="*/ 1010 h 10000"/>
              <a:gd name="connsiteX21" fmla="*/ 3449 w 10000"/>
              <a:gd name="connsiteY21" fmla="*/ 781 h 10000"/>
              <a:gd name="connsiteX22" fmla="*/ 4193 w 10000"/>
              <a:gd name="connsiteY22" fmla="*/ 726 h 10000"/>
              <a:gd name="connsiteX23" fmla="*/ 5051 w 10000"/>
              <a:gd name="connsiteY23" fmla="*/ 726 h 10000"/>
              <a:gd name="connsiteX24" fmla="*/ 5744 w 10000"/>
              <a:gd name="connsiteY24" fmla="*/ 372 h 10000"/>
              <a:gd name="connsiteX25" fmla="*/ 5620 w 10000"/>
              <a:gd name="connsiteY25" fmla="*/ 0 h 10000"/>
              <a:gd name="connsiteX26" fmla="*/ 5744 w 10000"/>
              <a:gd name="connsiteY26" fmla="*/ 0 h 10000"/>
              <a:gd name="connsiteX27" fmla="*/ 5968 w 10000"/>
              <a:gd name="connsiteY27" fmla="*/ 63 h 10000"/>
              <a:gd name="connsiteX28" fmla="*/ 6315 w 10000"/>
              <a:gd name="connsiteY28" fmla="*/ 372 h 10000"/>
              <a:gd name="connsiteX29" fmla="*/ 7829 w 10000"/>
              <a:gd name="connsiteY29" fmla="*/ 1191 h 10000"/>
              <a:gd name="connsiteX30" fmla="*/ 8053 w 10000"/>
              <a:gd name="connsiteY30" fmla="*/ 1010 h 10000"/>
              <a:gd name="connsiteX31" fmla="*/ 8636 w 10000"/>
              <a:gd name="connsiteY31" fmla="*/ 1262 h 10000"/>
              <a:gd name="connsiteX32" fmla="*/ 8858 w 10000"/>
              <a:gd name="connsiteY32" fmla="*/ 1522 h 10000"/>
              <a:gd name="connsiteX33" fmla="*/ 8858 w 10000"/>
              <a:gd name="connsiteY33" fmla="*/ 1711 h 10000"/>
              <a:gd name="connsiteX34" fmla="*/ 8858 w 10000"/>
              <a:gd name="connsiteY34" fmla="*/ 2026 h 10000"/>
              <a:gd name="connsiteX35" fmla="*/ 8636 w 10000"/>
              <a:gd name="connsiteY35" fmla="*/ 2224 h 10000"/>
              <a:gd name="connsiteX36" fmla="*/ 9069 w 10000"/>
              <a:gd name="connsiteY36" fmla="*/ 2476 h 10000"/>
              <a:gd name="connsiteX37" fmla="*/ 9417 w 10000"/>
              <a:gd name="connsiteY37" fmla="*/ 2712 h 10000"/>
              <a:gd name="connsiteX38" fmla="*/ 9417 w 10000"/>
              <a:gd name="connsiteY38" fmla="*/ 2917 h 10000"/>
              <a:gd name="connsiteX39" fmla="*/ 9417 w 10000"/>
              <a:gd name="connsiteY39" fmla="*/ 3234 h 10000"/>
              <a:gd name="connsiteX40" fmla="*/ 9318 w 10000"/>
              <a:gd name="connsiteY40" fmla="*/ 3604 h 10000"/>
              <a:gd name="connsiteX41" fmla="*/ 9069 w 10000"/>
              <a:gd name="connsiteY41" fmla="*/ 3738 h 10000"/>
              <a:gd name="connsiteX42" fmla="*/ 9417 w 10000"/>
              <a:gd name="connsiteY42" fmla="*/ 3920 h 10000"/>
              <a:gd name="connsiteX43" fmla="*/ 9777 w 10000"/>
              <a:gd name="connsiteY43" fmla="*/ 4243 h 10000"/>
              <a:gd name="connsiteX44" fmla="*/ 10000 w 10000"/>
              <a:gd name="connsiteY44" fmla="*/ 4557 h 10000"/>
              <a:gd name="connsiteX45" fmla="*/ 10000 w 10000"/>
              <a:gd name="connsiteY45" fmla="*/ 4677 h 10000"/>
              <a:gd name="connsiteX46" fmla="*/ 9653 w 10000"/>
              <a:gd name="connsiteY46" fmla="*/ 4739 h 10000"/>
              <a:gd name="connsiteX47" fmla="*/ 8177 w 10000"/>
              <a:gd name="connsiteY47" fmla="*/ 4739 h 10000"/>
              <a:gd name="connsiteX48" fmla="*/ 7829 w 10000"/>
              <a:gd name="connsiteY48" fmla="*/ 4739 h 10000"/>
              <a:gd name="connsiteX49" fmla="*/ 7582 w 10000"/>
              <a:gd name="connsiteY49" fmla="*/ 4866 h 10000"/>
              <a:gd name="connsiteX50" fmla="*/ 7582 w 10000"/>
              <a:gd name="connsiteY50" fmla="*/ 5126 h 10000"/>
              <a:gd name="connsiteX51" fmla="*/ 7358 w 10000"/>
              <a:gd name="connsiteY51" fmla="*/ 5316 h 10000"/>
              <a:gd name="connsiteX52" fmla="*/ 6687 w 10000"/>
              <a:gd name="connsiteY52" fmla="*/ 5632 h 10000"/>
              <a:gd name="connsiteX53" fmla="*/ 6763 w 10000"/>
              <a:gd name="connsiteY53" fmla="*/ 5899 h 10000"/>
              <a:gd name="connsiteX54" fmla="*/ 6687 w 10000"/>
              <a:gd name="connsiteY54" fmla="*/ 6080 h 10000"/>
              <a:gd name="connsiteX55" fmla="*/ 6663 w 10000"/>
              <a:gd name="connsiteY55" fmla="*/ 6093 h 10000"/>
              <a:gd name="connsiteX56" fmla="*/ 6439 w 10000"/>
              <a:gd name="connsiteY56" fmla="*/ 6198 h 10000"/>
              <a:gd name="connsiteX57" fmla="*/ 75 w 10000"/>
              <a:gd name="connsiteY57" fmla="*/ 3597 h 10000"/>
              <a:gd name="connsiteX0" fmla="*/ 6763 w 10000"/>
              <a:gd name="connsiteY0" fmla="*/ 6838 h 9235"/>
              <a:gd name="connsiteX1" fmla="*/ 5968 w 10000"/>
              <a:gd name="connsiteY1" fmla="*/ 7462 h 9235"/>
              <a:gd name="connsiteX2" fmla="*/ 5869 w 10000"/>
              <a:gd name="connsiteY2" fmla="*/ 7792 h 9235"/>
              <a:gd name="connsiteX3" fmla="*/ 5051 w 10000"/>
              <a:gd name="connsiteY3" fmla="*/ 7972 h 9235"/>
              <a:gd name="connsiteX4" fmla="*/ 4604 w 10000"/>
              <a:gd name="connsiteY4" fmla="*/ 8163 h 9235"/>
              <a:gd name="connsiteX5" fmla="*/ 3909 w 10000"/>
              <a:gd name="connsiteY5" fmla="*/ 8431 h 9235"/>
              <a:gd name="connsiteX6" fmla="*/ 4020 w 10000"/>
              <a:gd name="connsiteY6" fmla="*/ 8611 h 9235"/>
              <a:gd name="connsiteX7" fmla="*/ 3449 w 10000"/>
              <a:gd name="connsiteY7" fmla="*/ 8675 h 9235"/>
              <a:gd name="connsiteX8" fmla="*/ 3202 w 10000"/>
              <a:gd name="connsiteY8" fmla="*/ 8801 h 9235"/>
              <a:gd name="connsiteX9" fmla="*/ 2656 w 10000"/>
              <a:gd name="connsiteY9" fmla="*/ 9235 h 9235"/>
              <a:gd name="connsiteX10" fmla="*/ 0 w 10000"/>
              <a:gd name="connsiteY10" fmla="*/ 3549 h 9235"/>
              <a:gd name="connsiteX11" fmla="*/ 224 w 10000"/>
              <a:gd name="connsiteY11" fmla="*/ 3351 h 9235"/>
              <a:gd name="connsiteX12" fmla="*/ 671 w 10000"/>
              <a:gd name="connsiteY12" fmla="*/ 3036 h 9235"/>
              <a:gd name="connsiteX13" fmla="*/ 1143 w 10000"/>
              <a:gd name="connsiteY13" fmla="*/ 2847 h 9235"/>
              <a:gd name="connsiteX14" fmla="*/ 894 w 10000"/>
              <a:gd name="connsiteY14" fmla="*/ 2303 h 9235"/>
              <a:gd name="connsiteX15" fmla="*/ 1775 w 10000"/>
              <a:gd name="connsiteY15" fmla="*/ 1774 h 9235"/>
              <a:gd name="connsiteX16" fmla="*/ 1961 w 10000"/>
              <a:gd name="connsiteY16" fmla="*/ 1554 h 9235"/>
              <a:gd name="connsiteX17" fmla="*/ 2656 w 10000"/>
              <a:gd name="connsiteY17" fmla="*/ 1483 h 9235"/>
              <a:gd name="connsiteX18" fmla="*/ 3041 w 10000"/>
              <a:gd name="connsiteY18" fmla="*/ 1191 h 9235"/>
              <a:gd name="connsiteX19" fmla="*/ 3041 w 10000"/>
              <a:gd name="connsiteY19" fmla="*/ 1010 h 9235"/>
              <a:gd name="connsiteX20" fmla="*/ 3449 w 10000"/>
              <a:gd name="connsiteY20" fmla="*/ 781 h 9235"/>
              <a:gd name="connsiteX21" fmla="*/ 4193 w 10000"/>
              <a:gd name="connsiteY21" fmla="*/ 726 h 9235"/>
              <a:gd name="connsiteX22" fmla="*/ 5051 w 10000"/>
              <a:gd name="connsiteY22" fmla="*/ 726 h 9235"/>
              <a:gd name="connsiteX23" fmla="*/ 5744 w 10000"/>
              <a:gd name="connsiteY23" fmla="*/ 372 h 9235"/>
              <a:gd name="connsiteX24" fmla="*/ 5620 w 10000"/>
              <a:gd name="connsiteY24" fmla="*/ 0 h 9235"/>
              <a:gd name="connsiteX25" fmla="*/ 5744 w 10000"/>
              <a:gd name="connsiteY25" fmla="*/ 0 h 9235"/>
              <a:gd name="connsiteX26" fmla="*/ 5968 w 10000"/>
              <a:gd name="connsiteY26" fmla="*/ 63 h 9235"/>
              <a:gd name="connsiteX27" fmla="*/ 6315 w 10000"/>
              <a:gd name="connsiteY27" fmla="*/ 372 h 9235"/>
              <a:gd name="connsiteX28" fmla="*/ 7829 w 10000"/>
              <a:gd name="connsiteY28" fmla="*/ 1191 h 9235"/>
              <a:gd name="connsiteX29" fmla="*/ 8053 w 10000"/>
              <a:gd name="connsiteY29" fmla="*/ 1010 h 9235"/>
              <a:gd name="connsiteX30" fmla="*/ 8636 w 10000"/>
              <a:gd name="connsiteY30" fmla="*/ 1262 h 9235"/>
              <a:gd name="connsiteX31" fmla="*/ 8858 w 10000"/>
              <a:gd name="connsiteY31" fmla="*/ 1522 h 9235"/>
              <a:gd name="connsiteX32" fmla="*/ 8858 w 10000"/>
              <a:gd name="connsiteY32" fmla="*/ 1711 h 9235"/>
              <a:gd name="connsiteX33" fmla="*/ 8858 w 10000"/>
              <a:gd name="connsiteY33" fmla="*/ 2026 h 9235"/>
              <a:gd name="connsiteX34" fmla="*/ 8636 w 10000"/>
              <a:gd name="connsiteY34" fmla="*/ 2224 h 9235"/>
              <a:gd name="connsiteX35" fmla="*/ 9069 w 10000"/>
              <a:gd name="connsiteY35" fmla="*/ 2476 h 9235"/>
              <a:gd name="connsiteX36" fmla="*/ 9417 w 10000"/>
              <a:gd name="connsiteY36" fmla="*/ 2712 h 9235"/>
              <a:gd name="connsiteX37" fmla="*/ 9417 w 10000"/>
              <a:gd name="connsiteY37" fmla="*/ 2917 h 9235"/>
              <a:gd name="connsiteX38" fmla="*/ 9417 w 10000"/>
              <a:gd name="connsiteY38" fmla="*/ 3234 h 9235"/>
              <a:gd name="connsiteX39" fmla="*/ 9318 w 10000"/>
              <a:gd name="connsiteY39" fmla="*/ 3604 h 9235"/>
              <a:gd name="connsiteX40" fmla="*/ 9069 w 10000"/>
              <a:gd name="connsiteY40" fmla="*/ 3738 h 9235"/>
              <a:gd name="connsiteX41" fmla="*/ 9417 w 10000"/>
              <a:gd name="connsiteY41" fmla="*/ 3920 h 9235"/>
              <a:gd name="connsiteX42" fmla="*/ 9777 w 10000"/>
              <a:gd name="connsiteY42" fmla="*/ 4243 h 9235"/>
              <a:gd name="connsiteX43" fmla="*/ 10000 w 10000"/>
              <a:gd name="connsiteY43" fmla="*/ 4557 h 9235"/>
              <a:gd name="connsiteX44" fmla="*/ 10000 w 10000"/>
              <a:gd name="connsiteY44" fmla="*/ 4677 h 9235"/>
              <a:gd name="connsiteX45" fmla="*/ 9653 w 10000"/>
              <a:gd name="connsiteY45" fmla="*/ 4739 h 9235"/>
              <a:gd name="connsiteX46" fmla="*/ 8177 w 10000"/>
              <a:gd name="connsiteY46" fmla="*/ 4739 h 9235"/>
              <a:gd name="connsiteX47" fmla="*/ 7829 w 10000"/>
              <a:gd name="connsiteY47" fmla="*/ 4739 h 9235"/>
              <a:gd name="connsiteX48" fmla="*/ 7582 w 10000"/>
              <a:gd name="connsiteY48" fmla="*/ 4866 h 9235"/>
              <a:gd name="connsiteX49" fmla="*/ 7582 w 10000"/>
              <a:gd name="connsiteY49" fmla="*/ 5126 h 9235"/>
              <a:gd name="connsiteX50" fmla="*/ 7358 w 10000"/>
              <a:gd name="connsiteY50" fmla="*/ 5316 h 9235"/>
              <a:gd name="connsiteX51" fmla="*/ 6687 w 10000"/>
              <a:gd name="connsiteY51" fmla="*/ 5632 h 9235"/>
              <a:gd name="connsiteX52" fmla="*/ 6763 w 10000"/>
              <a:gd name="connsiteY52" fmla="*/ 5899 h 9235"/>
              <a:gd name="connsiteX53" fmla="*/ 6687 w 10000"/>
              <a:gd name="connsiteY53" fmla="*/ 6080 h 9235"/>
              <a:gd name="connsiteX54" fmla="*/ 6663 w 10000"/>
              <a:gd name="connsiteY54" fmla="*/ 6093 h 9235"/>
              <a:gd name="connsiteX55" fmla="*/ 6439 w 10000"/>
              <a:gd name="connsiteY55" fmla="*/ 6198 h 9235"/>
              <a:gd name="connsiteX56" fmla="*/ 75 w 10000"/>
              <a:gd name="connsiteY56" fmla="*/ 3597 h 9235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3909 w 10000"/>
              <a:gd name="connsiteY5" fmla="*/ 9129 h 10000"/>
              <a:gd name="connsiteX6" fmla="*/ 4020 w 10000"/>
              <a:gd name="connsiteY6" fmla="*/ 9324 h 10000"/>
              <a:gd name="connsiteX7" fmla="*/ 3449 w 10000"/>
              <a:gd name="connsiteY7" fmla="*/ 9394 h 10000"/>
              <a:gd name="connsiteX8" fmla="*/ 2656 w 10000"/>
              <a:gd name="connsiteY8" fmla="*/ 10000 h 10000"/>
              <a:gd name="connsiteX9" fmla="*/ 0 w 10000"/>
              <a:gd name="connsiteY9" fmla="*/ 3843 h 10000"/>
              <a:gd name="connsiteX10" fmla="*/ 224 w 10000"/>
              <a:gd name="connsiteY10" fmla="*/ 3629 h 10000"/>
              <a:gd name="connsiteX11" fmla="*/ 671 w 10000"/>
              <a:gd name="connsiteY11" fmla="*/ 3287 h 10000"/>
              <a:gd name="connsiteX12" fmla="*/ 1143 w 10000"/>
              <a:gd name="connsiteY12" fmla="*/ 3083 h 10000"/>
              <a:gd name="connsiteX13" fmla="*/ 894 w 10000"/>
              <a:gd name="connsiteY13" fmla="*/ 2494 h 10000"/>
              <a:gd name="connsiteX14" fmla="*/ 1775 w 10000"/>
              <a:gd name="connsiteY14" fmla="*/ 1921 h 10000"/>
              <a:gd name="connsiteX15" fmla="*/ 1961 w 10000"/>
              <a:gd name="connsiteY15" fmla="*/ 1683 h 10000"/>
              <a:gd name="connsiteX16" fmla="*/ 2656 w 10000"/>
              <a:gd name="connsiteY16" fmla="*/ 1606 h 10000"/>
              <a:gd name="connsiteX17" fmla="*/ 3041 w 10000"/>
              <a:gd name="connsiteY17" fmla="*/ 1290 h 10000"/>
              <a:gd name="connsiteX18" fmla="*/ 3041 w 10000"/>
              <a:gd name="connsiteY18" fmla="*/ 1094 h 10000"/>
              <a:gd name="connsiteX19" fmla="*/ 3449 w 10000"/>
              <a:gd name="connsiteY19" fmla="*/ 846 h 10000"/>
              <a:gd name="connsiteX20" fmla="*/ 4193 w 10000"/>
              <a:gd name="connsiteY20" fmla="*/ 786 h 10000"/>
              <a:gd name="connsiteX21" fmla="*/ 5051 w 10000"/>
              <a:gd name="connsiteY21" fmla="*/ 786 h 10000"/>
              <a:gd name="connsiteX22" fmla="*/ 5744 w 10000"/>
              <a:gd name="connsiteY22" fmla="*/ 403 h 10000"/>
              <a:gd name="connsiteX23" fmla="*/ 5620 w 10000"/>
              <a:gd name="connsiteY23" fmla="*/ 0 h 10000"/>
              <a:gd name="connsiteX24" fmla="*/ 5744 w 10000"/>
              <a:gd name="connsiteY24" fmla="*/ 0 h 10000"/>
              <a:gd name="connsiteX25" fmla="*/ 5968 w 10000"/>
              <a:gd name="connsiteY25" fmla="*/ 68 h 10000"/>
              <a:gd name="connsiteX26" fmla="*/ 6315 w 10000"/>
              <a:gd name="connsiteY26" fmla="*/ 403 h 10000"/>
              <a:gd name="connsiteX27" fmla="*/ 7829 w 10000"/>
              <a:gd name="connsiteY27" fmla="*/ 1290 h 10000"/>
              <a:gd name="connsiteX28" fmla="*/ 8053 w 10000"/>
              <a:gd name="connsiteY28" fmla="*/ 1094 h 10000"/>
              <a:gd name="connsiteX29" fmla="*/ 8636 w 10000"/>
              <a:gd name="connsiteY29" fmla="*/ 1367 h 10000"/>
              <a:gd name="connsiteX30" fmla="*/ 8858 w 10000"/>
              <a:gd name="connsiteY30" fmla="*/ 1648 h 10000"/>
              <a:gd name="connsiteX31" fmla="*/ 8858 w 10000"/>
              <a:gd name="connsiteY31" fmla="*/ 1853 h 10000"/>
              <a:gd name="connsiteX32" fmla="*/ 8858 w 10000"/>
              <a:gd name="connsiteY32" fmla="*/ 2194 h 10000"/>
              <a:gd name="connsiteX33" fmla="*/ 8636 w 10000"/>
              <a:gd name="connsiteY33" fmla="*/ 2408 h 10000"/>
              <a:gd name="connsiteX34" fmla="*/ 9069 w 10000"/>
              <a:gd name="connsiteY34" fmla="*/ 2681 h 10000"/>
              <a:gd name="connsiteX35" fmla="*/ 9417 w 10000"/>
              <a:gd name="connsiteY35" fmla="*/ 2937 h 10000"/>
              <a:gd name="connsiteX36" fmla="*/ 9417 w 10000"/>
              <a:gd name="connsiteY36" fmla="*/ 3159 h 10000"/>
              <a:gd name="connsiteX37" fmla="*/ 9417 w 10000"/>
              <a:gd name="connsiteY37" fmla="*/ 3502 h 10000"/>
              <a:gd name="connsiteX38" fmla="*/ 9318 w 10000"/>
              <a:gd name="connsiteY38" fmla="*/ 3903 h 10000"/>
              <a:gd name="connsiteX39" fmla="*/ 9069 w 10000"/>
              <a:gd name="connsiteY39" fmla="*/ 4048 h 10000"/>
              <a:gd name="connsiteX40" fmla="*/ 9417 w 10000"/>
              <a:gd name="connsiteY40" fmla="*/ 4245 h 10000"/>
              <a:gd name="connsiteX41" fmla="*/ 9777 w 10000"/>
              <a:gd name="connsiteY41" fmla="*/ 4594 h 10000"/>
              <a:gd name="connsiteX42" fmla="*/ 10000 w 10000"/>
              <a:gd name="connsiteY42" fmla="*/ 4934 h 10000"/>
              <a:gd name="connsiteX43" fmla="*/ 10000 w 10000"/>
              <a:gd name="connsiteY43" fmla="*/ 5064 h 10000"/>
              <a:gd name="connsiteX44" fmla="*/ 9653 w 10000"/>
              <a:gd name="connsiteY44" fmla="*/ 5132 h 10000"/>
              <a:gd name="connsiteX45" fmla="*/ 8177 w 10000"/>
              <a:gd name="connsiteY45" fmla="*/ 5132 h 10000"/>
              <a:gd name="connsiteX46" fmla="*/ 7829 w 10000"/>
              <a:gd name="connsiteY46" fmla="*/ 5132 h 10000"/>
              <a:gd name="connsiteX47" fmla="*/ 7582 w 10000"/>
              <a:gd name="connsiteY47" fmla="*/ 5269 h 10000"/>
              <a:gd name="connsiteX48" fmla="*/ 7582 w 10000"/>
              <a:gd name="connsiteY48" fmla="*/ 5551 h 10000"/>
              <a:gd name="connsiteX49" fmla="*/ 7358 w 10000"/>
              <a:gd name="connsiteY49" fmla="*/ 5756 h 10000"/>
              <a:gd name="connsiteX50" fmla="*/ 6687 w 10000"/>
              <a:gd name="connsiteY50" fmla="*/ 6099 h 10000"/>
              <a:gd name="connsiteX51" fmla="*/ 6763 w 10000"/>
              <a:gd name="connsiteY51" fmla="*/ 6388 h 10000"/>
              <a:gd name="connsiteX52" fmla="*/ 6687 w 10000"/>
              <a:gd name="connsiteY52" fmla="*/ 6584 h 10000"/>
              <a:gd name="connsiteX53" fmla="*/ 6663 w 10000"/>
              <a:gd name="connsiteY53" fmla="*/ 6598 h 10000"/>
              <a:gd name="connsiteX54" fmla="*/ 6439 w 10000"/>
              <a:gd name="connsiteY54" fmla="*/ 6711 h 10000"/>
              <a:gd name="connsiteX55" fmla="*/ 75 w 10000"/>
              <a:gd name="connsiteY55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3909 w 10000"/>
              <a:gd name="connsiteY5" fmla="*/ 9129 h 10000"/>
              <a:gd name="connsiteX6" fmla="*/ 4020 w 10000"/>
              <a:gd name="connsiteY6" fmla="*/ 9324 h 10000"/>
              <a:gd name="connsiteX7" fmla="*/ 2656 w 10000"/>
              <a:gd name="connsiteY7" fmla="*/ 10000 h 10000"/>
              <a:gd name="connsiteX8" fmla="*/ 0 w 10000"/>
              <a:gd name="connsiteY8" fmla="*/ 3843 h 10000"/>
              <a:gd name="connsiteX9" fmla="*/ 224 w 10000"/>
              <a:gd name="connsiteY9" fmla="*/ 3629 h 10000"/>
              <a:gd name="connsiteX10" fmla="*/ 671 w 10000"/>
              <a:gd name="connsiteY10" fmla="*/ 3287 h 10000"/>
              <a:gd name="connsiteX11" fmla="*/ 1143 w 10000"/>
              <a:gd name="connsiteY11" fmla="*/ 3083 h 10000"/>
              <a:gd name="connsiteX12" fmla="*/ 894 w 10000"/>
              <a:gd name="connsiteY12" fmla="*/ 2494 h 10000"/>
              <a:gd name="connsiteX13" fmla="*/ 1775 w 10000"/>
              <a:gd name="connsiteY13" fmla="*/ 1921 h 10000"/>
              <a:gd name="connsiteX14" fmla="*/ 1961 w 10000"/>
              <a:gd name="connsiteY14" fmla="*/ 1683 h 10000"/>
              <a:gd name="connsiteX15" fmla="*/ 2656 w 10000"/>
              <a:gd name="connsiteY15" fmla="*/ 1606 h 10000"/>
              <a:gd name="connsiteX16" fmla="*/ 3041 w 10000"/>
              <a:gd name="connsiteY16" fmla="*/ 1290 h 10000"/>
              <a:gd name="connsiteX17" fmla="*/ 3041 w 10000"/>
              <a:gd name="connsiteY17" fmla="*/ 1094 h 10000"/>
              <a:gd name="connsiteX18" fmla="*/ 3449 w 10000"/>
              <a:gd name="connsiteY18" fmla="*/ 846 h 10000"/>
              <a:gd name="connsiteX19" fmla="*/ 4193 w 10000"/>
              <a:gd name="connsiteY19" fmla="*/ 786 h 10000"/>
              <a:gd name="connsiteX20" fmla="*/ 5051 w 10000"/>
              <a:gd name="connsiteY20" fmla="*/ 786 h 10000"/>
              <a:gd name="connsiteX21" fmla="*/ 5744 w 10000"/>
              <a:gd name="connsiteY21" fmla="*/ 403 h 10000"/>
              <a:gd name="connsiteX22" fmla="*/ 5620 w 10000"/>
              <a:gd name="connsiteY22" fmla="*/ 0 h 10000"/>
              <a:gd name="connsiteX23" fmla="*/ 5744 w 10000"/>
              <a:gd name="connsiteY23" fmla="*/ 0 h 10000"/>
              <a:gd name="connsiteX24" fmla="*/ 5968 w 10000"/>
              <a:gd name="connsiteY24" fmla="*/ 68 h 10000"/>
              <a:gd name="connsiteX25" fmla="*/ 6315 w 10000"/>
              <a:gd name="connsiteY25" fmla="*/ 403 h 10000"/>
              <a:gd name="connsiteX26" fmla="*/ 7829 w 10000"/>
              <a:gd name="connsiteY26" fmla="*/ 1290 h 10000"/>
              <a:gd name="connsiteX27" fmla="*/ 8053 w 10000"/>
              <a:gd name="connsiteY27" fmla="*/ 1094 h 10000"/>
              <a:gd name="connsiteX28" fmla="*/ 8636 w 10000"/>
              <a:gd name="connsiteY28" fmla="*/ 1367 h 10000"/>
              <a:gd name="connsiteX29" fmla="*/ 8858 w 10000"/>
              <a:gd name="connsiteY29" fmla="*/ 1648 h 10000"/>
              <a:gd name="connsiteX30" fmla="*/ 8858 w 10000"/>
              <a:gd name="connsiteY30" fmla="*/ 1853 h 10000"/>
              <a:gd name="connsiteX31" fmla="*/ 8858 w 10000"/>
              <a:gd name="connsiteY31" fmla="*/ 2194 h 10000"/>
              <a:gd name="connsiteX32" fmla="*/ 8636 w 10000"/>
              <a:gd name="connsiteY32" fmla="*/ 2408 h 10000"/>
              <a:gd name="connsiteX33" fmla="*/ 9069 w 10000"/>
              <a:gd name="connsiteY33" fmla="*/ 2681 h 10000"/>
              <a:gd name="connsiteX34" fmla="*/ 9417 w 10000"/>
              <a:gd name="connsiteY34" fmla="*/ 2937 h 10000"/>
              <a:gd name="connsiteX35" fmla="*/ 9417 w 10000"/>
              <a:gd name="connsiteY35" fmla="*/ 3159 h 10000"/>
              <a:gd name="connsiteX36" fmla="*/ 9417 w 10000"/>
              <a:gd name="connsiteY36" fmla="*/ 3502 h 10000"/>
              <a:gd name="connsiteX37" fmla="*/ 9318 w 10000"/>
              <a:gd name="connsiteY37" fmla="*/ 3903 h 10000"/>
              <a:gd name="connsiteX38" fmla="*/ 9069 w 10000"/>
              <a:gd name="connsiteY38" fmla="*/ 4048 h 10000"/>
              <a:gd name="connsiteX39" fmla="*/ 9417 w 10000"/>
              <a:gd name="connsiteY39" fmla="*/ 4245 h 10000"/>
              <a:gd name="connsiteX40" fmla="*/ 9777 w 10000"/>
              <a:gd name="connsiteY40" fmla="*/ 4594 h 10000"/>
              <a:gd name="connsiteX41" fmla="*/ 10000 w 10000"/>
              <a:gd name="connsiteY41" fmla="*/ 4934 h 10000"/>
              <a:gd name="connsiteX42" fmla="*/ 10000 w 10000"/>
              <a:gd name="connsiteY42" fmla="*/ 5064 h 10000"/>
              <a:gd name="connsiteX43" fmla="*/ 9653 w 10000"/>
              <a:gd name="connsiteY43" fmla="*/ 5132 h 10000"/>
              <a:gd name="connsiteX44" fmla="*/ 8177 w 10000"/>
              <a:gd name="connsiteY44" fmla="*/ 5132 h 10000"/>
              <a:gd name="connsiteX45" fmla="*/ 7829 w 10000"/>
              <a:gd name="connsiteY45" fmla="*/ 5132 h 10000"/>
              <a:gd name="connsiteX46" fmla="*/ 7582 w 10000"/>
              <a:gd name="connsiteY46" fmla="*/ 5269 h 10000"/>
              <a:gd name="connsiteX47" fmla="*/ 7582 w 10000"/>
              <a:gd name="connsiteY47" fmla="*/ 5551 h 10000"/>
              <a:gd name="connsiteX48" fmla="*/ 7358 w 10000"/>
              <a:gd name="connsiteY48" fmla="*/ 5756 h 10000"/>
              <a:gd name="connsiteX49" fmla="*/ 6687 w 10000"/>
              <a:gd name="connsiteY49" fmla="*/ 6099 h 10000"/>
              <a:gd name="connsiteX50" fmla="*/ 6763 w 10000"/>
              <a:gd name="connsiteY50" fmla="*/ 6388 h 10000"/>
              <a:gd name="connsiteX51" fmla="*/ 6687 w 10000"/>
              <a:gd name="connsiteY51" fmla="*/ 6584 h 10000"/>
              <a:gd name="connsiteX52" fmla="*/ 6663 w 10000"/>
              <a:gd name="connsiteY52" fmla="*/ 6598 h 10000"/>
              <a:gd name="connsiteX53" fmla="*/ 6439 w 10000"/>
              <a:gd name="connsiteY53" fmla="*/ 6711 h 10000"/>
              <a:gd name="connsiteX54" fmla="*/ 75 w 10000"/>
              <a:gd name="connsiteY54" fmla="*/ 3895 h 10000"/>
              <a:gd name="connsiteX0" fmla="*/ 6763 w 10000"/>
              <a:gd name="connsiteY0" fmla="*/ 7404 h 10881"/>
              <a:gd name="connsiteX1" fmla="*/ 5968 w 10000"/>
              <a:gd name="connsiteY1" fmla="*/ 8080 h 10881"/>
              <a:gd name="connsiteX2" fmla="*/ 5869 w 10000"/>
              <a:gd name="connsiteY2" fmla="*/ 8437 h 10881"/>
              <a:gd name="connsiteX3" fmla="*/ 5051 w 10000"/>
              <a:gd name="connsiteY3" fmla="*/ 8632 h 10881"/>
              <a:gd name="connsiteX4" fmla="*/ 4604 w 10000"/>
              <a:gd name="connsiteY4" fmla="*/ 8839 h 10881"/>
              <a:gd name="connsiteX5" fmla="*/ 3909 w 10000"/>
              <a:gd name="connsiteY5" fmla="*/ 9129 h 10881"/>
              <a:gd name="connsiteX6" fmla="*/ 2656 w 10000"/>
              <a:gd name="connsiteY6" fmla="*/ 10000 h 10881"/>
              <a:gd name="connsiteX7" fmla="*/ 0 w 10000"/>
              <a:gd name="connsiteY7" fmla="*/ 3843 h 10881"/>
              <a:gd name="connsiteX8" fmla="*/ 224 w 10000"/>
              <a:gd name="connsiteY8" fmla="*/ 3629 h 10881"/>
              <a:gd name="connsiteX9" fmla="*/ 671 w 10000"/>
              <a:gd name="connsiteY9" fmla="*/ 3287 h 10881"/>
              <a:gd name="connsiteX10" fmla="*/ 1143 w 10000"/>
              <a:gd name="connsiteY10" fmla="*/ 3083 h 10881"/>
              <a:gd name="connsiteX11" fmla="*/ 894 w 10000"/>
              <a:gd name="connsiteY11" fmla="*/ 2494 h 10881"/>
              <a:gd name="connsiteX12" fmla="*/ 1775 w 10000"/>
              <a:gd name="connsiteY12" fmla="*/ 1921 h 10881"/>
              <a:gd name="connsiteX13" fmla="*/ 1961 w 10000"/>
              <a:gd name="connsiteY13" fmla="*/ 1683 h 10881"/>
              <a:gd name="connsiteX14" fmla="*/ 2656 w 10000"/>
              <a:gd name="connsiteY14" fmla="*/ 1606 h 10881"/>
              <a:gd name="connsiteX15" fmla="*/ 3041 w 10000"/>
              <a:gd name="connsiteY15" fmla="*/ 1290 h 10881"/>
              <a:gd name="connsiteX16" fmla="*/ 3041 w 10000"/>
              <a:gd name="connsiteY16" fmla="*/ 1094 h 10881"/>
              <a:gd name="connsiteX17" fmla="*/ 3449 w 10000"/>
              <a:gd name="connsiteY17" fmla="*/ 846 h 10881"/>
              <a:gd name="connsiteX18" fmla="*/ 4193 w 10000"/>
              <a:gd name="connsiteY18" fmla="*/ 786 h 10881"/>
              <a:gd name="connsiteX19" fmla="*/ 5051 w 10000"/>
              <a:gd name="connsiteY19" fmla="*/ 786 h 10881"/>
              <a:gd name="connsiteX20" fmla="*/ 5744 w 10000"/>
              <a:gd name="connsiteY20" fmla="*/ 403 h 10881"/>
              <a:gd name="connsiteX21" fmla="*/ 5620 w 10000"/>
              <a:gd name="connsiteY21" fmla="*/ 0 h 10881"/>
              <a:gd name="connsiteX22" fmla="*/ 5744 w 10000"/>
              <a:gd name="connsiteY22" fmla="*/ 0 h 10881"/>
              <a:gd name="connsiteX23" fmla="*/ 5968 w 10000"/>
              <a:gd name="connsiteY23" fmla="*/ 68 h 10881"/>
              <a:gd name="connsiteX24" fmla="*/ 6315 w 10000"/>
              <a:gd name="connsiteY24" fmla="*/ 403 h 10881"/>
              <a:gd name="connsiteX25" fmla="*/ 7829 w 10000"/>
              <a:gd name="connsiteY25" fmla="*/ 1290 h 10881"/>
              <a:gd name="connsiteX26" fmla="*/ 8053 w 10000"/>
              <a:gd name="connsiteY26" fmla="*/ 1094 h 10881"/>
              <a:gd name="connsiteX27" fmla="*/ 8636 w 10000"/>
              <a:gd name="connsiteY27" fmla="*/ 1367 h 10881"/>
              <a:gd name="connsiteX28" fmla="*/ 8858 w 10000"/>
              <a:gd name="connsiteY28" fmla="*/ 1648 h 10881"/>
              <a:gd name="connsiteX29" fmla="*/ 8858 w 10000"/>
              <a:gd name="connsiteY29" fmla="*/ 1853 h 10881"/>
              <a:gd name="connsiteX30" fmla="*/ 8858 w 10000"/>
              <a:gd name="connsiteY30" fmla="*/ 2194 h 10881"/>
              <a:gd name="connsiteX31" fmla="*/ 8636 w 10000"/>
              <a:gd name="connsiteY31" fmla="*/ 2408 h 10881"/>
              <a:gd name="connsiteX32" fmla="*/ 9069 w 10000"/>
              <a:gd name="connsiteY32" fmla="*/ 2681 h 10881"/>
              <a:gd name="connsiteX33" fmla="*/ 9417 w 10000"/>
              <a:gd name="connsiteY33" fmla="*/ 2937 h 10881"/>
              <a:gd name="connsiteX34" fmla="*/ 9417 w 10000"/>
              <a:gd name="connsiteY34" fmla="*/ 3159 h 10881"/>
              <a:gd name="connsiteX35" fmla="*/ 9417 w 10000"/>
              <a:gd name="connsiteY35" fmla="*/ 3502 h 10881"/>
              <a:gd name="connsiteX36" fmla="*/ 9318 w 10000"/>
              <a:gd name="connsiteY36" fmla="*/ 3903 h 10881"/>
              <a:gd name="connsiteX37" fmla="*/ 9069 w 10000"/>
              <a:gd name="connsiteY37" fmla="*/ 4048 h 10881"/>
              <a:gd name="connsiteX38" fmla="*/ 9417 w 10000"/>
              <a:gd name="connsiteY38" fmla="*/ 4245 h 10881"/>
              <a:gd name="connsiteX39" fmla="*/ 9777 w 10000"/>
              <a:gd name="connsiteY39" fmla="*/ 4594 h 10881"/>
              <a:gd name="connsiteX40" fmla="*/ 10000 w 10000"/>
              <a:gd name="connsiteY40" fmla="*/ 4934 h 10881"/>
              <a:gd name="connsiteX41" fmla="*/ 10000 w 10000"/>
              <a:gd name="connsiteY41" fmla="*/ 5064 h 10881"/>
              <a:gd name="connsiteX42" fmla="*/ 9653 w 10000"/>
              <a:gd name="connsiteY42" fmla="*/ 5132 h 10881"/>
              <a:gd name="connsiteX43" fmla="*/ 8177 w 10000"/>
              <a:gd name="connsiteY43" fmla="*/ 5132 h 10881"/>
              <a:gd name="connsiteX44" fmla="*/ 7829 w 10000"/>
              <a:gd name="connsiteY44" fmla="*/ 5132 h 10881"/>
              <a:gd name="connsiteX45" fmla="*/ 7582 w 10000"/>
              <a:gd name="connsiteY45" fmla="*/ 5269 h 10881"/>
              <a:gd name="connsiteX46" fmla="*/ 7582 w 10000"/>
              <a:gd name="connsiteY46" fmla="*/ 5551 h 10881"/>
              <a:gd name="connsiteX47" fmla="*/ 7358 w 10000"/>
              <a:gd name="connsiteY47" fmla="*/ 5756 h 10881"/>
              <a:gd name="connsiteX48" fmla="*/ 6687 w 10000"/>
              <a:gd name="connsiteY48" fmla="*/ 6099 h 10881"/>
              <a:gd name="connsiteX49" fmla="*/ 6763 w 10000"/>
              <a:gd name="connsiteY49" fmla="*/ 6388 h 10881"/>
              <a:gd name="connsiteX50" fmla="*/ 6687 w 10000"/>
              <a:gd name="connsiteY50" fmla="*/ 6584 h 10881"/>
              <a:gd name="connsiteX51" fmla="*/ 6663 w 10000"/>
              <a:gd name="connsiteY51" fmla="*/ 6598 h 10881"/>
              <a:gd name="connsiteX52" fmla="*/ 6439 w 10000"/>
              <a:gd name="connsiteY52" fmla="*/ 6711 h 10881"/>
              <a:gd name="connsiteX53" fmla="*/ 75 w 10000"/>
              <a:gd name="connsiteY53" fmla="*/ 3895 h 10881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2656 w 10000"/>
              <a:gd name="connsiteY5" fmla="*/ 10000 h 10000"/>
              <a:gd name="connsiteX6" fmla="*/ 0 w 10000"/>
              <a:gd name="connsiteY6" fmla="*/ 3843 h 10000"/>
              <a:gd name="connsiteX7" fmla="*/ 224 w 10000"/>
              <a:gd name="connsiteY7" fmla="*/ 3629 h 10000"/>
              <a:gd name="connsiteX8" fmla="*/ 671 w 10000"/>
              <a:gd name="connsiteY8" fmla="*/ 3287 h 10000"/>
              <a:gd name="connsiteX9" fmla="*/ 1143 w 10000"/>
              <a:gd name="connsiteY9" fmla="*/ 3083 h 10000"/>
              <a:gd name="connsiteX10" fmla="*/ 894 w 10000"/>
              <a:gd name="connsiteY10" fmla="*/ 2494 h 10000"/>
              <a:gd name="connsiteX11" fmla="*/ 1775 w 10000"/>
              <a:gd name="connsiteY11" fmla="*/ 1921 h 10000"/>
              <a:gd name="connsiteX12" fmla="*/ 1961 w 10000"/>
              <a:gd name="connsiteY12" fmla="*/ 1683 h 10000"/>
              <a:gd name="connsiteX13" fmla="*/ 2656 w 10000"/>
              <a:gd name="connsiteY13" fmla="*/ 1606 h 10000"/>
              <a:gd name="connsiteX14" fmla="*/ 3041 w 10000"/>
              <a:gd name="connsiteY14" fmla="*/ 1290 h 10000"/>
              <a:gd name="connsiteX15" fmla="*/ 3041 w 10000"/>
              <a:gd name="connsiteY15" fmla="*/ 1094 h 10000"/>
              <a:gd name="connsiteX16" fmla="*/ 3449 w 10000"/>
              <a:gd name="connsiteY16" fmla="*/ 846 h 10000"/>
              <a:gd name="connsiteX17" fmla="*/ 4193 w 10000"/>
              <a:gd name="connsiteY17" fmla="*/ 786 h 10000"/>
              <a:gd name="connsiteX18" fmla="*/ 5051 w 10000"/>
              <a:gd name="connsiteY18" fmla="*/ 786 h 10000"/>
              <a:gd name="connsiteX19" fmla="*/ 5744 w 10000"/>
              <a:gd name="connsiteY19" fmla="*/ 403 h 10000"/>
              <a:gd name="connsiteX20" fmla="*/ 5620 w 10000"/>
              <a:gd name="connsiteY20" fmla="*/ 0 h 10000"/>
              <a:gd name="connsiteX21" fmla="*/ 5744 w 10000"/>
              <a:gd name="connsiteY21" fmla="*/ 0 h 10000"/>
              <a:gd name="connsiteX22" fmla="*/ 5968 w 10000"/>
              <a:gd name="connsiteY22" fmla="*/ 68 h 10000"/>
              <a:gd name="connsiteX23" fmla="*/ 6315 w 10000"/>
              <a:gd name="connsiteY23" fmla="*/ 403 h 10000"/>
              <a:gd name="connsiteX24" fmla="*/ 7829 w 10000"/>
              <a:gd name="connsiteY24" fmla="*/ 1290 h 10000"/>
              <a:gd name="connsiteX25" fmla="*/ 8053 w 10000"/>
              <a:gd name="connsiteY25" fmla="*/ 1094 h 10000"/>
              <a:gd name="connsiteX26" fmla="*/ 8636 w 10000"/>
              <a:gd name="connsiteY26" fmla="*/ 1367 h 10000"/>
              <a:gd name="connsiteX27" fmla="*/ 8858 w 10000"/>
              <a:gd name="connsiteY27" fmla="*/ 1648 h 10000"/>
              <a:gd name="connsiteX28" fmla="*/ 8858 w 10000"/>
              <a:gd name="connsiteY28" fmla="*/ 1853 h 10000"/>
              <a:gd name="connsiteX29" fmla="*/ 8858 w 10000"/>
              <a:gd name="connsiteY29" fmla="*/ 2194 h 10000"/>
              <a:gd name="connsiteX30" fmla="*/ 8636 w 10000"/>
              <a:gd name="connsiteY30" fmla="*/ 2408 h 10000"/>
              <a:gd name="connsiteX31" fmla="*/ 9069 w 10000"/>
              <a:gd name="connsiteY31" fmla="*/ 2681 h 10000"/>
              <a:gd name="connsiteX32" fmla="*/ 9417 w 10000"/>
              <a:gd name="connsiteY32" fmla="*/ 2937 h 10000"/>
              <a:gd name="connsiteX33" fmla="*/ 9417 w 10000"/>
              <a:gd name="connsiteY33" fmla="*/ 3159 h 10000"/>
              <a:gd name="connsiteX34" fmla="*/ 9417 w 10000"/>
              <a:gd name="connsiteY34" fmla="*/ 3502 h 10000"/>
              <a:gd name="connsiteX35" fmla="*/ 9318 w 10000"/>
              <a:gd name="connsiteY35" fmla="*/ 3903 h 10000"/>
              <a:gd name="connsiteX36" fmla="*/ 9069 w 10000"/>
              <a:gd name="connsiteY36" fmla="*/ 4048 h 10000"/>
              <a:gd name="connsiteX37" fmla="*/ 9417 w 10000"/>
              <a:gd name="connsiteY37" fmla="*/ 4245 h 10000"/>
              <a:gd name="connsiteX38" fmla="*/ 9777 w 10000"/>
              <a:gd name="connsiteY38" fmla="*/ 4594 h 10000"/>
              <a:gd name="connsiteX39" fmla="*/ 10000 w 10000"/>
              <a:gd name="connsiteY39" fmla="*/ 4934 h 10000"/>
              <a:gd name="connsiteX40" fmla="*/ 10000 w 10000"/>
              <a:gd name="connsiteY40" fmla="*/ 5064 h 10000"/>
              <a:gd name="connsiteX41" fmla="*/ 9653 w 10000"/>
              <a:gd name="connsiteY41" fmla="*/ 5132 h 10000"/>
              <a:gd name="connsiteX42" fmla="*/ 8177 w 10000"/>
              <a:gd name="connsiteY42" fmla="*/ 5132 h 10000"/>
              <a:gd name="connsiteX43" fmla="*/ 7829 w 10000"/>
              <a:gd name="connsiteY43" fmla="*/ 5132 h 10000"/>
              <a:gd name="connsiteX44" fmla="*/ 7582 w 10000"/>
              <a:gd name="connsiteY44" fmla="*/ 5269 h 10000"/>
              <a:gd name="connsiteX45" fmla="*/ 7582 w 10000"/>
              <a:gd name="connsiteY45" fmla="*/ 5551 h 10000"/>
              <a:gd name="connsiteX46" fmla="*/ 7358 w 10000"/>
              <a:gd name="connsiteY46" fmla="*/ 5756 h 10000"/>
              <a:gd name="connsiteX47" fmla="*/ 6687 w 10000"/>
              <a:gd name="connsiteY47" fmla="*/ 6099 h 10000"/>
              <a:gd name="connsiteX48" fmla="*/ 6763 w 10000"/>
              <a:gd name="connsiteY48" fmla="*/ 6388 h 10000"/>
              <a:gd name="connsiteX49" fmla="*/ 6687 w 10000"/>
              <a:gd name="connsiteY49" fmla="*/ 6584 h 10000"/>
              <a:gd name="connsiteX50" fmla="*/ 6663 w 10000"/>
              <a:gd name="connsiteY50" fmla="*/ 6598 h 10000"/>
              <a:gd name="connsiteX51" fmla="*/ 6439 w 10000"/>
              <a:gd name="connsiteY51" fmla="*/ 6711 h 10000"/>
              <a:gd name="connsiteX52" fmla="*/ 75 w 10000"/>
              <a:gd name="connsiteY52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2656 w 10000"/>
              <a:gd name="connsiteY4" fmla="*/ 10000 h 10000"/>
              <a:gd name="connsiteX5" fmla="*/ 0 w 10000"/>
              <a:gd name="connsiteY5" fmla="*/ 3843 h 10000"/>
              <a:gd name="connsiteX6" fmla="*/ 224 w 10000"/>
              <a:gd name="connsiteY6" fmla="*/ 3629 h 10000"/>
              <a:gd name="connsiteX7" fmla="*/ 671 w 10000"/>
              <a:gd name="connsiteY7" fmla="*/ 3287 h 10000"/>
              <a:gd name="connsiteX8" fmla="*/ 1143 w 10000"/>
              <a:gd name="connsiteY8" fmla="*/ 3083 h 10000"/>
              <a:gd name="connsiteX9" fmla="*/ 894 w 10000"/>
              <a:gd name="connsiteY9" fmla="*/ 2494 h 10000"/>
              <a:gd name="connsiteX10" fmla="*/ 1775 w 10000"/>
              <a:gd name="connsiteY10" fmla="*/ 1921 h 10000"/>
              <a:gd name="connsiteX11" fmla="*/ 1961 w 10000"/>
              <a:gd name="connsiteY11" fmla="*/ 1683 h 10000"/>
              <a:gd name="connsiteX12" fmla="*/ 2656 w 10000"/>
              <a:gd name="connsiteY12" fmla="*/ 1606 h 10000"/>
              <a:gd name="connsiteX13" fmla="*/ 3041 w 10000"/>
              <a:gd name="connsiteY13" fmla="*/ 1290 h 10000"/>
              <a:gd name="connsiteX14" fmla="*/ 3041 w 10000"/>
              <a:gd name="connsiteY14" fmla="*/ 1094 h 10000"/>
              <a:gd name="connsiteX15" fmla="*/ 3449 w 10000"/>
              <a:gd name="connsiteY15" fmla="*/ 846 h 10000"/>
              <a:gd name="connsiteX16" fmla="*/ 4193 w 10000"/>
              <a:gd name="connsiteY16" fmla="*/ 786 h 10000"/>
              <a:gd name="connsiteX17" fmla="*/ 5051 w 10000"/>
              <a:gd name="connsiteY17" fmla="*/ 786 h 10000"/>
              <a:gd name="connsiteX18" fmla="*/ 5744 w 10000"/>
              <a:gd name="connsiteY18" fmla="*/ 403 h 10000"/>
              <a:gd name="connsiteX19" fmla="*/ 5620 w 10000"/>
              <a:gd name="connsiteY19" fmla="*/ 0 h 10000"/>
              <a:gd name="connsiteX20" fmla="*/ 5744 w 10000"/>
              <a:gd name="connsiteY20" fmla="*/ 0 h 10000"/>
              <a:gd name="connsiteX21" fmla="*/ 5968 w 10000"/>
              <a:gd name="connsiteY21" fmla="*/ 68 h 10000"/>
              <a:gd name="connsiteX22" fmla="*/ 6315 w 10000"/>
              <a:gd name="connsiteY22" fmla="*/ 403 h 10000"/>
              <a:gd name="connsiteX23" fmla="*/ 7829 w 10000"/>
              <a:gd name="connsiteY23" fmla="*/ 1290 h 10000"/>
              <a:gd name="connsiteX24" fmla="*/ 8053 w 10000"/>
              <a:gd name="connsiteY24" fmla="*/ 1094 h 10000"/>
              <a:gd name="connsiteX25" fmla="*/ 8636 w 10000"/>
              <a:gd name="connsiteY25" fmla="*/ 1367 h 10000"/>
              <a:gd name="connsiteX26" fmla="*/ 8858 w 10000"/>
              <a:gd name="connsiteY26" fmla="*/ 1648 h 10000"/>
              <a:gd name="connsiteX27" fmla="*/ 8858 w 10000"/>
              <a:gd name="connsiteY27" fmla="*/ 1853 h 10000"/>
              <a:gd name="connsiteX28" fmla="*/ 8858 w 10000"/>
              <a:gd name="connsiteY28" fmla="*/ 2194 h 10000"/>
              <a:gd name="connsiteX29" fmla="*/ 8636 w 10000"/>
              <a:gd name="connsiteY29" fmla="*/ 2408 h 10000"/>
              <a:gd name="connsiteX30" fmla="*/ 9069 w 10000"/>
              <a:gd name="connsiteY30" fmla="*/ 2681 h 10000"/>
              <a:gd name="connsiteX31" fmla="*/ 9417 w 10000"/>
              <a:gd name="connsiteY31" fmla="*/ 2937 h 10000"/>
              <a:gd name="connsiteX32" fmla="*/ 9417 w 10000"/>
              <a:gd name="connsiteY32" fmla="*/ 3159 h 10000"/>
              <a:gd name="connsiteX33" fmla="*/ 9417 w 10000"/>
              <a:gd name="connsiteY33" fmla="*/ 3502 h 10000"/>
              <a:gd name="connsiteX34" fmla="*/ 9318 w 10000"/>
              <a:gd name="connsiteY34" fmla="*/ 3903 h 10000"/>
              <a:gd name="connsiteX35" fmla="*/ 9069 w 10000"/>
              <a:gd name="connsiteY35" fmla="*/ 4048 h 10000"/>
              <a:gd name="connsiteX36" fmla="*/ 9417 w 10000"/>
              <a:gd name="connsiteY36" fmla="*/ 4245 h 10000"/>
              <a:gd name="connsiteX37" fmla="*/ 9777 w 10000"/>
              <a:gd name="connsiteY37" fmla="*/ 4594 h 10000"/>
              <a:gd name="connsiteX38" fmla="*/ 10000 w 10000"/>
              <a:gd name="connsiteY38" fmla="*/ 4934 h 10000"/>
              <a:gd name="connsiteX39" fmla="*/ 10000 w 10000"/>
              <a:gd name="connsiteY39" fmla="*/ 5064 h 10000"/>
              <a:gd name="connsiteX40" fmla="*/ 9653 w 10000"/>
              <a:gd name="connsiteY40" fmla="*/ 5132 h 10000"/>
              <a:gd name="connsiteX41" fmla="*/ 8177 w 10000"/>
              <a:gd name="connsiteY41" fmla="*/ 5132 h 10000"/>
              <a:gd name="connsiteX42" fmla="*/ 7829 w 10000"/>
              <a:gd name="connsiteY42" fmla="*/ 5132 h 10000"/>
              <a:gd name="connsiteX43" fmla="*/ 7582 w 10000"/>
              <a:gd name="connsiteY43" fmla="*/ 5269 h 10000"/>
              <a:gd name="connsiteX44" fmla="*/ 7582 w 10000"/>
              <a:gd name="connsiteY44" fmla="*/ 5551 h 10000"/>
              <a:gd name="connsiteX45" fmla="*/ 7358 w 10000"/>
              <a:gd name="connsiteY45" fmla="*/ 5756 h 10000"/>
              <a:gd name="connsiteX46" fmla="*/ 6687 w 10000"/>
              <a:gd name="connsiteY46" fmla="*/ 6099 h 10000"/>
              <a:gd name="connsiteX47" fmla="*/ 6763 w 10000"/>
              <a:gd name="connsiteY47" fmla="*/ 6388 h 10000"/>
              <a:gd name="connsiteX48" fmla="*/ 6687 w 10000"/>
              <a:gd name="connsiteY48" fmla="*/ 6584 h 10000"/>
              <a:gd name="connsiteX49" fmla="*/ 6663 w 10000"/>
              <a:gd name="connsiteY49" fmla="*/ 6598 h 10000"/>
              <a:gd name="connsiteX50" fmla="*/ 6439 w 10000"/>
              <a:gd name="connsiteY50" fmla="*/ 6711 h 10000"/>
              <a:gd name="connsiteX51" fmla="*/ 75 w 10000"/>
              <a:gd name="connsiteY51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2656 w 10000"/>
              <a:gd name="connsiteY3" fmla="*/ 10000 h 10000"/>
              <a:gd name="connsiteX4" fmla="*/ 0 w 10000"/>
              <a:gd name="connsiteY4" fmla="*/ 3843 h 10000"/>
              <a:gd name="connsiteX5" fmla="*/ 224 w 10000"/>
              <a:gd name="connsiteY5" fmla="*/ 3629 h 10000"/>
              <a:gd name="connsiteX6" fmla="*/ 671 w 10000"/>
              <a:gd name="connsiteY6" fmla="*/ 3287 h 10000"/>
              <a:gd name="connsiteX7" fmla="*/ 1143 w 10000"/>
              <a:gd name="connsiteY7" fmla="*/ 3083 h 10000"/>
              <a:gd name="connsiteX8" fmla="*/ 894 w 10000"/>
              <a:gd name="connsiteY8" fmla="*/ 2494 h 10000"/>
              <a:gd name="connsiteX9" fmla="*/ 1775 w 10000"/>
              <a:gd name="connsiteY9" fmla="*/ 1921 h 10000"/>
              <a:gd name="connsiteX10" fmla="*/ 1961 w 10000"/>
              <a:gd name="connsiteY10" fmla="*/ 1683 h 10000"/>
              <a:gd name="connsiteX11" fmla="*/ 2656 w 10000"/>
              <a:gd name="connsiteY11" fmla="*/ 1606 h 10000"/>
              <a:gd name="connsiteX12" fmla="*/ 3041 w 10000"/>
              <a:gd name="connsiteY12" fmla="*/ 1290 h 10000"/>
              <a:gd name="connsiteX13" fmla="*/ 3041 w 10000"/>
              <a:gd name="connsiteY13" fmla="*/ 1094 h 10000"/>
              <a:gd name="connsiteX14" fmla="*/ 3449 w 10000"/>
              <a:gd name="connsiteY14" fmla="*/ 846 h 10000"/>
              <a:gd name="connsiteX15" fmla="*/ 4193 w 10000"/>
              <a:gd name="connsiteY15" fmla="*/ 786 h 10000"/>
              <a:gd name="connsiteX16" fmla="*/ 5051 w 10000"/>
              <a:gd name="connsiteY16" fmla="*/ 786 h 10000"/>
              <a:gd name="connsiteX17" fmla="*/ 5744 w 10000"/>
              <a:gd name="connsiteY17" fmla="*/ 403 h 10000"/>
              <a:gd name="connsiteX18" fmla="*/ 5620 w 10000"/>
              <a:gd name="connsiteY18" fmla="*/ 0 h 10000"/>
              <a:gd name="connsiteX19" fmla="*/ 5744 w 10000"/>
              <a:gd name="connsiteY19" fmla="*/ 0 h 10000"/>
              <a:gd name="connsiteX20" fmla="*/ 5968 w 10000"/>
              <a:gd name="connsiteY20" fmla="*/ 68 h 10000"/>
              <a:gd name="connsiteX21" fmla="*/ 6315 w 10000"/>
              <a:gd name="connsiteY21" fmla="*/ 403 h 10000"/>
              <a:gd name="connsiteX22" fmla="*/ 7829 w 10000"/>
              <a:gd name="connsiteY22" fmla="*/ 1290 h 10000"/>
              <a:gd name="connsiteX23" fmla="*/ 8053 w 10000"/>
              <a:gd name="connsiteY23" fmla="*/ 1094 h 10000"/>
              <a:gd name="connsiteX24" fmla="*/ 8636 w 10000"/>
              <a:gd name="connsiteY24" fmla="*/ 1367 h 10000"/>
              <a:gd name="connsiteX25" fmla="*/ 8858 w 10000"/>
              <a:gd name="connsiteY25" fmla="*/ 1648 h 10000"/>
              <a:gd name="connsiteX26" fmla="*/ 8858 w 10000"/>
              <a:gd name="connsiteY26" fmla="*/ 1853 h 10000"/>
              <a:gd name="connsiteX27" fmla="*/ 8858 w 10000"/>
              <a:gd name="connsiteY27" fmla="*/ 2194 h 10000"/>
              <a:gd name="connsiteX28" fmla="*/ 8636 w 10000"/>
              <a:gd name="connsiteY28" fmla="*/ 2408 h 10000"/>
              <a:gd name="connsiteX29" fmla="*/ 9069 w 10000"/>
              <a:gd name="connsiteY29" fmla="*/ 2681 h 10000"/>
              <a:gd name="connsiteX30" fmla="*/ 9417 w 10000"/>
              <a:gd name="connsiteY30" fmla="*/ 2937 h 10000"/>
              <a:gd name="connsiteX31" fmla="*/ 9417 w 10000"/>
              <a:gd name="connsiteY31" fmla="*/ 3159 h 10000"/>
              <a:gd name="connsiteX32" fmla="*/ 9417 w 10000"/>
              <a:gd name="connsiteY32" fmla="*/ 3502 h 10000"/>
              <a:gd name="connsiteX33" fmla="*/ 9318 w 10000"/>
              <a:gd name="connsiteY33" fmla="*/ 3903 h 10000"/>
              <a:gd name="connsiteX34" fmla="*/ 9069 w 10000"/>
              <a:gd name="connsiteY34" fmla="*/ 4048 h 10000"/>
              <a:gd name="connsiteX35" fmla="*/ 9417 w 10000"/>
              <a:gd name="connsiteY35" fmla="*/ 4245 h 10000"/>
              <a:gd name="connsiteX36" fmla="*/ 9777 w 10000"/>
              <a:gd name="connsiteY36" fmla="*/ 4594 h 10000"/>
              <a:gd name="connsiteX37" fmla="*/ 10000 w 10000"/>
              <a:gd name="connsiteY37" fmla="*/ 4934 h 10000"/>
              <a:gd name="connsiteX38" fmla="*/ 10000 w 10000"/>
              <a:gd name="connsiteY38" fmla="*/ 5064 h 10000"/>
              <a:gd name="connsiteX39" fmla="*/ 9653 w 10000"/>
              <a:gd name="connsiteY39" fmla="*/ 5132 h 10000"/>
              <a:gd name="connsiteX40" fmla="*/ 8177 w 10000"/>
              <a:gd name="connsiteY40" fmla="*/ 5132 h 10000"/>
              <a:gd name="connsiteX41" fmla="*/ 7829 w 10000"/>
              <a:gd name="connsiteY41" fmla="*/ 5132 h 10000"/>
              <a:gd name="connsiteX42" fmla="*/ 7582 w 10000"/>
              <a:gd name="connsiteY42" fmla="*/ 5269 h 10000"/>
              <a:gd name="connsiteX43" fmla="*/ 7582 w 10000"/>
              <a:gd name="connsiteY43" fmla="*/ 5551 h 10000"/>
              <a:gd name="connsiteX44" fmla="*/ 7358 w 10000"/>
              <a:gd name="connsiteY44" fmla="*/ 5756 h 10000"/>
              <a:gd name="connsiteX45" fmla="*/ 6687 w 10000"/>
              <a:gd name="connsiteY45" fmla="*/ 6099 h 10000"/>
              <a:gd name="connsiteX46" fmla="*/ 6763 w 10000"/>
              <a:gd name="connsiteY46" fmla="*/ 6388 h 10000"/>
              <a:gd name="connsiteX47" fmla="*/ 6687 w 10000"/>
              <a:gd name="connsiteY47" fmla="*/ 6584 h 10000"/>
              <a:gd name="connsiteX48" fmla="*/ 6663 w 10000"/>
              <a:gd name="connsiteY48" fmla="*/ 6598 h 10000"/>
              <a:gd name="connsiteX49" fmla="*/ 6439 w 10000"/>
              <a:gd name="connsiteY49" fmla="*/ 6711 h 10000"/>
              <a:gd name="connsiteX50" fmla="*/ 75 w 10000"/>
              <a:gd name="connsiteY50" fmla="*/ 3895 h 10000"/>
              <a:gd name="connsiteX0" fmla="*/ 6763 w 10000"/>
              <a:gd name="connsiteY0" fmla="*/ 7404 h 10706"/>
              <a:gd name="connsiteX1" fmla="*/ 5968 w 10000"/>
              <a:gd name="connsiteY1" fmla="*/ 8080 h 10706"/>
              <a:gd name="connsiteX2" fmla="*/ 2656 w 10000"/>
              <a:gd name="connsiteY2" fmla="*/ 10000 h 10706"/>
              <a:gd name="connsiteX3" fmla="*/ 0 w 10000"/>
              <a:gd name="connsiteY3" fmla="*/ 3843 h 10706"/>
              <a:gd name="connsiteX4" fmla="*/ 224 w 10000"/>
              <a:gd name="connsiteY4" fmla="*/ 3629 h 10706"/>
              <a:gd name="connsiteX5" fmla="*/ 671 w 10000"/>
              <a:gd name="connsiteY5" fmla="*/ 3287 h 10706"/>
              <a:gd name="connsiteX6" fmla="*/ 1143 w 10000"/>
              <a:gd name="connsiteY6" fmla="*/ 3083 h 10706"/>
              <a:gd name="connsiteX7" fmla="*/ 894 w 10000"/>
              <a:gd name="connsiteY7" fmla="*/ 2494 h 10706"/>
              <a:gd name="connsiteX8" fmla="*/ 1775 w 10000"/>
              <a:gd name="connsiteY8" fmla="*/ 1921 h 10706"/>
              <a:gd name="connsiteX9" fmla="*/ 1961 w 10000"/>
              <a:gd name="connsiteY9" fmla="*/ 1683 h 10706"/>
              <a:gd name="connsiteX10" fmla="*/ 2656 w 10000"/>
              <a:gd name="connsiteY10" fmla="*/ 1606 h 10706"/>
              <a:gd name="connsiteX11" fmla="*/ 3041 w 10000"/>
              <a:gd name="connsiteY11" fmla="*/ 1290 h 10706"/>
              <a:gd name="connsiteX12" fmla="*/ 3041 w 10000"/>
              <a:gd name="connsiteY12" fmla="*/ 1094 h 10706"/>
              <a:gd name="connsiteX13" fmla="*/ 3449 w 10000"/>
              <a:gd name="connsiteY13" fmla="*/ 846 h 10706"/>
              <a:gd name="connsiteX14" fmla="*/ 4193 w 10000"/>
              <a:gd name="connsiteY14" fmla="*/ 786 h 10706"/>
              <a:gd name="connsiteX15" fmla="*/ 5051 w 10000"/>
              <a:gd name="connsiteY15" fmla="*/ 786 h 10706"/>
              <a:gd name="connsiteX16" fmla="*/ 5744 w 10000"/>
              <a:gd name="connsiteY16" fmla="*/ 403 h 10706"/>
              <a:gd name="connsiteX17" fmla="*/ 5620 w 10000"/>
              <a:gd name="connsiteY17" fmla="*/ 0 h 10706"/>
              <a:gd name="connsiteX18" fmla="*/ 5744 w 10000"/>
              <a:gd name="connsiteY18" fmla="*/ 0 h 10706"/>
              <a:gd name="connsiteX19" fmla="*/ 5968 w 10000"/>
              <a:gd name="connsiteY19" fmla="*/ 68 h 10706"/>
              <a:gd name="connsiteX20" fmla="*/ 6315 w 10000"/>
              <a:gd name="connsiteY20" fmla="*/ 403 h 10706"/>
              <a:gd name="connsiteX21" fmla="*/ 7829 w 10000"/>
              <a:gd name="connsiteY21" fmla="*/ 1290 h 10706"/>
              <a:gd name="connsiteX22" fmla="*/ 8053 w 10000"/>
              <a:gd name="connsiteY22" fmla="*/ 1094 h 10706"/>
              <a:gd name="connsiteX23" fmla="*/ 8636 w 10000"/>
              <a:gd name="connsiteY23" fmla="*/ 1367 h 10706"/>
              <a:gd name="connsiteX24" fmla="*/ 8858 w 10000"/>
              <a:gd name="connsiteY24" fmla="*/ 1648 h 10706"/>
              <a:gd name="connsiteX25" fmla="*/ 8858 w 10000"/>
              <a:gd name="connsiteY25" fmla="*/ 1853 h 10706"/>
              <a:gd name="connsiteX26" fmla="*/ 8858 w 10000"/>
              <a:gd name="connsiteY26" fmla="*/ 2194 h 10706"/>
              <a:gd name="connsiteX27" fmla="*/ 8636 w 10000"/>
              <a:gd name="connsiteY27" fmla="*/ 2408 h 10706"/>
              <a:gd name="connsiteX28" fmla="*/ 9069 w 10000"/>
              <a:gd name="connsiteY28" fmla="*/ 2681 h 10706"/>
              <a:gd name="connsiteX29" fmla="*/ 9417 w 10000"/>
              <a:gd name="connsiteY29" fmla="*/ 2937 h 10706"/>
              <a:gd name="connsiteX30" fmla="*/ 9417 w 10000"/>
              <a:gd name="connsiteY30" fmla="*/ 3159 h 10706"/>
              <a:gd name="connsiteX31" fmla="*/ 9417 w 10000"/>
              <a:gd name="connsiteY31" fmla="*/ 3502 h 10706"/>
              <a:gd name="connsiteX32" fmla="*/ 9318 w 10000"/>
              <a:gd name="connsiteY32" fmla="*/ 3903 h 10706"/>
              <a:gd name="connsiteX33" fmla="*/ 9069 w 10000"/>
              <a:gd name="connsiteY33" fmla="*/ 4048 h 10706"/>
              <a:gd name="connsiteX34" fmla="*/ 9417 w 10000"/>
              <a:gd name="connsiteY34" fmla="*/ 4245 h 10706"/>
              <a:gd name="connsiteX35" fmla="*/ 9777 w 10000"/>
              <a:gd name="connsiteY35" fmla="*/ 4594 h 10706"/>
              <a:gd name="connsiteX36" fmla="*/ 10000 w 10000"/>
              <a:gd name="connsiteY36" fmla="*/ 4934 h 10706"/>
              <a:gd name="connsiteX37" fmla="*/ 10000 w 10000"/>
              <a:gd name="connsiteY37" fmla="*/ 5064 h 10706"/>
              <a:gd name="connsiteX38" fmla="*/ 9653 w 10000"/>
              <a:gd name="connsiteY38" fmla="*/ 5132 h 10706"/>
              <a:gd name="connsiteX39" fmla="*/ 8177 w 10000"/>
              <a:gd name="connsiteY39" fmla="*/ 5132 h 10706"/>
              <a:gd name="connsiteX40" fmla="*/ 7829 w 10000"/>
              <a:gd name="connsiteY40" fmla="*/ 5132 h 10706"/>
              <a:gd name="connsiteX41" fmla="*/ 7582 w 10000"/>
              <a:gd name="connsiteY41" fmla="*/ 5269 h 10706"/>
              <a:gd name="connsiteX42" fmla="*/ 7582 w 10000"/>
              <a:gd name="connsiteY42" fmla="*/ 5551 h 10706"/>
              <a:gd name="connsiteX43" fmla="*/ 7358 w 10000"/>
              <a:gd name="connsiteY43" fmla="*/ 5756 h 10706"/>
              <a:gd name="connsiteX44" fmla="*/ 6687 w 10000"/>
              <a:gd name="connsiteY44" fmla="*/ 6099 h 10706"/>
              <a:gd name="connsiteX45" fmla="*/ 6763 w 10000"/>
              <a:gd name="connsiteY45" fmla="*/ 6388 h 10706"/>
              <a:gd name="connsiteX46" fmla="*/ 6687 w 10000"/>
              <a:gd name="connsiteY46" fmla="*/ 6584 h 10706"/>
              <a:gd name="connsiteX47" fmla="*/ 6663 w 10000"/>
              <a:gd name="connsiteY47" fmla="*/ 6598 h 10706"/>
              <a:gd name="connsiteX48" fmla="*/ 6439 w 10000"/>
              <a:gd name="connsiteY48" fmla="*/ 6711 h 10706"/>
              <a:gd name="connsiteX49" fmla="*/ 75 w 10000"/>
              <a:gd name="connsiteY49" fmla="*/ 3895 h 10706"/>
              <a:gd name="connsiteX0" fmla="*/ 6763 w 10000"/>
              <a:gd name="connsiteY0" fmla="*/ 7404 h 10593"/>
              <a:gd name="connsiteX1" fmla="*/ 2656 w 10000"/>
              <a:gd name="connsiteY1" fmla="*/ 10000 h 10593"/>
              <a:gd name="connsiteX2" fmla="*/ 0 w 10000"/>
              <a:gd name="connsiteY2" fmla="*/ 3843 h 10593"/>
              <a:gd name="connsiteX3" fmla="*/ 224 w 10000"/>
              <a:gd name="connsiteY3" fmla="*/ 3629 h 10593"/>
              <a:gd name="connsiteX4" fmla="*/ 671 w 10000"/>
              <a:gd name="connsiteY4" fmla="*/ 3287 h 10593"/>
              <a:gd name="connsiteX5" fmla="*/ 1143 w 10000"/>
              <a:gd name="connsiteY5" fmla="*/ 3083 h 10593"/>
              <a:gd name="connsiteX6" fmla="*/ 894 w 10000"/>
              <a:gd name="connsiteY6" fmla="*/ 2494 h 10593"/>
              <a:gd name="connsiteX7" fmla="*/ 1775 w 10000"/>
              <a:gd name="connsiteY7" fmla="*/ 1921 h 10593"/>
              <a:gd name="connsiteX8" fmla="*/ 1961 w 10000"/>
              <a:gd name="connsiteY8" fmla="*/ 1683 h 10593"/>
              <a:gd name="connsiteX9" fmla="*/ 2656 w 10000"/>
              <a:gd name="connsiteY9" fmla="*/ 1606 h 10593"/>
              <a:gd name="connsiteX10" fmla="*/ 3041 w 10000"/>
              <a:gd name="connsiteY10" fmla="*/ 1290 h 10593"/>
              <a:gd name="connsiteX11" fmla="*/ 3041 w 10000"/>
              <a:gd name="connsiteY11" fmla="*/ 1094 h 10593"/>
              <a:gd name="connsiteX12" fmla="*/ 3449 w 10000"/>
              <a:gd name="connsiteY12" fmla="*/ 846 h 10593"/>
              <a:gd name="connsiteX13" fmla="*/ 4193 w 10000"/>
              <a:gd name="connsiteY13" fmla="*/ 786 h 10593"/>
              <a:gd name="connsiteX14" fmla="*/ 5051 w 10000"/>
              <a:gd name="connsiteY14" fmla="*/ 786 h 10593"/>
              <a:gd name="connsiteX15" fmla="*/ 5744 w 10000"/>
              <a:gd name="connsiteY15" fmla="*/ 403 h 10593"/>
              <a:gd name="connsiteX16" fmla="*/ 5620 w 10000"/>
              <a:gd name="connsiteY16" fmla="*/ 0 h 10593"/>
              <a:gd name="connsiteX17" fmla="*/ 5744 w 10000"/>
              <a:gd name="connsiteY17" fmla="*/ 0 h 10593"/>
              <a:gd name="connsiteX18" fmla="*/ 5968 w 10000"/>
              <a:gd name="connsiteY18" fmla="*/ 68 h 10593"/>
              <a:gd name="connsiteX19" fmla="*/ 6315 w 10000"/>
              <a:gd name="connsiteY19" fmla="*/ 403 h 10593"/>
              <a:gd name="connsiteX20" fmla="*/ 7829 w 10000"/>
              <a:gd name="connsiteY20" fmla="*/ 1290 h 10593"/>
              <a:gd name="connsiteX21" fmla="*/ 8053 w 10000"/>
              <a:gd name="connsiteY21" fmla="*/ 1094 h 10593"/>
              <a:gd name="connsiteX22" fmla="*/ 8636 w 10000"/>
              <a:gd name="connsiteY22" fmla="*/ 1367 h 10593"/>
              <a:gd name="connsiteX23" fmla="*/ 8858 w 10000"/>
              <a:gd name="connsiteY23" fmla="*/ 1648 h 10593"/>
              <a:gd name="connsiteX24" fmla="*/ 8858 w 10000"/>
              <a:gd name="connsiteY24" fmla="*/ 1853 h 10593"/>
              <a:gd name="connsiteX25" fmla="*/ 8858 w 10000"/>
              <a:gd name="connsiteY25" fmla="*/ 2194 h 10593"/>
              <a:gd name="connsiteX26" fmla="*/ 8636 w 10000"/>
              <a:gd name="connsiteY26" fmla="*/ 2408 h 10593"/>
              <a:gd name="connsiteX27" fmla="*/ 9069 w 10000"/>
              <a:gd name="connsiteY27" fmla="*/ 2681 h 10593"/>
              <a:gd name="connsiteX28" fmla="*/ 9417 w 10000"/>
              <a:gd name="connsiteY28" fmla="*/ 2937 h 10593"/>
              <a:gd name="connsiteX29" fmla="*/ 9417 w 10000"/>
              <a:gd name="connsiteY29" fmla="*/ 3159 h 10593"/>
              <a:gd name="connsiteX30" fmla="*/ 9417 w 10000"/>
              <a:gd name="connsiteY30" fmla="*/ 3502 h 10593"/>
              <a:gd name="connsiteX31" fmla="*/ 9318 w 10000"/>
              <a:gd name="connsiteY31" fmla="*/ 3903 h 10593"/>
              <a:gd name="connsiteX32" fmla="*/ 9069 w 10000"/>
              <a:gd name="connsiteY32" fmla="*/ 4048 h 10593"/>
              <a:gd name="connsiteX33" fmla="*/ 9417 w 10000"/>
              <a:gd name="connsiteY33" fmla="*/ 4245 h 10593"/>
              <a:gd name="connsiteX34" fmla="*/ 9777 w 10000"/>
              <a:gd name="connsiteY34" fmla="*/ 4594 h 10593"/>
              <a:gd name="connsiteX35" fmla="*/ 10000 w 10000"/>
              <a:gd name="connsiteY35" fmla="*/ 4934 h 10593"/>
              <a:gd name="connsiteX36" fmla="*/ 10000 w 10000"/>
              <a:gd name="connsiteY36" fmla="*/ 5064 h 10593"/>
              <a:gd name="connsiteX37" fmla="*/ 9653 w 10000"/>
              <a:gd name="connsiteY37" fmla="*/ 5132 h 10593"/>
              <a:gd name="connsiteX38" fmla="*/ 8177 w 10000"/>
              <a:gd name="connsiteY38" fmla="*/ 5132 h 10593"/>
              <a:gd name="connsiteX39" fmla="*/ 7829 w 10000"/>
              <a:gd name="connsiteY39" fmla="*/ 5132 h 10593"/>
              <a:gd name="connsiteX40" fmla="*/ 7582 w 10000"/>
              <a:gd name="connsiteY40" fmla="*/ 5269 h 10593"/>
              <a:gd name="connsiteX41" fmla="*/ 7582 w 10000"/>
              <a:gd name="connsiteY41" fmla="*/ 5551 h 10593"/>
              <a:gd name="connsiteX42" fmla="*/ 7358 w 10000"/>
              <a:gd name="connsiteY42" fmla="*/ 5756 h 10593"/>
              <a:gd name="connsiteX43" fmla="*/ 6687 w 10000"/>
              <a:gd name="connsiteY43" fmla="*/ 6099 h 10593"/>
              <a:gd name="connsiteX44" fmla="*/ 6763 w 10000"/>
              <a:gd name="connsiteY44" fmla="*/ 6388 h 10593"/>
              <a:gd name="connsiteX45" fmla="*/ 6687 w 10000"/>
              <a:gd name="connsiteY45" fmla="*/ 6584 h 10593"/>
              <a:gd name="connsiteX46" fmla="*/ 6663 w 10000"/>
              <a:gd name="connsiteY46" fmla="*/ 6598 h 10593"/>
              <a:gd name="connsiteX47" fmla="*/ 6439 w 10000"/>
              <a:gd name="connsiteY47" fmla="*/ 6711 h 10593"/>
              <a:gd name="connsiteX48" fmla="*/ 75 w 10000"/>
              <a:gd name="connsiteY48" fmla="*/ 3895 h 10593"/>
              <a:gd name="connsiteX0" fmla="*/ 2656 w 10000"/>
              <a:gd name="connsiteY0" fmla="*/ 10000 h 10000"/>
              <a:gd name="connsiteX1" fmla="*/ 0 w 10000"/>
              <a:gd name="connsiteY1" fmla="*/ 3843 h 10000"/>
              <a:gd name="connsiteX2" fmla="*/ 224 w 10000"/>
              <a:gd name="connsiteY2" fmla="*/ 3629 h 10000"/>
              <a:gd name="connsiteX3" fmla="*/ 671 w 10000"/>
              <a:gd name="connsiteY3" fmla="*/ 3287 h 10000"/>
              <a:gd name="connsiteX4" fmla="*/ 1143 w 10000"/>
              <a:gd name="connsiteY4" fmla="*/ 3083 h 10000"/>
              <a:gd name="connsiteX5" fmla="*/ 894 w 10000"/>
              <a:gd name="connsiteY5" fmla="*/ 2494 h 10000"/>
              <a:gd name="connsiteX6" fmla="*/ 1775 w 10000"/>
              <a:gd name="connsiteY6" fmla="*/ 1921 h 10000"/>
              <a:gd name="connsiteX7" fmla="*/ 1961 w 10000"/>
              <a:gd name="connsiteY7" fmla="*/ 1683 h 10000"/>
              <a:gd name="connsiteX8" fmla="*/ 2656 w 10000"/>
              <a:gd name="connsiteY8" fmla="*/ 1606 h 10000"/>
              <a:gd name="connsiteX9" fmla="*/ 3041 w 10000"/>
              <a:gd name="connsiteY9" fmla="*/ 1290 h 10000"/>
              <a:gd name="connsiteX10" fmla="*/ 3041 w 10000"/>
              <a:gd name="connsiteY10" fmla="*/ 1094 h 10000"/>
              <a:gd name="connsiteX11" fmla="*/ 3449 w 10000"/>
              <a:gd name="connsiteY11" fmla="*/ 846 h 10000"/>
              <a:gd name="connsiteX12" fmla="*/ 4193 w 10000"/>
              <a:gd name="connsiteY12" fmla="*/ 786 h 10000"/>
              <a:gd name="connsiteX13" fmla="*/ 5051 w 10000"/>
              <a:gd name="connsiteY13" fmla="*/ 786 h 10000"/>
              <a:gd name="connsiteX14" fmla="*/ 5744 w 10000"/>
              <a:gd name="connsiteY14" fmla="*/ 403 h 10000"/>
              <a:gd name="connsiteX15" fmla="*/ 5620 w 10000"/>
              <a:gd name="connsiteY15" fmla="*/ 0 h 10000"/>
              <a:gd name="connsiteX16" fmla="*/ 5744 w 10000"/>
              <a:gd name="connsiteY16" fmla="*/ 0 h 10000"/>
              <a:gd name="connsiteX17" fmla="*/ 5968 w 10000"/>
              <a:gd name="connsiteY17" fmla="*/ 68 h 10000"/>
              <a:gd name="connsiteX18" fmla="*/ 6315 w 10000"/>
              <a:gd name="connsiteY18" fmla="*/ 403 h 10000"/>
              <a:gd name="connsiteX19" fmla="*/ 7829 w 10000"/>
              <a:gd name="connsiteY19" fmla="*/ 1290 h 10000"/>
              <a:gd name="connsiteX20" fmla="*/ 8053 w 10000"/>
              <a:gd name="connsiteY20" fmla="*/ 1094 h 10000"/>
              <a:gd name="connsiteX21" fmla="*/ 8636 w 10000"/>
              <a:gd name="connsiteY21" fmla="*/ 1367 h 10000"/>
              <a:gd name="connsiteX22" fmla="*/ 8858 w 10000"/>
              <a:gd name="connsiteY22" fmla="*/ 1648 h 10000"/>
              <a:gd name="connsiteX23" fmla="*/ 8858 w 10000"/>
              <a:gd name="connsiteY23" fmla="*/ 1853 h 10000"/>
              <a:gd name="connsiteX24" fmla="*/ 8858 w 10000"/>
              <a:gd name="connsiteY24" fmla="*/ 2194 h 10000"/>
              <a:gd name="connsiteX25" fmla="*/ 8636 w 10000"/>
              <a:gd name="connsiteY25" fmla="*/ 2408 h 10000"/>
              <a:gd name="connsiteX26" fmla="*/ 9069 w 10000"/>
              <a:gd name="connsiteY26" fmla="*/ 2681 h 10000"/>
              <a:gd name="connsiteX27" fmla="*/ 9417 w 10000"/>
              <a:gd name="connsiteY27" fmla="*/ 2937 h 10000"/>
              <a:gd name="connsiteX28" fmla="*/ 9417 w 10000"/>
              <a:gd name="connsiteY28" fmla="*/ 3159 h 10000"/>
              <a:gd name="connsiteX29" fmla="*/ 9417 w 10000"/>
              <a:gd name="connsiteY29" fmla="*/ 3502 h 10000"/>
              <a:gd name="connsiteX30" fmla="*/ 9318 w 10000"/>
              <a:gd name="connsiteY30" fmla="*/ 3903 h 10000"/>
              <a:gd name="connsiteX31" fmla="*/ 9069 w 10000"/>
              <a:gd name="connsiteY31" fmla="*/ 4048 h 10000"/>
              <a:gd name="connsiteX32" fmla="*/ 9417 w 10000"/>
              <a:gd name="connsiteY32" fmla="*/ 4245 h 10000"/>
              <a:gd name="connsiteX33" fmla="*/ 9777 w 10000"/>
              <a:gd name="connsiteY33" fmla="*/ 4594 h 10000"/>
              <a:gd name="connsiteX34" fmla="*/ 10000 w 10000"/>
              <a:gd name="connsiteY34" fmla="*/ 4934 h 10000"/>
              <a:gd name="connsiteX35" fmla="*/ 10000 w 10000"/>
              <a:gd name="connsiteY35" fmla="*/ 5064 h 10000"/>
              <a:gd name="connsiteX36" fmla="*/ 9653 w 10000"/>
              <a:gd name="connsiteY36" fmla="*/ 5132 h 10000"/>
              <a:gd name="connsiteX37" fmla="*/ 8177 w 10000"/>
              <a:gd name="connsiteY37" fmla="*/ 5132 h 10000"/>
              <a:gd name="connsiteX38" fmla="*/ 7829 w 10000"/>
              <a:gd name="connsiteY38" fmla="*/ 5132 h 10000"/>
              <a:gd name="connsiteX39" fmla="*/ 7582 w 10000"/>
              <a:gd name="connsiteY39" fmla="*/ 5269 h 10000"/>
              <a:gd name="connsiteX40" fmla="*/ 7582 w 10000"/>
              <a:gd name="connsiteY40" fmla="*/ 5551 h 10000"/>
              <a:gd name="connsiteX41" fmla="*/ 7358 w 10000"/>
              <a:gd name="connsiteY41" fmla="*/ 5756 h 10000"/>
              <a:gd name="connsiteX42" fmla="*/ 6687 w 10000"/>
              <a:gd name="connsiteY42" fmla="*/ 6099 h 10000"/>
              <a:gd name="connsiteX43" fmla="*/ 6763 w 10000"/>
              <a:gd name="connsiteY43" fmla="*/ 6388 h 10000"/>
              <a:gd name="connsiteX44" fmla="*/ 6687 w 10000"/>
              <a:gd name="connsiteY44" fmla="*/ 6584 h 10000"/>
              <a:gd name="connsiteX45" fmla="*/ 6663 w 10000"/>
              <a:gd name="connsiteY45" fmla="*/ 6598 h 10000"/>
              <a:gd name="connsiteX46" fmla="*/ 6439 w 10000"/>
              <a:gd name="connsiteY46" fmla="*/ 6711 h 10000"/>
              <a:gd name="connsiteX47" fmla="*/ 75 w 10000"/>
              <a:gd name="connsiteY47" fmla="*/ 3895 h 10000"/>
              <a:gd name="connsiteX0" fmla="*/ 2656 w 10000"/>
              <a:gd name="connsiteY0" fmla="*/ 10000 h 10000"/>
              <a:gd name="connsiteX1" fmla="*/ 0 w 10000"/>
              <a:gd name="connsiteY1" fmla="*/ 3843 h 10000"/>
              <a:gd name="connsiteX2" fmla="*/ 224 w 10000"/>
              <a:gd name="connsiteY2" fmla="*/ 3629 h 10000"/>
              <a:gd name="connsiteX3" fmla="*/ 671 w 10000"/>
              <a:gd name="connsiteY3" fmla="*/ 3287 h 10000"/>
              <a:gd name="connsiteX4" fmla="*/ 1143 w 10000"/>
              <a:gd name="connsiteY4" fmla="*/ 3083 h 10000"/>
              <a:gd name="connsiteX5" fmla="*/ 894 w 10000"/>
              <a:gd name="connsiteY5" fmla="*/ 2494 h 10000"/>
              <a:gd name="connsiteX6" fmla="*/ 1775 w 10000"/>
              <a:gd name="connsiteY6" fmla="*/ 1921 h 10000"/>
              <a:gd name="connsiteX7" fmla="*/ 1961 w 10000"/>
              <a:gd name="connsiteY7" fmla="*/ 1683 h 10000"/>
              <a:gd name="connsiteX8" fmla="*/ 2656 w 10000"/>
              <a:gd name="connsiteY8" fmla="*/ 1606 h 10000"/>
              <a:gd name="connsiteX9" fmla="*/ 3041 w 10000"/>
              <a:gd name="connsiteY9" fmla="*/ 1290 h 10000"/>
              <a:gd name="connsiteX10" fmla="*/ 3041 w 10000"/>
              <a:gd name="connsiteY10" fmla="*/ 1094 h 10000"/>
              <a:gd name="connsiteX11" fmla="*/ 3449 w 10000"/>
              <a:gd name="connsiteY11" fmla="*/ 846 h 10000"/>
              <a:gd name="connsiteX12" fmla="*/ 4193 w 10000"/>
              <a:gd name="connsiteY12" fmla="*/ 786 h 10000"/>
              <a:gd name="connsiteX13" fmla="*/ 5051 w 10000"/>
              <a:gd name="connsiteY13" fmla="*/ 786 h 10000"/>
              <a:gd name="connsiteX14" fmla="*/ 5744 w 10000"/>
              <a:gd name="connsiteY14" fmla="*/ 403 h 10000"/>
              <a:gd name="connsiteX15" fmla="*/ 5620 w 10000"/>
              <a:gd name="connsiteY15" fmla="*/ 0 h 10000"/>
              <a:gd name="connsiteX16" fmla="*/ 5744 w 10000"/>
              <a:gd name="connsiteY16" fmla="*/ 0 h 10000"/>
              <a:gd name="connsiteX17" fmla="*/ 5968 w 10000"/>
              <a:gd name="connsiteY17" fmla="*/ 68 h 10000"/>
              <a:gd name="connsiteX18" fmla="*/ 6315 w 10000"/>
              <a:gd name="connsiteY18" fmla="*/ 403 h 10000"/>
              <a:gd name="connsiteX19" fmla="*/ 7829 w 10000"/>
              <a:gd name="connsiteY19" fmla="*/ 1290 h 10000"/>
              <a:gd name="connsiteX20" fmla="*/ 8053 w 10000"/>
              <a:gd name="connsiteY20" fmla="*/ 1094 h 10000"/>
              <a:gd name="connsiteX21" fmla="*/ 8636 w 10000"/>
              <a:gd name="connsiteY21" fmla="*/ 1367 h 10000"/>
              <a:gd name="connsiteX22" fmla="*/ 8858 w 10000"/>
              <a:gd name="connsiteY22" fmla="*/ 1648 h 10000"/>
              <a:gd name="connsiteX23" fmla="*/ 8858 w 10000"/>
              <a:gd name="connsiteY23" fmla="*/ 1853 h 10000"/>
              <a:gd name="connsiteX24" fmla="*/ 8858 w 10000"/>
              <a:gd name="connsiteY24" fmla="*/ 2194 h 10000"/>
              <a:gd name="connsiteX25" fmla="*/ 8636 w 10000"/>
              <a:gd name="connsiteY25" fmla="*/ 2408 h 10000"/>
              <a:gd name="connsiteX26" fmla="*/ 9069 w 10000"/>
              <a:gd name="connsiteY26" fmla="*/ 2681 h 10000"/>
              <a:gd name="connsiteX27" fmla="*/ 9417 w 10000"/>
              <a:gd name="connsiteY27" fmla="*/ 2937 h 10000"/>
              <a:gd name="connsiteX28" fmla="*/ 9417 w 10000"/>
              <a:gd name="connsiteY28" fmla="*/ 3159 h 10000"/>
              <a:gd name="connsiteX29" fmla="*/ 9417 w 10000"/>
              <a:gd name="connsiteY29" fmla="*/ 3502 h 10000"/>
              <a:gd name="connsiteX30" fmla="*/ 9318 w 10000"/>
              <a:gd name="connsiteY30" fmla="*/ 3903 h 10000"/>
              <a:gd name="connsiteX31" fmla="*/ 9069 w 10000"/>
              <a:gd name="connsiteY31" fmla="*/ 4048 h 10000"/>
              <a:gd name="connsiteX32" fmla="*/ 9417 w 10000"/>
              <a:gd name="connsiteY32" fmla="*/ 4245 h 10000"/>
              <a:gd name="connsiteX33" fmla="*/ 9777 w 10000"/>
              <a:gd name="connsiteY33" fmla="*/ 4594 h 10000"/>
              <a:gd name="connsiteX34" fmla="*/ 10000 w 10000"/>
              <a:gd name="connsiteY34" fmla="*/ 4934 h 10000"/>
              <a:gd name="connsiteX35" fmla="*/ 10000 w 10000"/>
              <a:gd name="connsiteY35" fmla="*/ 5064 h 10000"/>
              <a:gd name="connsiteX36" fmla="*/ 9653 w 10000"/>
              <a:gd name="connsiteY36" fmla="*/ 5132 h 10000"/>
              <a:gd name="connsiteX37" fmla="*/ 8177 w 10000"/>
              <a:gd name="connsiteY37" fmla="*/ 5132 h 10000"/>
              <a:gd name="connsiteX38" fmla="*/ 7829 w 10000"/>
              <a:gd name="connsiteY38" fmla="*/ 5132 h 10000"/>
              <a:gd name="connsiteX39" fmla="*/ 7582 w 10000"/>
              <a:gd name="connsiteY39" fmla="*/ 5269 h 10000"/>
              <a:gd name="connsiteX40" fmla="*/ 7582 w 10000"/>
              <a:gd name="connsiteY40" fmla="*/ 5551 h 10000"/>
              <a:gd name="connsiteX41" fmla="*/ 7358 w 10000"/>
              <a:gd name="connsiteY41" fmla="*/ 5756 h 10000"/>
              <a:gd name="connsiteX42" fmla="*/ 6687 w 10000"/>
              <a:gd name="connsiteY42" fmla="*/ 6099 h 10000"/>
              <a:gd name="connsiteX43" fmla="*/ 6763 w 10000"/>
              <a:gd name="connsiteY43" fmla="*/ 6388 h 10000"/>
              <a:gd name="connsiteX44" fmla="*/ 6687 w 10000"/>
              <a:gd name="connsiteY44" fmla="*/ 6584 h 10000"/>
              <a:gd name="connsiteX45" fmla="*/ 6663 w 10000"/>
              <a:gd name="connsiteY45" fmla="*/ 6598 h 10000"/>
              <a:gd name="connsiteX46" fmla="*/ 6439 w 10000"/>
              <a:gd name="connsiteY46" fmla="*/ 6711 h 10000"/>
              <a:gd name="connsiteX47" fmla="*/ 75 w 10000"/>
              <a:gd name="connsiteY47" fmla="*/ 3895 h 10000"/>
              <a:gd name="connsiteX48" fmla="*/ 2656 w 10000"/>
              <a:gd name="connsiteY48" fmla="*/ 10000 h 10000"/>
              <a:gd name="connsiteX0" fmla="*/ 75 w 10000"/>
              <a:gd name="connsiteY0" fmla="*/ 3895 h 6711"/>
              <a:gd name="connsiteX1" fmla="*/ 0 w 10000"/>
              <a:gd name="connsiteY1" fmla="*/ 3843 h 6711"/>
              <a:gd name="connsiteX2" fmla="*/ 224 w 10000"/>
              <a:gd name="connsiteY2" fmla="*/ 3629 h 6711"/>
              <a:gd name="connsiteX3" fmla="*/ 671 w 10000"/>
              <a:gd name="connsiteY3" fmla="*/ 3287 h 6711"/>
              <a:gd name="connsiteX4" fmla="*/ 1143 w 10000"/>
              <a:gd name="connsiteY4" fmla="*/ 3083 h 6711"/>
              <a:gd name="connsiteX5" fmla="*/ 894 w 10000"/>
              <a:gd name="connsiteY5" fmla="*/ 2494 h 6711"/>
              <a:gd name="connsiteX6" fmla="*/ 1775 w 10000"/>
              <a:gd name="connsiteY6" fmla="*/ 1921 h 6711"/>
              <a:gd name="connsiteX7" fmla="*/ 1961 w 10000"/>
              <a:gd name="connsiteY7" fmla="*/ 1683 h 6711"/>
              <a:gd name="connsiteX8" fmla="*/ 2656 w 10000"/>
              <a:gd name="connsiteY8" fmla="*/ 1606 h 6711"/>
              <a:gd name="connsiteX9" fmla="*/ 3041 w 10000"/>
              <a:gd name="connsiteY9" fmla="*/ 1290 h 6711"/>
              <a:gd name="connsiteX10" fmla="*/ 3041 w 10000"/>
              <a:gd name="connsiteY10" fmla="*/ 1094 h 6711"/>
              <a:gd name="connsiteX11" fmla="*/ 3449 w 10000"/>
              <a:gd name="connsiteY11" fmla="*/ 846 h 6711"/>
              <a:gd name="connsiteX12" fmla="*/ 4193 w 10000"/>
              <a:gd name="connsiteY12" fmla="*/ 786 h 6711"/>
              <a:gd name="connsiteX13" fmla="*/ 5051 w 10000"/>
              <a:gd name="connsiteY13" fmla="*/ 786 h 6711"/>
              <a:gd name="connsiteX14" fmla="*/ 5744 w 10000"/>
              <a:gd name="connsiteY14" fmla="*/ 403 h 6711"/>
              <a:gd name="connsiteX15" fmla="*/ 5620 w 10000"/>
              <a:gd name="connsiteY15" fmla="*/ 0 h 6711"/>
              <a:gd name="connsiteX16" fmla="*/ 5744 w 10000"/>
              <a:gd name="connsiteY16" fmla="*/ 0 h 6711"/>
              <a:gd name="connsiteX17" fmla="*/ 5968 w 10000"/>
              <a:gd name="connsiteY17" fmla="*/ 68 h 6711"/>
              <a:gd name="connsiteX18" fmla="*/ 6315 w 10000"/>
              <a:gd name="connsiteY18" fmla="*/ 403 h 6711"/>
              <a:gd name="connsiteX19" fmla="*/ 7829 w 10000"/>
              <a:gd name="connsiteY19" fmla="*/ 1290 h 6711"/>
              <a:gd name="connsiteX20" fmla="*/ 8053 w 10000"/>
              <a:gd name="connsiteY20" fmla="*/ 1094 h 6711"/>
              <a:gd name="connsiteX21" fmla="*/ 8636 w 10000"/>
              <a:gd name="connsiteY21" fmla="*/ 1367 h 6711"/>
              <a:gd name="connsiteX22" fmla="*/ 8858 w 10000"/>
              <a:gd name="connsiteY22" fmla="*/ 1648 h 6711"/>
              <a:gd name="connsiteX23" fmla="*/ 8858 w 10000"/>
              <a:gd name="connsiteY23" fmla="*/ 1853 h 6711"/>
              <a:gd name="connsiteX24" fmla="*/ 8858 w 10000"/>
              <a:gd name="connsiteY24" fmla="*/ 2194 h 6711"/>
              <a:gd name="connsiteX25" fmla="*/ 8636 w 10000"/>
              <a:gd name="connsiteY25" fmla="*/ 2408 h 6711"/>
              <a:gd name="connsiteX26" fmla="*/ 9069 w 10000"/>
              <a:gd name="connsiteY26" fmla="*/ 2681 h 6711"/>
              <a:gd name="connsiteX27" fmla="*/ 9417 w 10000"/>
              <a:gd name="connsiteY27" fmla="*/ 2937 h 6711"/>
              <a:gd name="connsiteX28" fmla="*/ 9417 w 10000"/>
              <a:gd name="connsiteY28" fmla="*/ 3159 h 6711"/>
              <a:gd name="connsiteX29" fmla="*/ 9417 w 10000"/>
              <a:gd name="connsiteY29" fmla="*/ 3502 h 6711"/>
              <a:gd name="connsiteX30" fmla="*/ 9318 w 10000"/>
              <a:gd name="connsiteY30" fmla="*/ 3903 h 6711"/>
              <a:gd name="connsiteX31" fmla="*/ 9069 w 10000"/>
              <a:gd name="connsiteY31" fmla="*/ 4048 h 6711"/>
              <a:gd name="connsiteX32" fmla="*/ 9417 w 10000"/>
              <a:gd name="connsiteY32" fmla="*/ 4245 h 6711"/>
              <a:gd name="connsiteX33" fmla="*/ 9777 w 10000"/>
              <a:gd name="connsiteY33" fmla="*/ 4594 h 6711"/>
              <a:gd name="connsiteX34" fmla="*/ 10000 w 10000"/>
              <a:gd name="connsiteY34" fmla="*/ 4934 h 6711"/>
              <a:gd name="connsiteX35" fmla="*/ 10000 w 10000"/>
              <a:gd name="connsiteY35" fmla="*/ 5064 h 6711"/>
              <a:gd name="connsiteX36" fmla="*/ 9653 w 10000"/>
              <a:gd name="connsiteY36" fmla="*/ 5132 h 6711"/>
              <a:gd name="connsiteX37" fmla="*/ 8177 w 10000"/>
              <a:gd name="connsiteY37" fmla="*/ 5132 h 6711"/>
              <a:gd name="connsiteX38" fmla="*/ 7829 w 10000"/>
              <a:gd name="connsiteY38" fmla="*/ 5132 h 6711"/>
              <a:gd name="connsiteX39" fmla="*/ 7582 w 10000"/>
              <a:gd name="connsiteY39" fmla="*/ 5269 h 6711"/>
              <a:gd name="connsiteX40" fmla="*/ 7582 w 10000"/>
              <a:gd name="connsiteY40" fmla="*/ 5551 h 6711"/>
              <a:gd name="connsiteX41" fmla="*/ 7358 w 10000"/>
              <a:gd name="connsiteY41" fmla="*/ 5756 h 6711"/>
              <a:gd name="connsiteX42" fmla="*/ 6687 w 10000"/>
              <a:gd name="connsiteY42" fmla="*/ 6099 h 6711"/>
              <a:gd name="connsiteX43" fmla="*/ 6763 w 10000"/>
              <a:gd name="connsiteY43" fmla="*/ 6388 h 6711"/>
              <a:gd name="connsiteX44" fmla="*/ 6687 w 10000"/>
              <a:gd name="connsiteY44" fmla="*/ 6584 h 6711"/>
              <a:gd name="connsiteX45" fmla="*/ 6663 w 10000"/>
              <a:gd name="connsiteY45" fmla="*/ 6598 h 6711"/>
              <a:gd name="connsiteX46" fmla="*/ 6439 w 10000"/>
              <a:gd name="connsiteY46" fmla="*/ 6711 h 6711"/>
              <a:gd name="connsiteX47" fmla="*/ 75 w 10000"/>
              <a:gd name="connsiteY47" fmla="*/ 3895 h 6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0000" h="6711">
                <a:moveTo>
                  <a:pt x="75" y="3895"/>
                </a:moveTo>
                <a:cubicBezTo>
                  <a:pt x="50" y="3878"/>
                  <a:pt x="25" y="3860"/>
                  <a:pt x="0" y="3843"/>
                </a:cubicBezTo>
                <a:lnTo>
                  <a:pt x="224" y="3629"/>
                </a:lnTo>
                <a:lnTo>
                  <a:pt x="671" y="3287"/>
                </a:lnTo>
                <a:lnTo>
                  <a:pt x="1143" y="3083"/>
                </a:lnTo>
                <a:lnTo>
                  <a:pt x="894" y="2494"/>
                </a:lnTo>
                <a:lnTo>
                  <a:pt x="1775" y="1921"/>
                </a:lnTo>
                <a:cubicBezTo>
                  <a:pt x="1838" y="1842"/>
                  <a:pt x="1899" y="1762"/>
                  <a:pt x="1961" y="1683"/>
                </a:cubicBezTo>
                <a:lnTo>
                  <a:pt x="2656" y="1606"/>
                </a:lnTo>
                <a:lnTo>
                  <a:pt x="3041" y="1290"/>
                </a:lnTo>
                <a:lnTo>
                  <a:pt x="3041" y="1094"/>
                </a:lnTo>
                <a:lnTo>
                  <a:pt x="3449" y="846"/>
                </a:lnTo>
                <a:lnTo>
                  <a:pt x="4193" y="786"/>
                </a:lnTo>
                <a:lnTo>
                  <a:pt x="5051" y="786"/>
                </a:lnTo>
                <a:lnTo>
                  <a:pt x="5744" y="403"/>
                </a:lnTo>
                <a:cubicBezTo>
                  <a:pt x="5703" y="269"/>
                  <a:pt x="5662" y="134"/>
                  <a:pt x="5620" y="0"/>
                </a:cubicBezTo>
                <a:lnTo>
                  <a:pt x="5744" y="0"/>
                </a:lnTo>
                <a:lnTo>
                  <a:pt x="5968" y="68"/>
                </a:lnTo>
                <a:lnTo>
                  <a:pt x="6315" y="403"/>
                </a:lnTo>
                <a:lnTo>
                  <a:pt x="7829" y="1290"/>
                </a:lnTo>
                <a:lnTo>
                  <a:pt x="8053" y="1094"/>
                </a:lnTo>
                <a:lnTo>
                  <a:pt x="8636" y="1367"/>
                </a:lnTo>
                <a:lnTo>
                  <a:pt x="8858" y="1648"/>
                </a:lnTo>
                <a:lnTo>
                  <a:pt x="8858" y="1853"/>
                </a:lnTo>
                <a:lnTo>
                  <a:pt x="8858" y="2194"/>
                </a:lnTo>
                <a:cubicBezTo>
                  <a:pt x="8785" y="2266"/>
                  <a:pt x="8710" y="2337"/>
                  <a:pt x="8636" y="2408"/>
                </a:cubicBezTo>
                <a:lnTo>
                  <a:pt x="9069" y="2681"/>
                </a:lnTo>
                <a:lnTo>
                  <a:pt x="9417" y="2937"/>
                </a:lnTo>
                <a:lnTo>
                  <a:pt x="9417" y="3159"/>
                </a:lnTo>
                <a:lnTo>
                  <a:pt x="9417" y="3502"/>
                </a:lnTo>
                <a:cubicBezTo>
                  <a:pt x="9384" y="3634"/>
                  <a:pt x="9351" y="3769"/>
                  <a:pt x="9318" y="3903"/>
                </a:cubicBezTo>
                <a:lnTo>
                  <a:pt x="9069" y="4048"/>
                </a:lnTo>
                <a:lnTo>
                  <a:pt x="9417" y="4245"/>
                </a:lnTo>
                <a:lnTo>
                  <a:pt x="9777" y="4594"/>
                </a:lnTo>
                <a:cubicBezTo>
                  <a:pt x="9851" y="4708"/>
                  <a:pt x="9926" y="4821"/>
                  <a:pt x="10000" y="4934"/>
                </a:cubicBezTo>
                <a:lnTo>
                  <a:pt x="10000" y="5064"/>
                </a:lnTo>
                <a:lnTo>
                  <a:pt x="9653" y="5132"/>
                </a:lnTo>
                <a:lnTo>
                  <a:pt x="8177" y="5132"/>
                </a:lnTo>
                <a:lnTo>
                  <a:pt x="7829" y="5132"/>
                </a:lnTo>
                <a:lnTo>
                  <a:pt x="7582" y="5269"/>
                </a:lnTo>
                <a:lnTo>
                  <a:pt x="7582" y="5551"/>
                </a:lnTo>
                <a:cubicBezTo>
                  <a:pt x="7506" y="5619"/>
                  <a:pt x="7433" y="5688"/>
                  <a:pt x="7358" y="5756"/>
                </a:cubicBezTo>
                <a:lnTo>
                  <a:pt x="6687" y="6099"/>
                </a:lnTo>
                <a:cubicBezTo>
                  <a:pt x="6711" y="6194"/>
                  <a:pt x="6738" y="6291"/>
                  <a:pt x="6763" y="6388"/>
                </a:cubicBezTo>
                <a:cubicBezTo>
                  <a:pt x="6738" y="6454"/>
                  <a:pt x="6711" y="6520"/>
                  <a:pt x="6687" y="6584"/>
                </a:cubicBezTo>
                <a:cubicBezTo>
                  <a:pt x="6680" y="6590"/>
                  <a:pt x="6671" y="6593"/>
                  <a:pt x="6663" y="6598"/>
                </a:cubicBezTo>
                <a:lnTo>
                  <a:pt x="6439" y="6711"/>
                </a:lnTo>
                <a:lnTo>
                  <a:pt x="75" y="3895"/>
                </a:lnTo>
                <a:close/>
              </a:path>
            </a:pathLst>
          </a:custGeom>
          <a:solidFill>
            <a:srgbClr val="0080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50" name="Text Box 126"/>
          <p:cNvSpPr txBox="1">
            <a:spLocks noChangeArrowheads="1"/>
          </p:cNvSpPr>
          <p:nvPr/>
        </p:nvSpPr>
        <p:spPr bwMode="auto">
          <a:xfrm>
            <a:off x="9013141" y="764704"/>
            <a:ext cx="893514" cy="369332"/>
          </a:xfrm>
          <a:prstGeom prst="rect">
            <a:avLst/>
          </a:prstGeom>
          <a:solidFill>
            <a:schemeClr val="bg1">
              <a:alpha val="52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nb-NO" dirty="0"/>
              <a:t>SYTRO  </a:t>
            </a:r>
          </a:p>
        </p:txBody>
      </p:sp>
      <p:sp>
        <p:nvSpPr>
          <p:cNvPr id="51" name="Text Box 48"/>
          <p:cNvSpPr txBox="1">
            <a:spLocks noChangeArrowheads="1"/>
          </p:cNvSpPr>
          <p:nvPr/>
        </p:nvSpPr>
        <p:spPr bwMode="auto">
          <a:xfrm>
            <a:off x="6799034" y="3716338"/>
            <a:ext cx="768351" cy="304800"/>
          </a:xfrm>
          <a:prstGeom prst="rect">
            <a:avLst/>
          </a:prstGeom>
          <a:solidFill>
            <a:srgbClr val="FFFFFF">
              <a:alpha val="31000"/>
            </a:srgbClr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 dirty="0"/>
              <a:t>Oslo</a:t>
            </a:r>
          </a:p>
        </p:txBody>
      </p:sp>
      <p:sp>
        <p:nvSpPr>
          <p:cNvPr id="52" name="Text Box 41"/>
          <p:cNvSpPr txBox="1">
            <a:spLocks noChangeArrowheads="1"/>
          </p:cNvSpPr>
          <p:nvPr/>
        </p:nvSpPr>
        <p:spPr bwMode="auto">
          <a:xfrm>
            <a:off x="6703057" y="3356992"/>
            <a:ext cx="748859" cy="369332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nb-NO" dirty="0"/>
              <a:t>SYOSL</a:t>
            </a:r>
          </a:p>
        </p:txBody>
      </p:sp>
      <p:sp>
        <p:nvSpPr>
          <p:cNvPr id="53" name="Text Box 4"/>
          <p:cNvSpPr txBox="1">
            <a:spLocks noChangeArrowheads="1"/>
          </p:cNvSpPr>
          <p:nvPr/>
        </p:nvSpPr>
        <p:spPr bwMode="auto">
          <a:xfrm>
            <a:off x="6607046" y="5445125"/>
            <a:ext cx="7791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nb-NO" dirty="0"/>
              <a:t>SYCPH</a:t>
            </a:r>
          </a:p>
        </p:txBody>
      </p:sp>
      <p:sp>
        <p:nvSpPr>
          <p:cNvPr id="54" name="Text Box 39"/>
          <p:cNvSpPr txBox="1">
            <a:spLocks noChangeArrowheads="1"/>
          </p:cNvSpPr>
          <p:nvPr/>
        </p:nvSpPr>
        <p:spPr bwMode="auto">
          <a:xfrm>
            <a:off x="9043108" y="1556792"/>
            <a:ext cx="1055930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nb-NO" dirty="0">
                <a:solidFill>
                  <a:schemeClr val="tx1"/>
                </a:solidFill>
              </a:rPr>
              <a:t>SYLUL      </a:t>
            </a:r>
          </a:p>
        </p:txBody>
      </p:sp>
      <p:sp>
        <p:nvSpPr>
          <p:cNvPr id="55" name="Text Box 39"/>
          <p:cNvSpPr txBox="1">
            <a:spLocks noChangeArrowheads="1"/>
          </p:cNvSpPr>
          <p:nvPr/>
        </p:nvSpPr>
        <p:spPr bwMode="auto">
          <a:xfrm>
            <a:off x="7546528" y="4798893"/>
            <a:ext cx="1145826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nb-NO" dirty="0">
                <a:solidFill>
                  <a:schemeClr val="tx1"/>
                </a:solidFill>
              </a:rPr>
              <a:t>SYMAL      </a:t>
            </a:r>
          </a:p>
        </p:txBody>
      </p:sp>
      <p:sp>
        <p:nvSpPr>
          <p:cNvPr id="56" name="Text Box 39"/>
          <p:cNvSpPr txBox="1">
            <a:spLocks noChangeArrowheads="1"/>
          </p:cNvSpPr>
          <p:nvPr/>
        </p:nvSpPr>
        <p:spPr bwMode="auto">
          <a:xfrm>
            <a:off x="7894896" y="3789040"/>
            <a:ext cx="1025152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nb-NO" dirty="0">
                <a:solidFill>
                  <a:schemeClr val="tx1"/>
                </a:solidFill>
              </a:rPr>
              <a:t>SYSTO     </a:t>
            </a:r>
          </a:p>
        </p:txBody>
      </p:sp>
      <p:sp>
        <p:nvSpPr>
          <p:cNvPr id="57" name="Text Box 39"/>
          <p:cNvSpPr txBox="1">
            <a:spLocks noChangeArrowheads="1"/>
          </p:cNvSpPr>
          <p:nvPr/>
        </p:nvSpPr>
        <p:spPr bwMode="auto">
          <a:xfrm>
            <a:off x="8229112" y="2636912"/>
            <a:ext cx="1118255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nb-NO" dirty="0">
                <a:solidFill>
                  <a:schemeClr val="tx1"/>
                </a:solidFill>
              </a:rPr>
              <a:t>SYSUN      </a:t>
            </a:r>
          </a:p>
        </p:txBody>
      </p:sp>
      <p:sp>
        <p:nvSpPr>
          <p:cNvPr id="60" name="Text Box 47"/>
          <p:cNvSpPr txBox="1">
            <a:spLocks noChangeArrowheads="1"/>
          </p:cNvSpPr>
          <p:nvPr/>
        </p:nvSpPr>
        <p:spPr bwMode="auto">
          <a:xfrm>
            <a:off x="5514720" y="3500438"/>
            <a:ext cx="1151467" cy="3048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 dirty="0"/>
              <a:t>Bergen</a:t>
            </a:r>
          </a:p>
        </p:txBody>
      </p:sp>
      <p:sp>
        <p:nvSpPr>
          <p:cNvPr id="61" name="Text Box 3"/>
          <p:cNvSpPr txBox="1">
            <a:spLocks noChangeArrowheads="1"/>
          </p:cNvSpPr>
          <p:nvPr/>
        </p:nvSpPr>
        <p:spPr bwMode="auto">
          <a:xfrm>
            <a:off x="5384510" y="4868863"/>
            <a:ext cx="144015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nb-NO" dirty="0"/>
              <a:t>SYARH</a:t>
            </a:r>
            <a:endParaRPr lang="nb-NO" sz="2000" dirty="0"/>
          </a:p>
        </p:txBody>
      </p:sp>
      <p:sp>
        <p:nvSpPr>
          <p:cNvPr id="62" name="Text Box 49"/>
          <p:cNvSpPr txBox="1">
            <a:spLocks noChangeArrowheads="1"/>
          </p:cNvSpPr>
          <p:nvPr/>
        </p:nvSpPr>
        <p:spPr bwMode="auto">
          <a:xfrm>
            <a:off x="4905151" y="4365625"/>
            <a:ext cx="1824567" cy="3048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 dirty="0"/>
              <a:t>Kristiansand</a:t>
            </a:r>
          </a:p>
        </p:txBody>
      </p:sp>
      <p:pic>
        <p:nvPicPr>
          <p:cNvPr id="59" name="Bildobjekt 58">
            <a:extLst>
              <a:ext uri="{FF2B5EF4-FFF2-40B4-BE49-F238E27FC236}">
                <a16:creationId xmlns:a16="http://schemas.microsoft.com/office/drawing/2014/main" id="{4AAFED97-0DB3-4106-AB37-B8C1B9F8E9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9275" y="1727200"/>
            <a:ext cx="4546600" cy="296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0C15F5BB-43F2-E0F8-C39D-88FDBE994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495" y="246522"/>
            <a:ext cx="8677275" cy="981075"/>
          </a:xfrm>
        </p:spPr>
        <p:txBody>
          <a:bodyPr/>
          <a:lstStyle/>
          <a:p>
            <a:r>
              <a:rPr lang="sv-SE" dirty="0"/>
              <a:t>EPAD</a:t>
            </a:r>
            <a:br>
              <a:rPr lang="sv-SE" dirty="0"/>
            </a:br>
            <a:r>
              <a:rPr lang="sv-SE" dirty="0"/>
              <a:t>Förväntad avvikelse gentemot systempriset</a:t>
            </a:r>
          </a:p>
        </p:txBody>
      </p:sp>
    </p:spTree>
    <p:extLst>
      <p:ext uri="{BB962C8B-B14F-4D97-AF65-F5344CB8AC3E}">
        <p14:creationId xmlns:p14="http://schemas.microsoft.com/office/powerpoint/2010/main" val="1490100151"/>
      </p:ext>
    </p:extLst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79C687-632C-BC35-B4C5-F0C8A9F874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A105C2DC-52E4-E7DF-AC3B-CE8C4DC2EC89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CC39866-59CA-4EF2-BDA3-B2143F121780}" type="datetime1">
              <a:rPr lang="sv-SE" smtClean="0"/>
              <a:pPr>
                <a:defRPr/>
              </a:pPr>
              <a:t>2025-10-12</a:t>
            </a:fld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EC88A4EE-B49C-C258-0ABD-D70A2430557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24</a:t>
            </a:fld>
            <a:endParaRPr lang="sv-SE" dirty="0"/>
          </a:p>
        </p:txBody>
      </p:sp>
      <p:sp>
        <p:nvSpPr>
          <p:cNvPr id="6" name="Rubrik 6">
            <a:extLst>
              <a:ext uri="{FF2B5EF4-FFF2-40B4-BE49-F238E27FC236}">
                <a16:creationId xmlns:a16="http://schemas.microsoft.com/office/drawing/2014/main" id="{DC8F0FD7-40E0-7010-08DB-3F6F6435C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34320"/>
          </a:xfrm>
        </p:spPr>
        <p:txBody>
          <a:bodyPr/>
          <a:lstStyle/>
          <a:p>
            <a:r>
              <a:rPr lang="sv-SE" dirty="0"/>
              <a:t>EPAD-priser Sverige, Y+1</a:t>
            </a:r>
          </a:p>
        </p:txBody>
      </p:sp>
      <p:sp>
        <p:nvSpPr>
          <p:cNvPr id="7" name="Platshållare för text 14">
            <a:extLst>
              <a:ext uri="{FF2B5EF4-FFF2-40B4-BE49-F238E27FC236}">
                <a16:creationId xmlns:a16="http://schemas.microsoft.com/office/drawing/2014/main" id="{A97190CE-FDA8-605F-6008-1CE0863027A9}"/>
              </a:ext>
            </a:extLst>
          </p:cNvPr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20E87218-5C54-C5D1-FFC8-3FC3235531B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52450" y="952500"/>
            <a:ext cx="10247313" cy="484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723271"/>
      </p:ext>
    </p:extLst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F1AF6D-E705-F5B4-3AE4-28F71D278F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36878366-11A4-B969-5CC7-C4B6DF74F24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74675" y="912813"/>
            <a:ext cx="10223500" cy="4838700"/>
          </a:xfrm>
          <a:prstGeom prst="rect">
            <a:avLst/>
          </a:prstGeom>
        </p:spPr>
      </p:pic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8F2312E2-2F1E-7E93-E89B-62ECC3126B1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CC39866-59CA-4EF2-BDA3-B2143F121780}" type="datetime1">
              <a:rPr lang="sv-SE" smtClean="0"/>
              <a:pPr>
                <a:defRPr/>
              </a:pPr>
              <a:t>2025-10-12</a:t>
            </a:fld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EDB88F01-8F98-CFBD-E619-C4197845812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25</a:t>
            </a:fld>
            <a:endParaRPr lang="sv-SE" dirty="0"/>
          </a:p>
        </p:txBody>
      </p:sp>
      <p:sp>
        <p:nvSpPr>
          <p:cNvPr id="6" name="Rubrik 6">
            <a:extLst>
              <a:ext uri="{FF2B5EF4-FFF2-40B4-BE49-F238E27FC236}">
                <a16:creationId xmlns:a16="http://schemas.microsoft.com/office/drawing/2014/main" id="{10C816A7-4A7C-80D6-9356-95372F534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34320"/>
          </a:xfrm>
        </p:spPr>
        <p:txBody>
          <a:bodyPr/>
          <a:lstStyle/>
          <a:p>
            <a:r>
              <a:rPr lang="sv-SE" dirty="0"/>
              <a:t>EPAD-priser Sverige, Q+1</a:t>
            </a:r>
          </a:p>
        </p:txBody>
      </p:sp>
      <p:sp>
        <p:nvSpPr>
          <p:cNvPr id="7" name="Platshållare för text 14">
            <a:extLst>
              <a:ext uri="{FF2B5EF4-FFF2-40B4-BE49-F238E27FC236}">
                <a16:creationId xmlns:a16="http://schemas.microsoft.com/office/drawing/2014/main" id="{45AEA460-533C-FF33-D75A-3FC3E48A2C63}"/>
              </a:ext>
            </a:extLst>
          </p:cNvPr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2410460"/>
      </p:ext>
    </p:extLst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CC39866-59CA-4EF2-BDA3-B2143F121780}" type="datetime1">
              <a:rPr lang="sv-SE" smtClean="0"/>
              <a:pPr>
                <a:defRPr/>
              </a:pPr>
              <a:t>2025-10-12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6C2D7B71-7FCA-D58D-C272-EE378C0BB5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5200" y="1246188"/>
            <a:ext cx="10213975" cy="467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34320"/>
          </a:xfrm>
        </p:spPr>
        <p:txBody>
          <a:bodyPr/>
          <a:lstStyle/>
          <a:p>
            <a:r>
              <a:rPr lang="sv-SE" dirty="0" err="1"/>
              <a:t>Spotpriser</a:t>
            </a:r>
            <a:r>
              <a:rPr lang="sv-SE" dirty="0"/>
              <a:t> Tyskland </a:t>
            </a:r>
            <a:r>
              <a:rPr lang="sv-SE" dirty="0" err="1"/>
              <a:t>resp</a:t>
            </a:r>
            <a:r>
              <a:rPr lang="sv-SE" dirty="0"/>
              <a:t> Norden (Systempris)</a:t>
            </a:r>
          </a:p>
        </p:txBody>
      </p:sp>
      <p:sp>
        <p:nvSpPr>
          <p:cNvPr id="7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01E6247D-CBE8-315D-5F75-DFE33CADC1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9150" y="822325"/>
            <a:ext cx="96139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9300540"/>
      </p:ext>
    </p:extLst>
  </p:cSld>
  <p:clrMapOvr>
    <a:masterClrMapping/>
  </p:clrMapOvr>
  <p:transition spd="med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1AF7DE7-F000-4155-A273-17E6EEC7DCB3}" type="datetime1">
              <a:rPr lang="sv-SE" smtClean="0"/>
              <a:pPr>
                <a:defRPr/>
              </a:pPr>
              <a:t>2025-10-12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27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8AA11929-A5F1-47DD-7A35-C63AD1E23F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6775" y="863600"/>
            <a:ext cx="10215563" cy="504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25176"/>
          </a:xfrm>
        </p:spPr>
        <p:txBody>
          <a:bodyPr/>
          <a:lstStyle/>
          <a:p>
            <a:r>
              <a:rPr lang="sv-SE" dirty="0" err="1"/>
              <a:t>Spotpriser</a:t>
            </a:r>
            <a:r>
              <a:rPr lang="sv-SE" dirty="0"/>
              <a:t> Tyskland </a:t>
            </a:r>
            <a:r>
              <a:rPr lang="sv-SE" dirty="0" err="1"/>
              <a:t>resp</a:t>
            </a:r>
            <a:r>
              <a:rPr lang="sv-SE" dirty="0"/>
              <a:t> Norden (Systempris)</a:t>
            </a:r>
          </a:p>
        </p:txBody>
      </p:sp>
      <p:sp>
        <p:nvSpPr>
          <p:cNvPr id="7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C519FA3E-45B9-09B3-86C7-DFD7B08CFD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61488" y="223838"/>
            <a:ext cx="2447925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3092793"/>
      </p:ext>
    </p:extLst>
  </p:cSld>
  <p:clrMapOvr>
    <a:masterClrMapping/>
  </p:clrMapOvr>
  <p:transition spd="med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9E5325B2-77B8-11C4-7883-A49AECEDEF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4700" y="989013"/>
            <a:ext cx="10212388" cy="504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43919BC-16BB-4ECA-B021-FD78DFCF0BA7}" type="datetime1">
              <a:rPr lang="sv-SE" smtClean="0"/>
              <a:pPr>
                <a:defRPr/>
              </a:pPr>
              <a:t>2025-10-12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28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24497"/>
            <a:ext cx="10972800" cy="780624"/>
          </a:xfrm>
        </p:spPr>
        <p:txBody>
          <a:bodyPr/>
          <a:lstStyle/>
          <a:p>
            <a:r>
              <a:rPr lang="sv-SE" dirty="0" err="1"/>
              <a:t>Spotpriser</a:t>
            </a:r>
            <a:r>
              <a:rPr lang="sv-SE" dirty="0"/>
              <a:t> Tyskland, Frankrike </a:t>
            </a:r>
            <a:r>
              <a:rPr lang="sv-SE" dirty="0" err="1"/>
              <a:t>resp</a:t>
            </a:r>
            <a:r>
              <a:rPr lang="sv-SE" dirty="0"/>
              <a:t> Norden (systempris)</a:t>
            </a:r>
          </a:p>
        </p:txBody>
      </p:sp>
      <p:sp>
        <p:nvSpPr>
          <p:cNvPr id="7" name="Platshållare för text 14"/>
          <p:cNvSpPr txBox="1">
            <a:spLocks/>
          </p:cNvSpPr>
          <p:nvPr/>
        </p:nvSpPr>
        <p:spPr>
          <a:xfrm>
            <a:off x="632086" y="5965656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36C2F5A4-3DBF-C6EC-F92A-B43F4C7C39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829800" y="717550"/>
            <a:ext cx="2359025" cy="74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3802448"/>
      </p:ext>
    </p:extLst>
  </p:cSld>
  <p:clrMapOvr>
    <a:masterClrMapping/>
  </p:clrMapOvr>
  <p:transition spd="med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B0744306-58F2-8FE5-2DB8-3457D45E979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09588" y="341313"/>
            <a:ext cx="11129962" cy="5540375"/>
          </a:xfrm>
          <a:prstGeom prst="rect">
            <a:avLst/>
          </a:prstGeom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030CFD4-A789-48A4-98AB-E92D29A3E9F5}" type="datetime1">
              <a:rPr lang="sv-SE" smtClean="0"/>
              <a:pPr>
                <a:defRPr/>
              </a:pPr>
              <a:t>2025-10-12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29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53776"/>
          </a:xfrm>
        </p:spPr>
        <p:txBody>
          <a:bodyPr/>
          <a:lstStyle/>
          <a:p>
            <a:r>
              <a:rPr lang="sv-SE" dirty="0"/>
              <a:t>Terminspriser på Nasdaq</a:t>
            </a:r>
          </a:p>
        </p:txBody>
      </p:sp>
      <p:sp>
        <p:nvSpPr>
          <p:cNvPr id="6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467836892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7D19E1E-4872-481A-AE93-937D4B63295E}" type="datetime1">
              <a:rPr lang="sv-SE" smtClean="0"/>
              <a:pPr>
                <a:defRPr/>
              </a:pPr>
              <a:t>2025-10-12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3ACC44C9-175E-7C16-9A0E-6A8CAF8056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919163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06888"/>
          </a:xfrm>
        </p:spPr>
        <p:txBody>
          <a:bodyPr/>
          <a:lstStyle/>
          <a:p>
            <a:r>
              <a:rPr lang="sv-SE" dirty="0"/>
              <a:t>Vattenmagasinens utveckling i Norden</a:t>
            </a:r>
          </a:p>
        </p:txBody>
      </p:sp>
      <p:sp>
        <p:nvSpPr>
          <p:cNvPr id="7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822304451"/>
      </p:ext>
    </p:extLst>
  </p:cSld>
  <p:clrMapOvr>
    <a:masterClrMapping/>
  </p:clrMapOvr>
  <p:transition spd="med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EE07442-AB71-4591-A303-1FB90BBB5F59}" type="datetime1">
              <a:rPr lang="sv-SE" smtClean="0"/>
              <a:pPr>
                <a:defRPr/>
              </a:pPr>
              <a:t>2025-10-12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30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1016FA15-FDA1-F3D2-DCF5-EB4F202642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5975" y="925513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34904"/>
          </a:xfrm>
        </p:spPr>
        <p:txBody>
          <a:bodyPr/>
          <a:lstStyle/>
          <a:p>
            <a:r>
              <a:rPr lang="sv-SE" dirty="0"/>
              <a:t>Kvartalskontrakt på Nasdaq </a:t>
            </a:r>
            <a:r>
              <a:rPr lang="sv-SE" dirty="0" err="1"/>
              <a:t>Commodities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699359292"/>
      </p:ext>
    </p:extLst>
  </p:cSld>
  <p:clrMapOvr>
    <a:masterClrMapping/>
  </p:clrMapOvr>
  <p:transition spd="med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99F19F1-D08C-4BA4-BFB0-D57BCBEF9BD4}" type="datetime1">
              <a:rPr lang="sv-SE" smtClean="0"/>
              <a:pPr>
                <a:defRPr/>
              </a:pPr>
              <a:t>2025-10-12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31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D377F817-94DB-A9C5-F8DB-6842131D70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2013" y="925513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98328"/>
          </a:xfrm>
        </p:spPr>
        <p:txBody>
          <a:bodyPr/>
          <a:lstStyle/>
          <a:p>
            <a:r>
              <a:rPr lang="sv-SE" dirty="0"/>
              <a:t>Priser i Tyskland </a:t>
            </a:r>
            <a:r>
              <a:rPr lang="sv-SE" dirty="0" err="1"/>
              <a:t>resp</a:t>
            </a:r>
            <a:r>
              <a:rPr lang="sv-SE" dirty="0"/>
              <a:t> Norden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</a:t>
            </a: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Nord Pool, Nasdaq Commodities,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6854064"/>
      </p:ext>
    </p:extLst>
  </p:cSld>
  <p:clrMapOvr>
    <a:masterClrMapping/>
  </p:clrMapOvr>
  <p:transition spd="med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D697527-88B3-4FBC-9C23-461CC3D5E269}" type="datetime1">
              <a:rPr lang="sv-SE" smtClean="0"/>
              <a:pPr>
                <a:defRPr/>
              </a:pPr>
              <a:t>2025-10-12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32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0897C57D-3162-934B-7761-6DE69F8B67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2013" y="925513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25176"/>
          </a:xfrm>
        </p:spPr>
        <p:txBody>
          <a:bodyPr/>
          <a:lstStyle/>
          <a:p>
            <a:r>
              <a:rPr lang="sv-SE" dirty="0"/>
              <a:t>Priser i Tyskland, Frankrike </a:t>
            </a:r>
            <a:r>
              <a:rPr lang="sv-SE" dirty="0" err="1"/>
              <a:t>resp</a:t>
            </a:r>
            <a:r>
              <a:rPr lang="sv-SE" dirty="0"/>
              <a:t> Norden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</a:t>
            </a: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Nord Pool, Nasdaq Commodities,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9963361"/>
      </p:ext>
    </p:extLst>
  </p:cSld>
  <p:clrMapOvr>
    <a:masterClrMapping/>
  </p:clrMapOvr>
  <p:transition spd="med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5EC0883-B6F9-4FC6-97A2-284A395155C0}" type="datetime1">
              <a:rPr lang="sv-SE" smtClean="0"/>
              <a:pPr>
                <a:defRPr/>
              </a:pPr>
              <a:t>2025-10-12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33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D4B92291-974A-1D83-AE72-A8DFF15322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2013" y="854075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34320"/>
          </a:xfrm>
        </p:spPr>
        <p:txBody>
          <a:bodyPr/>
          <a:lstStyle/>
          <a:p>
            <a:r>
              <a:rPr lang="sv-SE" dirty="0"/>
              <a:t>Prisdifferens Norden - Tyskland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</a:t>
            </a: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Nord Pool, Nasdaq Commodities,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9488294"/>
      </p:ext>
    </p:extLst>
  </p:cSld>
  <p:clrMapOvr>
    <a:masterClrMapping/>
  </p:clrMapOvr>
  <p:transition spd="med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94D323D-2746-4FDC-9E78-3BF6AB4FB70A}" type="datetime1">
              <a:rPr lang="sv-SE" smtClean="0"/>
              <a:pPr>
                <a:defRPr/>
              </a:pPr>
              <a:t>2025-10-12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34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16032"/>
          </a:xfrm>
        </p:spPr>
        <p:txBody>
          <a:bodyPr/>
          <a:lstStyle/>
          <a:p>
            <a:r>
              <a:rPr lang="nb-NO" dirty="0"/>
              <a:t>Terminspris nästkommande år i Norden resp Tyskland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EEX,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DEB3EC6F-35F7-E4CD-BB35-5AB5092079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1025" y="703263"/>
            <a:ext cx="10452100" cy="530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9798198"/>
      </p:ext>
    </p:extLst>
  </p:cSld>
  <p:clrMapOvr>
    <a:masterClrMapping/>
  </p:clrMapOvr>
  <p:transition spd="med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11F1228-46C9-4D30-91B7-BC7C6856909C}" type="datetime1">
              <a:rPr lang="sv-SE" smtClean="0"/>
              <a:pPr>
                <a:defRPr/>
              </a:pPr>
              <a:t>2025-10-12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35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09B9D3EC-4B92-635B-7FDF-53F4E8CD81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6263" y="996950"/>
            <a:ext cx="10228262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51480"/>
            <a:ext cx="10972800" cy="770453"/>
          </a:xfrm>
        </p:spPr>
        <p:txBody>
          <a:bodyPr/>
          <a:lstStyle/>
          <a:p>
            <a:r>
              <a:rPr lang="nb-NO" dirty="0"/>
              <a:t>Differens i terminspris Norden – Tyskland (Bas)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405025755"/>
      </p:ext>
    </p:extLst>
  </p:cSld>
  <p:clrMapOvr>
    <a:masterClrMapping/>
  </p:clrMapOvr>
  <p:transition spd="med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3B5B4BC-45EF-4644-A84E-D0F524BC9860}" type="datetime1">
              <a:rPr lang="sv-SE" smtClean="0"/>
              <a:pPr>
                <a:defRPr/>
              </a:pPr>
              <a:t>2025-10-12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16CDEFB4-4F2C-C608-0A0A-69E29D126B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6263" y="957263"/>
            <a:ext cx="10228262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917784"/>
          </a:xfrm>
        </p:spPr>
        <p:txBody>
          <a:bodyPr/>
          <a:lstStyle/>
          <a:p>
            <a:r>
              <a:rPr lang="nb-NO" dirty="0"/>
              <a:t>Differens i terminspriser mellan Norden och Tyskland respektive Frankrike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802844201"/>
      </p:ext>
    </p:extLst>
  </p:cSld>
  <p:clrMapOvr>
    <a:masterClrMapping/>
  </p:clrMapOvr>
  <p:transition spd="med"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A0EF800-67F4-4734-BEDC-488762203D62}" type="datetime1">
              <a:rPr lang="sv-SE" smtClean="0"/>
              <a:pPr>
                <a:defRPr/>
              </a:pPr>
              <a:t>2025-10-12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37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B8FBF243-0A07-84B9-E548-B89105E35B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854075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07472"/>
          </a:xfrm>
        </p:spPr>
        <p:txBody>
          <a:bodyPr/>
          <a:lstStyle/>
          <a:p>
            <a:r>
              <a:rPr lang="sv-SE" dirty="0"/>
              <a:t>Utsläppsrätter och elpriser i Norden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812526003"/>
      </p:ext>
    </p:extLst>
  </p:cSld>
  <p:clrMapOvr>
    <a:masterClrMapping/>
  </p:clrMapOvr>
  <p:transition spd="med"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4CA973E-8C2C-4FA4-9AFF-A7F029299DD1}" type="datetime1">
              <a:rPr lang="sv-SE" smtClean="0"/>
              <a:pPr>
                <a:defRPr/>
              </a:pPr>
              <a:t>2025-10-12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38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AFEAFF19-FF54-98DD-2871-39463B22A9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2013" y="1068388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87660"/>
          </a:xfrm>
        </p:spPr>
        <p:txBody>
          <a:bodyPr/>
          <a:lstStyle/>
          <a:p>
            <a:r>
              <a:rPr lang="sv-SE" dirty="0" err="1"/>
              <a:t>Spotpris</a:t>
            </a:r>
            <a:r>
              <a:rPr lang="sv-SE" dirty="0"/>
              <a:t> Tyskland och Norden samt pris på utsläppsrätter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Nord Pool,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155932948"/>
      </p:ext>
    </p:extLst>
  </p:cSld>
  <p:clrMapOvr>
    <a:masterClrMapping/>
  </p:clrMapOvr>
  <p:transition spd="med"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E69960B-C201-4FA9-B62B-D0EB7649D34F}" type="datetime1">
              <a:rPr lang="sv-SE" smtClean="0"/>
              <a:pPr>
                <a:defRPr/>
              </a:pPr>
              <a:t>2025-10-12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39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D8BD6200-579B-0A5A-C699-255046DD1E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2013" y="996950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89768"/>
          </a:xfrm>
        </p:spPr>
        <p:txBody>
          <a:bodyPr/>
          <a:lstStyle/>
          <a:p>
            <a:r>
              <a:rPr lang="sv-SE" dirty="0" err="1"/>
              <a:t>Spotprisutveckling</a:t>
            </a:r>
            <a:r>
              <a:rPr lang="sv-SE" dirty="0"/>
              <a:t> (dygnspris)i Europa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 Nord Pool, EEX, </a:t>
            </a:r>
            <a:r>
              <a:rPr kumimoji="0" lang="sv-SE" sz="1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BelPex</a:t>
            </a: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APX UK, SWX,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601747013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77907C1-2AEC-4510-9B9B-03CDEA3B100A}" type="datetime1">
              <a:rPr lang="sv-SE" smtClean="0"/>
              <a:pPr>
                <a:defRPr/>
              </a:pPr>
              <a:t>2025-10-12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B27DEBAA-31C9-D774-CA56-991B56FD5F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1813" y="1050925"/>
            <a:ext cx="10837862" cy="4976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954360"/>
          </a:xfrm>
        </p:spPr>
        <p:txBody>
          <a:bodyPr/>
          <a:lstStyle/>
          <a:p>
            <a:r>
              <a:rPr lang="sv-SE" dirty="0"/>
              <a:t>Prisutveckling på kol, olja och naturgas</a:t>
            </a:r>
            <a:br>
              <a:rPr lang="sv-SE" dirty="0"/>
            </a:br>
            <a:r>
              <a:rPr lang="sv-SE" sz="2400" dirty="0"/>
              <a:t>(Index 1996=100, USD)</a:t>
            </a:r>
            <a:endParaRPr lang="sv-SE" dirty="0"/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World Bank,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CB422C75-9D15-ECC7-75E8-B3AC5FDEE7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128250" y="692150"/>
            <a:ext cx="1638300" cy="23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5940360"/>
      </p:ext>
    </p:extLst>
  </p:cSld>
  <p:clrMapOvr>
    <a:masterClrMapping/>
  </p:clrMapOvr>
  <p:transition spd="med"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D41B90B-DDA4-4900-B8AC-4B0B37596E40}" type="datetime1">
              <a:rPr lang="sv-SE" smtClean="0"/>
              <a:pPr>
                <a:defRPr/>
              </a:pPr>
              <a:t>2025-10-12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40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54AA9242-3333-D6BD-1912-5E94AC6BB7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3213" y="639763"/>
            <a:ext cx="11218862" cy="553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42880"/>
          </a:xfrm>
        </p:spPr>
        <p:txBody>
          <a:bodyPr/>
          <a:lstStyle/>
          <a:p>
            <a:r>
              <a:rPr lang="sv-SE" dirty="0"/>
              <a:t>Spotpriser i världen (månadsmedelvärde)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928585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414535901"/>
      </p:ext>
    </p:extLst>
  </p:cSld>
  <p:clrMapOvr>
    <a:masterClrMapping/>
  </p:clrMapOvr>
  <p:transition spd="med"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3E187240-3B8C-9B6F-052D-6C8C7C895A47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9713" y="661988"/>
            <a:ext cx="11220450" cy="554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D41B90B-DDA4-4900-B8AC-4B0B37596E40}" type="datetime1">
              <a:rPr lang="sv-SE" smtClean="0"/>
              <a:pPr>
                <a:defRPr/>
              </a:pPr>
              <a:t>2025-10-12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41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42880"/>
          </a:xfrm>
        </p:spPr>
        <p:txBody>
          <a:bodyPr/>
          <a:lstStyle/>
          <a:p>
            <a:r>
              <a:rPr lang="sv-SE" dirty="0"/>
              <a:t>Spotpriser i världen (rullande 12-månaders medelvärde)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928585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919388735"/>
      </p:ext>
    </p:extLst>
  </p:cSld>
  <p:clrMapOvr>
    <a:masterClrMapping/>
  </p:clrMapOvr>
  <p:transition spd="med"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FDD51C1-528C-4181-9FE7-C242CDD14B11}" type="datetime1">
              <a:rPr lang="sv-SE" smtClean="0"/>
              <a:pPr>
                <a:defRPr/>
              </a:pPr>
              <a:t>2025-10-12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42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91D76B7F-AE09-A496-87AB-3364CD04BF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2013" y="971550"/>
            <a:ext cx="10228262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16032"/>
          </a:xfrm>
        </p:spPr>
        <p:txBody>
          <a:bodyPr/>
          <a:lstStyle/>
          <a:p>
            <a:r>
              <a:rPr lang="sv-SE" dirty="0"/>
              <a:t>Elkundernas fördelning per avtalstyp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257277" y="883208"/>
            <a:ext cx="14097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1200" b="1" dirty="0">
                <a:solidFill>
                  <a:schemeClr val="tx1"/>
                </a:solidFill>
              </a:rPr>
              <a:t>jan -02</a:t>
            </a:r>
            <a:endParaRPr lang="sv-SE" sz="1800" b="1" dirty="0">
              <a:solidFill>
                <a:schemeClr val="tx1"/>
              </a:solidFill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460477" y="729217"/>
            <a:ext cx="14097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1200" b="1" dirty="0">
                <a:solidFill>
                  <a:schemeClr val="tx1"/>
                </a:solidFill>
              </a:rPr>
              <a:t>jan -03</a:t>
            </a:r>
            <a:endParaRPr lang="sv-SE" sz="1800" b="1" dirty="0">
              <a:solidFill>
                <a:schemeClr val="tx1"/>
              </a:solidFill>
            </a:endParaRP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3A73BBEC-A671-A37B-DBC6-943A76EA9E3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1500" y="461963"/>
            <a:ext cx="1409700" cy="29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076305"/>
      </p:ext>
    </p:extLst>
  </p:cSld>
  <p:clrMapOvr>
    <a:masterClrMapping/>
  </p:clrMapOvr>
  <p:transition spd="med"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EFFF87B-0801-4DA2-B571-6CEDAA7473F1}" type="datetime1">
              <a:rPr lang="sv-SE" smtClean="0"/>
              <a:pPr>
                <a:defRPr/>
              </a:pPr>
              <a:t>2025-10-12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43</a:t>
            </a:fld>
            <a:endParaRPr lang="sv-SE" dirty="0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7165C2A3-B122-BE93-2D32-062E97A41F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9425" y="1030288"/>
            <a:ext cx="10229850" cy="5049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80040"/>
          </a:xfrm>
        </p:spPr>
        <p:txBody>
          <a:bodyPr/>
          <a:lstStyle/>
          <a:p>
            <a:r>
              <a:rPr lang="sv-SE" dirty="0"/>
              <a:t>Elkundernas fördelning per avtalstyp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928585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257277" y="901496"/>
            <a:ext cx="14097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1200" b="1" dirty="0">
                <a:solidFill>
                  <a:schemeClr val="tx1"/>
                </a:solidFill>
              </a:rPr>
              <a:t>jan -02</a:t>
            </a:r>
            <a:endParaRPr lang="sv-SE" sz="1800" b="1" dirty="0">
              <a:solidFill>
                <a:schemeClr val="tx1"/>
              </a:solidFill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460477" y="747505"/>
            <a:ext cx="14097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1200" b="1" dirty="0">
                <a:solidFill>
                  <a:schemeClr val="tx1"/>
                </a:solidFill>
              </a:rPr>
              <a:t>jan -03</a:t>
            </a:r>
            <a:endParaRPr lang="sv-SE" sz="1800" b="1" dirty="0">
              <a:solidFill>
                <a:schemeClr val="tx1"/>
              </a:solidFill>
            </a:endParaRP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8E419225-B9E4-EC79-0D13-B054325C809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1500" y="461963"/>
            <a:ext cx="1409700" cy="29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84371"/>
      </p:ext>
    </p:extLst>
  </p:cSld>
  <p:clrMapOvr>
    <a:masterClrMapping/>
  </p:clrMapOvr>
  <p:transition spd="med"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A9CE5E29-D636-03D5-8CEE-18D07DC0573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-1" y="954088"/>
            <a:ext cx="12192001" cy="4251325"/>
          </a:xfrm>
          <a:prstGeom prst="rect">
            <a:avLst/>
          </a:prstGeom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9C8EA99-C8D3-4DC5-90D1-9DE5A314F02A}" type="datetime1">
              <a:rPr lang="sv-SE" smtClean="0"/>
              <a:pPr>
                <a:defRPr/>
              </a:pPr>
              <a:t>2025-10-12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44</a:t>
            </a:fld>
            <a:endParaRPr lang="sv-SE" dirty="0"/>
          </a:p>
        </p:txBody>
      </p:sp>
      <p:sp>
        <p:nvSpPr>
          <p:cNvPr id="5" name="Rubrik 1"/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981075"/>
          </a:xfrm>
        </p:spPr>
        <p:txBody>
          <a:bodyPr/>
          <a:lstStyle/>
          <a:p>
            <a:r>
              <a:rPr lang="sv-SE" dirty="0"/>
              <a:t>Elkundernas fördelning per avtalstyp, procent</a:t>
            </a:r>
          </a:p>
        </p:txBody>
      </p:sp>
      <p:sp>
        <p:nvSpPr>
          <p:cNvPr id="6" name="Platshållare för text 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233C8D76-5E7E-2226-4D93-8D3D7B83497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594975" y="1081088"/>
            <a:ext cx="1409700" cy="29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878059"/>
      </p:ext>
    </p:extLst>
  </p:cSld>
  <p:clrMapOvr>
    <a:masterClrMapping/>
  </p:clrMapOvr>
  <p:transition spd="med"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60E4E2-A71B-9769-6B79-BEEE37BE05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8E6AD4CD-5732-C632-7566-5F3E890762DE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9C8EA99-C8D3-4DC5-90D1-9DE5A314F02A}" type="datetime1">
              <a:rPr lang="sv-SE" smtClean="0"/>
              <a:pPr>
                <a:defRPr/>
              </a:pPr>
              <a:t>2025-10-12</a:t>
            </a:fld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877FE6B1-CAEF-F50C-9A30-7D672D3A8EB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45</a:t>
            </a:fld>
            <a:endParaRPr lang="sv-SE" dirty="0"/>
          </a:p>
        </p:txBody>
      </p:sp>
      <p:sp>
        <p:nvSpPr>
          <p:cNvPr id="5" name="Rubrik 1">
            <a:extLst>
              <a:ext uri="{FF2B5EF4-FFF2-40B4-BE49-F238E27FC236}">
                <a16:creationId xmlns:a16="http://schemas.microsoft.com/office/drawing/2014/main" id="{FCD60FA4-0870-6EED-9EDD-4FEEE331D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4" y="540000"/>
            <a:ext cx="10277475" cy="981075"/>
          </a:xfrm>
        </p:spPr>
        <p:txBody>
          <a:bodyPr/>
          <a:lstStyle/>
          <a:p>
            <a:r>
              <a:rPr lang="sv-SE" dirty="0"/>
              <a:t>Fördelning av </a:t>
            </a:r>
            <a:r>
              <a:rPr lang="sv-SE" dirty="0" err="1"/>
              <a:t>elvolym</a:t>
            </a:r>
            <a:r>
              <a:rPr lang="sv-SE" dirty="0"/>
              <a:t>, andel (procent) efter elområde, avtalstyp och månad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A0E4AE8E-5B8C-5EF7-29A8-928429F1CDAD}"/>
              </a:ext>
            </a:extLst>
          </p:cNvPr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B67442EF-B147-0BB7-033C-C24316A803A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0594975" y="1081088"/>
            <a:ext cx="1409700" cy="296862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1226EEA5-7B88-6CD1-E08E-8E6E1147CC8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-1" y="1952625"/>
            <a:ext cx="12192001" cy="309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47084"/>
      </p:ext>
    </p:extLst>
  </p:cSld>
  <p:clrMapOvr>
    <a:masterClrMapping/>
  </p:clrMapOvr>
  <p:transition spd="med"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541DA58-715A-4B03-AB8C-0F72E58BFC92}" type="datetime1">
              <a:rPr lang="sv-SE" smtClean="0"/>
              <a:pPr>
                <a:defRPr/>
              </a:pPr>
              <a:t>2025-10-12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46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787DE7E0-2717-78ED-1064-CD8F7E42A6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8150" y="1122363"/>
            <a:ext cx="11126788" cy="490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88056"/>
            <a:ext cx="10972800" cy="1143000"/>
          </a:xfrm>
        </p:spPr>
        <p:txBody>
          <a:bodyPr/>
          <a:lstStyle/>
          <a:p>
            <a:r>
              <a:rPr lang="sv-SE" dirty="0"/>
              <a:t>Systempris (månadsmedel) samt fördelning av avtalstyper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953299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15E01DBB-F0F0-799C-A483-9DF2E60A94C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1500" y="461963"/>
            <a:ext cx="1409700" cy="29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99040"/>
      </p:ext>
    </p:extLst>
  </p:cSld>
  <p:clrMapOvr>
    <a:masterClrMapping/>
  </p:clrMapOvr>
  <p:transition spd="med">
    <p:fad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2765E0D-9FB8-402B-A151-2C18B7D516F6}" type="datetime1">
              <a:rPr lang="sv-SE" smtClean="0"/>
              <a:pPr>
                <a:defRPr/>
              </a:pPr>
              <a:t>2025-10-12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47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41706A16-D463-FCF0-1296-90BCD3BD3A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175" y="1103313"/>
            <a:ext cx="10229850" cy="504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547395"/>
          </a:xfrm>
        </p:spPr>
        <p:txBody>
          <a:bodyPr/>
          <a:lstStyle/>
          <a:p>
            <a:r>
              <a:rPr lang="sv-SE" dirty="0"/>
              <a:t>Elhandelsbyte per månad – hushåll (antal)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371FA85C-033A-0CBB-E21E-E0D5D3AA495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1500" y="461963"/>
            <a:ext cx="1409700" cy="29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805940"/>
      </p:ext>
    </p:extLst>
  </p:cSld>
  <p:clrMapOvr>
    <a:masterClrMapping/>
  </p:clrMapOvr>
  <p:transition spd="med">
    <p:fad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70BFA511-58E9-ABD1-FC6E-F0F4D61044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2013" y="1068388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471E73F7-8879-4ADE-A745-F3BC48776FE4}" type="datetime1">
              <a:rPr lang="sv-SE" smtClean="0"/>
              <a:pPr>
                <a:defRPr/>
              </a:pPr>
              <a:t>2025-10-12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48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485611"/>
          </a:xfrm>
        </p:spPr>
        <p:txBody>
          <a:bodyPr/>
          <a:lstStyle/>
          <a:p>
            <a:r>
              <a:rPr lang="sv-SE" dirty="0"/>
              <a:t>Elhandelsbyte per månad – hushåll (volym)</a:t>
            </a:r>
          </a:p>
        </p:txBody>
      </p:sp>
      <p:sp>
        <p:nvSpPr>
          <p:cNvPr id="6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CCB0F4DA-CF68-B39B-E0C9-14CD1DE9B7B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1500" y="461963"/>
            <a:ext cx="1409700" cy="29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287590"/>
      </p:ext>
    </p:extLst>
  </p:cSld>
  <p:clrMapOvr>
    <a:masterClrMapping/>
  </p:clrMapOvr>
  <p:transition spd="med">
    <p:fad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ADEA0FF-BEF6-40CD-A670-A0FFAA76BB90}" type="datetime1">
              <a:rPr lang="sv-SE" smtClean="0"/>
              <a:pPr>
                <a:defRPr/>
              </a:pPr>
              <a:t>2025-10-12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49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7CBE35F5-61CB-B681-BF17-09DB2FA66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1068388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547395"/>
          </a:xfrm>
        </p:spPr>
        <p:txBody>
          <a:bodyPr/>
          <a:lstStyle/>
          <a:p>
            <a:r>
              <a:rPr lang="sv-SE" dirty="0"/>
              <a:t>Elhandelsbyte per månad – övriga (antal)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8CD01BD1-197B-F0C0-4311-2CB951546D3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1500" y="461963"/>
            <a:ext cx="1409700" cy="29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889278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B2FBC88-BA5D-4A9C-B0A8-1830A87CDAA9}" type="datetime1">
              <a:rPr lang="sv-SE" smtClean="0"/>
              <a:pPr>
                <a:defRPr/>
              </a:pPr>
              <a:t>2025-10-12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179FD9E2-3803-A87A-2573-6709936C73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1069975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87660"/>
          </a:xfrm>
        </p:spPr>
        <p:txBody>
          <a:bodyPr/>
          <a:lstStyle/>
          <a:p>
            <a:r>
              <a:rPr lang="sv-SE" dirty="0"/>
              <a:t>Prisutveckling </a:t>
            </a:r>
            <a:r>
              <a:rPr lang="sv-SE" dirty="0" err="1"/>
              <a:t>resp</a:t>
            </a:r>
            <a:r>
              <a:rPr lang="sv-SE" dirty="0"/>
              <a:t> </a:t>
            </a:r>
            <a:r>
              <a:rPr lang="sv-SE" dirty="0" err="1"/>
              <a:t>futures</a:t>
            </a:r>
            <a:r>
              <a:rPr lang="sv-SE" dirty="0"/>
              <a:t> på kol</a:t>
            </a:r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World Bank,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167855436"/>
      </p:ext>
    </p:extLst>
  </p:cSld>
  <p:clrMapOvr>
    <a:masterClrMapping/>
  </p:clrMapOvr>
  <p:transition spd="med">
    <p:fad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1C23EDB0-7EFD-4766-A65A-AFEBD39A9A5B}" type="datetime1">
              <a:rPr lang="sv-SE" smtClean="0"/>
              <a:pPr>
                <a:defRPr/>
              </a:pPr>
              <a:t>2025-10-12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50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A3595323-B573-DA98-1BB5-CA9281192A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1103313"/>
            <a:ext cx="10226675" cy="504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540001"/>
            <a:ext cx="8677275" cy="510324"/>
          </a:xfrm>
        </p:spPr>
        <p:txBody>
          <a:bodyPr/>
          <a:lstStyle/>
          <a:p>
            <a:r>
              <a:rPr lang="sv-SE" dirty="0"/>
              <a:t>Elhandelsbyte per månad – övriga (volym)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3C3904BB-EF79-477B-34C7-60126BA4D02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1500" y="461963"/>
            <a:ext cx="1409700" cy="29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381380"/>
      </p:ext>
    </p:extLst>
  </p:cSld>
  <p:clrMapOvr>
    <a:masterClrMapping/>
  </p:clrMapOvr>
  <p:transition spd="med">
    <p:fade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ABE2929-F1D8-4B4A-A11E-AC7E706E46DE}" type="datetime1">
              <a:rPr lang="sv-SE" smtClean="0"/>
              <a:pPr>
                <a:defRPr/>
              </a:pPr>
              <a:t>2025-10-12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51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FADF9655-3F9C-5D3A-D7EE-E6624E631B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1138238"/>
            <a:ext cx="10226675" cy="4856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540001"/>
            <a:ext cx="8677275" cy="473254"/>
          </a:xfrm>
        </p:spPr>
        <p:txBody>
          <a:bodyPr/>
          <a:lstStyle/>
          <a:p>
            <a:r>
              <a:rPr lang="sv-SE" dirty="0"/>
              <a:t>Elhandelsbyte per månad (antal)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841A172E-E7AA-6AA6-9FD9-5C1D1FCEA3B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1500" y="461963"/>
            <a:ext cx="1409700" cy="29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000701"/>
      </p:ext>
    </p:extLst>
  </p:cSld>
  <p:clrMapOvr>
    <a:masterClrMapping/>
  </p:clrMapOvr>
  <p:transition spd="med">
    <p:fade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590C4582-5066-4866-B918-6FC788F7321A}" type="datetime1">
              <a:rPr lang="sv-SE" smtClean="0"/>
              <a:pPr>
                <a:defRPr/>
              </a:pPr>
              <a:t>2025-10-12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52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E370DD2F-C61E-650B-2C54-CFF7CDE766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175" y="1068388"/>
            <a:ext cx="10228263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584465"/>
          </a:xfrm>
        </p:spPr>
        <p:txBody>
          <a:bodyPr/>
          <a:lstStyle/>
          <a:p>
            <a:r>
              <a:rPr lang="sv-SE" dirty="0"/>
              <a:t>Elhandelsbyte per månad (volym)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0CC38A60-89DC-C8D5-21F6-AAAE531F882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1500" y="461963"/>
            <a:ext cx="1409700" cy="29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89453"/>
      </p:ext>
    </p:extLst>
  </p:cSld>
  <p:clrMapOvr>
    <a:masterClrMapping/>
  </p:clrMapOvr>
  <p:transition spd="med">
    <p:fade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44EE213B-045C-45EE-9FE7-22FE14F000CE}" type="datetime1">
              <a:rPr lang="sv-SE" smtClean="0"/>
              <a:pPr>
                <a:defRPr/>
              </a:pPr>
              <a:t>2025-10-12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53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153668EE-53EC-0057-7A1A-FE28FD43E6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363" y="887413"/>
            <a:ext cx="11307762" cy="505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52608"/>
          </a:xfrm>
        </p:spPr>
        <p:txBody>
          <a:bodyPr/>
          <a:lstStyle/>
          <a:p>
            <a:r>
              <a:rPr lang="sv-SE" dirty="0"/>
              <a:t>Elhandelsbyte summa 12 månader (antal)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5C5204AF-7B13-5A07-443C-92ED017EB41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1500" y="461963"/>
            <a:ext cx="1409700" cy="29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737064"/>
      </p:ext>
    </p:extLst>
  </p:cSld>
  <p:clrMapOvr>
    <a:masterClrMapping/>
  </p:clrMapOvr>
  <p:transition spd="med">
    <p:fade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8F391E9-B301-4990-AFAA-3960237FD59E}" type="datetime1">
              <a:rPr lang="sv-SE" smtClean="0"/>
              <a:pPr>
                <a:defRPr/>
              </a:pPr>
              <a:t>2025-10-12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54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F0158E6E-421E-E1E5-842A-E453A46EEF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3" y="874713"/>
            <a:ext cx="11552237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52608"/>
          </a:xfrm>
        </p:spPr>
        <p:txBody>
          <a:bodyPr/>
          <a:lstStyle/>
          <a:p>
            <a:r>
              <a:rPr lang="sv-SE" dirty="0"/>
              <a:t>Elhandelsbyte summa 12 månader (volym)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D9284552-A660-D876-E5A7-1BA8E46A8B4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1500" y="461963"/>
            <a:ext cx="1409700" cy="29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570344"/>
      </p:ext>
    </p:extLst>
  </p:cSld>
  <p:clrMapOvr>
    <a:masterClrMapping/>
  </p:clrMapOvr>
  <p:transition spd="med">
    <p:fade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56C6BB2-CE3F-4A0F-936D-A0E4F7736F8B}" type="datetime1">
              <a:rPr lang="sv-SE" smtClean="0"/>
              <a:pPr>
                <a:defRPr/>
              </a:pPr>
              <a:t>2025-10-12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55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FC0A3F92-F67D-91DF-9FDF-64FFE4F5F4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996950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69768"/>
            <a:ext cx="10972800" cy="740277"/>
          </a:xfrm>
        </p:spPr>
        <p:txBody>
          <a:bodyPr/>
          <a:lstStyle/>
          <a:p>
            <a:r>
              <a:rPr lang="sv-SE" sz="3200" dirty="0"/>
              <a:t>Elhandelsbyte per månad hushållskunder – genomsnittlig volym 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429D150D-31B2-7F12-CA49-77161FECADC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68013" y="755650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491673"/>
      </p:ext>
    </p:extLst>
  </p:cSld>
  <p:clrMapOvr>
    <a:masterClrMapping/>
  </p:clrMapOvr>
  <p:transition spd="med">
    <p:fade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5D87947B-F565-483E-97A7-3CC15E7857F4}" type="datetime1">
              <a:rPr lang="sv-SE" smtClean="0"/>
              <a:pPr>
                <a:defRPr/>
              </a:pPr>
              <a:t>2025-10-12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56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19439458-9F19-B900-C111-016AEC25AB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1171575"/>
            <a:ext cx="10226675" cy="483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547395"/>
          </a:xfrm>
        </p:spPr>
        <p:txBody>
          <a:bodyPr/>
          <a:lstStyle/>
          <a:p>
            <a:r>
              <a:rPr lang="sv-SE" dirty="0"/>
              <a:t>Omförhandlade avtal per månad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68B64FF2-79AB-8773-BC8B-7CBAF3D60BB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1500" y="461963"/>
            <a:ext cx="1409700" cy="29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479147"/>
      </p:ext>
    </p:extLst>
  </p:cSld>
  <p:clrMapOvr>
    <a:masterClrMapping/>
  </p:clrMapOvr>
  <p:transition spd="med">
    <p:fade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924E53D-7760-43DD-A2E4-6CABD61EF072}" type="datetime1">
              <a:rPr lang="sv-SE" smtClean="0"/>
              <a:pPr>
                <a:defRPr/>
              </a:pPr>
              <a:t>2025-10-12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57</a:t>
            </a:fld>
            <a:endParaRPr lang="sv-SE" dirty="0"/>
          </a:p>
        </p:txBody>
      </p:sp>
      <p:sp>
        <p:nvSpPr>
          <p:cNvPr id="7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62920"/>
          </a:xfrm>
        </p:spPr>
        <p:txBody>
          <a:bodyPr/>
          <a:lstStyle/>
          <a:p>
            <a:r>
              <a:rPr lang="sv-SE" dirty="0"/>
              <a:t>Underlag för ”Konsumentpriset” exkl. nätavgift</a:t>
            </a:r>
          </a:p>
        </p:txBody>
      </p:sp>
      <p:sp>
        <p:nvSpPr>
          <p:cNvPr id="8" name="Platshållare för text 2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Nord Pool, Energiföretagen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4918255" y="4687515"/>
            <a:ext cx="2232559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sv-SE" sz="1050" dirty="0"/>
              <a:t>(</a:t>
            </a:r>
            <a:r>
              <a:rPr lang="sv-SE" sz="1050" dirty="0" err="1"/>
              <a:t>Elcert</a:t>
            </a:r>
            <a:r>
              <a:rPr lang="sv-SE" sz="1050" dirty="0"/>
              <a:t>: 1,0 öre/kWh </a:t>
            </a:r>
            <a:r>
              <a:rPr lang="sv-SE" sz="1050" dirty="0" err="1"/>
              <a:t>exkl</a:t>
            </a:r>
            <a:r>
              <a:rPr lang="sv-SE" sz="1050" dirty="0"/>
              <a:t> moms)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899FDE67-AB70-1010-EAD4-A92F037C161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304925" y="1593850"/>
            <a:ext cx="4541838" cy="2865438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0281EDC5-F7B3-EF66-3C5B-3AC659EB89B6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435725" y="1684338"/>
            <a:ext cx="3703638" cy="2871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043650"/>
      </p:ext>
    </p:extLst>
  </p:cSld>
  <p:clrMapOvr>
    <a:masterClrMapping/>
  </p:clrMapOvr>
  <p:transition spd="med">
    <p:fade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CEAFA5D-7871-4FAF-8808-138FD76484E2}" type="datetime1">
              <a:rPr lang="sv-SE" smtClean="0"/>
              <a:pPr>
                <a:defRPr/>
              </a:pPr>
              <a:t>2025-10-12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58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82D0ED8D-706B-3FB5-4445-600AA841CA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9950" y="1000125"/>
            <a:ext cx="10207625" cy="504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80624"/>
          </a:xfrm>
        </p:spPr>
        <p:txBody>
          <a:bodyPr/>
          <a:lstStyle/>
          <a:p>
            <a:r>
              <a:rPr lang="sv-SE" dirty="0"/>
              <a:t>Underlag för ”konsumentpriset” </a:t>
            </a:r>
            <a:r>
              <a:rPr lang="sv-SE" sz="2000" dirty="0"/>
              <a:t>(systempris exkl. nätavgift)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3692756345"/>
      </p:ext>
    </p:extLst>
  </p:cSld>
  <p:clrMapOvr>
    <a:masterClrMapping/>
  </p:clrMapOvr>
  <p:transition spd="med">
    <p:fade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8F287C2-6F98-46BC-B659-C95CFBFF969B}" type="datetime1">
              <a:rPr lang="sv-SE" smtClean="0"/>
              <a:pPr>
                <a:defRPr/>
              </a:pPr>
              <a:t>2025-10-12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59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DEE0EE84-340E-5679-AB07-B4EAFF5856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4000" y="857250"/>
            <a:ext cx="11769725" cy="540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62920"/>
          </a:xfrm>
        </p:spPr>
        <p:txBody>
          <a:bodyPr/>
          <a:lstStyle/>
          <a:p>
            <a:r>
              <a:rPr lang="sv-SE" dirty="0"/>
              <a:t>Underlag för ”konsumentpriset” </a:t>
            </a:r>
            <a:r>
              <a:rPr lang="sv-SE" sz="1800" dirty="0"/>
              <a:t>exkl. nätavgift och lägre energiskatt i SE1 och SE2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978013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458495788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09B4EEA-482C-413D-BB06-040E615D4953}" type="datetime1">
              <a:rPr lang="sv-SE" smtClean="0"/>
              <a:pPr>
                <a:defRPr/>
              </a:pPr>
              <a:t>2025-10-12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1564F714-BF07-4323-9636-5225E5B23B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6763" y="925513"/>
            <a:ext cx="10753725" cy="505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53776"/>
          </a:xfrm>
        </p:spPr>
        <p:txBody>
          <a:bodyPr/>
          <a:lstStyle/>
          <a:p>
            <a:r>
              <a:rPr lang="sv-SE" dirty="0"/>
              <a:t>Terminspris på kol</a:t>
            </a:r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701411244"/>
      </p:ext>
    </p:extLst>
  </p:cSld>
  <p:clrMapOvr>
    <a:masterClrMapping/>
  </p:clrMapOvr>
  <p:transition spd="med">
    <p:fade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3FF934E-AB4B-4718-AFC8-D648578E82E2}" type="datetime1">
              <a:rPr lang="sv-SE" smtClean="0"/>
              <a:pPr>
                <a:defRPr/>
              </a:pPr>
              <a:t>2025-10-12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60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E73F95F8-B946-374F-2927-5BF33E3C03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5975" y="971550"/>
            <a:ext cx="10228263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60624"/>
            <a:ext cx="10972800" cy="1143000"/>
          </a:xfrm>
        </p:spPr>
        <p:txBody>
          <a:bodyPr/>
          <a:lstStyle/>
          <a:p>
            <a:r>
              <a:rPr lang="sv-SE" dirty="0"/>
              <a:t>Konsumentprisets fördelning</a:t>
            </a:r>
            <a:br>
              <a:rPr lang="sv-SE" dirty="0"/>
            </a:br>
            <a:r>
              <a:rPr lang="sv-SE" dirty="0"/>
              <a:t>20 000 kWh/år, rörligt pris, löpande priser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585C5EBD-854E-4E9F-2B7F-C1E1D811F43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1500" y="461963"/>
            <a:ext cx="1409700" cy="29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778562"/>
      </p:ext>
    </p:extLst>
  </p:cSld>
  <p:clrMapOvr>
    <a:masterClrMapping/>
  </p:clrMapOvr>
  <p:transition spd="med">
    <p:fade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8EBC93B-B3A7-4777-8D43-237487B507B3}" type="datetime1">
              <a:rPr lang="sv-SE" smtClean="0"/>
              <a:pPr>
                <a:defRPr/>
              </a:pPr>
              <a:t>2025-10-12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61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A47E61D7-61C7-7DAB-D70F-2C7C33B16C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175" y="1047750"/>
            <a:ext cx="10228263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06344"/>
            <a:ext cx="10972800" cy="1143000"/>
          </a:xfrm>
        </p:spPr>
        <p:txBody>
          <a:bodyPr/>
          <a:lstStyle/>
          <a:p>
            <a:r>
              <a:rPr lang="sv-SE"/>
              <a:t>Konsumentprisets fördelning</a:t>
            </a:r>
            <a:br>
              <a:rPr lang="sv-SE"/>
            </a:br>
            <a:r>
              <a:rPr lang="sv-SE"/>
              <a:t>20 000 kWh/år, rörligt pris, löpande priser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928585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9901A7A8-44E8-6824-734C-A7394A5E439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1500" y="461963"/>
            <a:ext cx="1409700" cy="29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361441"/>
      </p:ext>
    </p:extLst>
  </p:cSld>
  <p:clrMapOvr>
    <a:masterClrMapping/>
  </p:clrMapOvr>
  <p:transition spd="med">
    <p:fade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8B7AB37-DC0C-4CFC-B59E-787713E45E41}" type="datetime1">
              <a:rPr lang="sv-SE" smtClean="0"/>
              <a:pPr>
                <a:defRPr/>
              </a:pPr>
              <a:t>2025-10-12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62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F5E6AED3-E8CC-BA9C-56F8-DF388C4110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2013" y="1260475"/>
            <a:ext cx="10226675" cy="5049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70611" y="379362"/>
            <a:ext cx="8677275" cy="981075"/>
          </a:xfrm>
        </p:spPr>
        <p:txBody>
          <a:bodyPr/>
          <a:lstStyle/>
          <a:p>
            <a:r>
              <a:rPr lang="sv-SE" dirty="0"/>
              <a:t>Konsumentprisets fördelning</a:t>
            </a:r>
            <a:br>
              <a:rPr lang="sv-SE" dirty="0"/>
            </a:br>
            <a:r>
              <a:rPr lang="sv-SE" dirty="0"/>
              <a:t>Avtal om rörligt pris (löpande priser)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6027441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92806C6F-AC38-D0E3-4836-3150B5553A6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1500" y="461963"/>
            <a:ext cx="1409700" cy="29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796166"/>
      </p:ext>
    </p:extLst>
  </p:cSld>
  <p:clrMapOvr>
    <a:masterClrMapping/>
  </p:clrMapOvr>
  <p:transition spd="med">
    <p:fade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07BBE39-110A-40D8-B20A-ADC2C0439184}" type="datetime1">
              <a:rPr lang="sv-SE" smtClean="0"/>
              <a:pPr>
                <a:defRPr/>
              </a:pPr>
              <a:t>2025-10-12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63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7EB38567-AA80-9059-8E05-D62CBAAA86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7063" y="1068388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-49104"/>
            <a:ext cx="10972800" cy="1143000"/>
          </a:xfrm>
        </p:spPr>
        <p:txBody>
          <a:bodyPr/>
          <a:lstStyle/>
          <a:p>
            <a:r>
              <a:rPr lang="sv-SE" dirty="0"/>
              <a:t>Konsumentprisets sammansättning</a:t>
            </a:r>
            <a:br>
              <a:rPr lang="sv-SE" dirty="0"/>
            </a:br>
            <a:r>
              <a:rPr lang="sv-SE" dirty="0"/>
              <a:t>Avtal om rörligt pris (löpande priser)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FD72FE9D-07FA-F10F-CE3E-C7D4870D9D3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1500" y="461963"/>
            <a:ext cx="1409700" cy="29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136825"/>
      </p:ext>
    </p:extLst>
  </p:cSld>
  <p:clrMapOvr>
    <a:masterClrMapping/>
  </p:clrMapOvr>
  <p:transition spd="med">
    <p:fade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08FA64E-9AE4-4BB5-992E-BB1F0F36FFD4}" type="datetime1">
              <a:rPr lang="sv-SE" smtClean="0"/>
              <a:pPr>
                <a:defRPr/>
              </a:pPr>
              <a:t>2025-10-12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64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D34DA3D4-09A7-5898-DC18-A3729A40825F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9238" y="1231900"/>
            <a:ext cx="11645900" cy="483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908640"/>
          </a:xfrm>
        </p:spPr>
        <p:txBody>
          <a:bodyPr/>
          <a:lstStyle/>
          <a:p>
            <a:r>
              <a:rPr lang="sv-SE" dirty="0"/>
              <a:t>Konsumentpriset på el fördelat 1970-</a:t>
            </a:r>
            <a:br>
              <a:rPr lang="sv-SE" dirty="0"/>
            </a:br>
            <a:r>
              <a:rPr lang="sv-SE" sz="2400" dirty="0"/>
              <a:t>Villa med elvärme (20 000 kWh/år, rörligt pris, löpande priser)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DEDAA980-794C-DCD1-E84D-D8F547E7FC8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1500" y="461963"/>
            <a:ext cx="1409700" cy="29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411304"/>
      </p:ext>
    </p:extLst>
  </p:cSld>
  <p:clrMapOvr>
    <a:masterClrMapping/>
  </p:clrMapOvr>
  <p:transition spd="med">
    <p:fade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5A87A0A-7EEA-4713-AE00-127DC2B1CB1C}" type="datetime1">
              <a:rPr lang="sv-SE" smtClean="0"/>
              <a:pPr>
                <a:defRPr/>
              </a:pPr>
              <a:t>2025-10-12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65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CB98DD7-0EDE-524E-1DE5-6B6437D66069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4475" y="1047750"/>
            <a:ext cx="11417300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71480"/>
          </a:xfrm>
        </p:spPr>
        <p:txBody>
          <a:bodyPr/>
          <a:lstStyle/>
          <a:p>
            <a:r>
              <a:rPr lang="sv-SE" dirty="0"/>
              <a:t>Konsumentpriset på el fördelat 1970-</a:t>
            </a:r>
            <a:br>
              <a:rPr lang="sv-SE" dirty="0"/>
            </a:br>
            <a:r>
              <a:rPr lang="sv-SE" sz="2400" dirty="0"/>
              <a:t>Villa med elvärme (20 000 kWh/år, rörligt pris, 2010-års priser)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BF5A9559-ED23-D5D9-332E-AC31FC5DC88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1500" y="461963"/>
            <a:ext cx="1409700" cy="29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072900"/>
      </p:ext>
    </p:extLst>
  </p:cSld>
  <p:clrMapOvr>
    <a:masterClrMapping/>
  </p:clrMapOvr>
  <p:transition spd="med">
    <p:fade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668C635-53EF-410B-88D4-AE1A08A3D8AC}" type="datetime1">
              <a:rPr lang="sv-SE" smtClean="0"/>
              <a:pPr>
                <a:defRPr/>
              </a:pPr>
              <a:t>2025-10-12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66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22A8B04C-A11E-D56E-326F-879B58F762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100" y="969963"/>
            <a:ext cx="10831513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98912"/>
          </a:xfrm>
        </p:spPr>
        <p:txBody>
          <a:bodyPr/>
          <a:lstStyle/>
          <a:p>
            <a:r>
              <a:rPr lang="sv-SE" dirty="0"/>
              <a:t>Konsumentpriset på el fördelat 1970-</a:t>
            </a:r>
            <a:br>
              <a:rPr lang="sv-SE" dirty="0"/>
            </a:br>
            <a:r>
              <a:rPr lang="sv-SE" sz="2400" dirty="0"/>
              <a:t>Villa med elvärme (20 000 kWh/år, rörligt pris, löpande priser)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BF451487-70F4-EFB4-020A-3BF97B485FE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1500" y="461963"/>
            <a:ext cx="1409700" cy="29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632568"/>
      </p:ext>
    </p:extLst>
  </p:cSld>
  <p:clrMapOvr>
    <a:masterClrMapping/>
  </p:clrMapOvr>
  <p:transition spd="med">
    <p:fade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29AA3E5-AC8D-457C-A1D4-6BFCB6E1C173}" type="datetime1">
              <a:rPr lang="sv-SE" smtClean="0"/>
              <a:pPr>
                <a:defRPr/>
              </a:pPr>
              <a:t>2025-10-12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67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DECE838-8DC2-2C27-7B27-FCB53AE4E1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976313"/>
            <a:ext cx="10228262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44632"/>
          </a:xfrm>
        </p:spPr>
        <p:txBody>
          <a:bodyPr/>
          <a:lstStyle/>
          <a:p>
            <a:r>
              <a:rPr lang="sv-SE" dirty="0"/>
              <a:t>Konsumentpriset på el fördelat 1970-</a:t>
            </a:r>
            <a:br>
              <a:rPr lang="sv-SE" dirty="0"/>
            </a:br>
            <a:r>
              <a:rPr lang="sv-SE" sz="2400" dirty="0"/>
              <a:t>Villa med elvärme (20 000 kWh/år, rörligt pris, löpande priser)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1E88D103-3B86-3C81-6715-77F60605FC2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1500" y="461963"/>
            <a:ext cx="1409700" cy="29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298221"/>
      </p:ext>
    </p:extLst>
  </p:cSld>
  <p:clrMapOvr>
    <a:masterClrMapping/>
  </p:clrMapOvr>
  <p:transition spd="med">
    <p:fade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5CC99B0-0834-4BDC-904B-9751AE1EFCF4}" type="datetime1">
              <a:rPr lang="sv-SE" smtClean="0"/>
              <a:pPr>
                <a:defRPr/>
              </a:pPr>
              <a:t>2025-10-12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68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C1A36396-C186-0D6D-15F2-141D85696C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1031875"/>
            <a:ext cx="10228262" cy="5049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72064"/>
          </a:xfrm>
        </p:spPr>
        <p:txBody>
          <a:bodyPr/>
          <a:lstStyle/>
          <a:p>
            <a:r>
              <a:rPr lang="sv-SE" dirty="0"/>
              <a:t>Prisutveckling för olika avtalsformer</a:t>
            </a:r>
            <a:br>
              <a:rPr lang="sv-SE" dirty="0"/>
            </a:br>
            <a:r>
              <a:rPr lang="sv-SE" sz="2400" dirty="0"/>
              <a:t>villa med elvärme, löpande elpriser, inkl. nätavgifter och skatter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2C7B4AF4-6A33-68A0-F517-A64E43F9E70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1500" y="461963"/>
            <a:ext cx="1409700" cy="29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154015"/>
      </p:ext>
    </p:extLst>
  </p:cSld>
  <p:clrMapOvr>
    <a:masterClrMapping/>
  </p:clrMapOvr>
  <p:transition spd="med">
    <p:fade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AAE97E6-C553-48F0-B943-4860C6A42017}" type="datetime1">
              <a:rPr lang="sv-SE" smtClean="0"/>
              <a:pPr>
                <a:defRPr/>
              </a:pPr>
              <a:t>2025-10-12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69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7D2156B4-F539-B56D-C312-0243C8F625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1103313"/>
            <a:ext cx="10228262" cy="504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26344"/>
          </a:xfrm>
        </p:spPr>
        <p:txBody>
          <a:bodyPr/>
          <a:lstStyle/>
          <a:p>
            <a:r>
              <a:rPr lang="sv-SE" dirty="0"/>
              <a:t>Prisutveckling för olika avtalsformer</a:t>
            </a:r>
            <a:br>
              <a:rPr lang="sv-SE" dirty="0"/>
            </a:br>
            <a:r>
              <a:rPr lang="sv-SE" sz="2000" dirty="0"/>
              <a:t>villa med elvärme, löpande elenergipriser, exkl. nätavgifter och skatter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89F6EA5A-EC9B-9236-8163-26AE4ACE354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1500" y="461963"/>
            <a:ext cx="1409700" cy="29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394722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356F87C-1B37-4F64-88BC-71975A549BA4}" type="datetime1">
              <a:rPr lang="sv-SE" smtClean="0"/>
              <a:pPr>
                <a:defRPr/>
              </a:pPr>
              <a:t>2025-10-12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AC6C701F-1BA4-6F66-9576-EE983C5DC4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175" y="933450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71480"/>
          </a:xfrm>
        </p:spPr>
        <p:txBody>
          <a:bodyPr/>
          <a:lstStyle/>
          <a:p>
            <a:r>
              <a:rPr lang="sv-SE" dirty="0"/>
              <a:t>Utsläppsrättspris på Nasdaq </a:t>
            </a:r>
            <a:r>
              <a:rPr lang="sv-SE" dirty="0" err="1"/>
              <a:t>Commodities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621744378"/>
      </p:ext>
    </p:extLst>
  </p:cSld>
  <p:clrMapOvr>
    <a:masterClrMapping/>
  </p:clrMapOvr>
  <p:transition spd="med">
    <p:fade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EB4FD671-D454-CE05-7CD6-9DE566754E43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7688" y="990600"/>
            <a:ext cx="11007725" cy="503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AAE97E6-C553-48F0-B943-4860C6A42017}" type="datetime1">
              <a:rPr lang="sv-SE" smtClean="0"/>
              <a:pPr>
                <a:defRPr/>
              </a:pPr>
              <a:t>2025-10-12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70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26344"/>
          </a:xfrm>
        </p:spPr>
        <p:txBody>
          <a:bodyPr/>
          <a:lstStyle/>
          <a:p>
            <a:r>
              <a:rPr lang="sv-SE" dirty="0"/>
              <a:t>Prisutveckling för olika avtalsformer</a:t>
            </a:r>
            <a:br>
              <a:rPr lang="sv-SE" dirty="0"/>
            </a:br>
            <a:r>
              <a:rPr lang="sv-SE" sz="2000" dirty="0"/>
              <a:t>villa med elvärme, löpande elenergipriser, exkl. nätavgifter och skatter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A236B54C-B4C8-718C-34AC-ECC1B444BEF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1500" y="461963"/>
            <a:ext cx="1409700" cy="29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165901"/>
      </p:ext>
    </p:extLst>
  </p:cSld>
  <p:clrMapOvr>
    <a:masterClrMapping/>
  </p:clrMapOvr>
  <p:transition spd="med">
    <p:fade/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A4343A2-E7B7-49CF-99DB-E95CEAAAE531}" type="datetime1">
              <a:rPr lang="sv-SE" smtClean="0"/>
              <a:pPr>
                <a:defRPr/>
              </a:pPr>
              <a:t>2025-10-12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71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5F4A7832-26B5-42B4-8DD8-4A3F47A278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2313" y="1163638"/>
            <a:ext cx="10228262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62920"/>
          </a:xfrm>
        </p:spPr>
        <p:txBody>
          <a:bodyPr/>
          <a:lstStyle/>
          <a:p>
            <a:r>
              <a:rPr lang="sv-SE" dirty="0"/>
              <a:t>Prisutveckling för olika avtalsformer</a:t>
            </a:r>
            <a:br>
              <a:rPr lang="sv-SE" dirty="0"/>
            </a:br>
            <a:r>
              <a:rPr lang="sv-SE" sz="2400" dirty="0"/>
              <a:t>lägenhet, löpande elenergipriser, exkl. nätavgifter och skatter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7DE581EE-4891-659C-45A1-08837DC1D8C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1500" y="461963"/>
            <a:ext cx="1409700" cy="29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828313"/>
      </p:ext>
    </p:extLst>
  </p:cSld>
  <p:clrMapOvr>
    <a:masterClrMapping/>
  </p:clrMapOvr>
  <p:transition spd="med">
    <p:fade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FA5698D-20BC-4805-89DB-6591A117FA11}" type="datetime1">
              <a:rPr lang="sv-SE" smtClean="0"/>
              <a:pPr>
                <a:defRPr/>
              </a:pPr>
              <a:t>2025-10-12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72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E8606D61-9BD2-28D5-0868-642361BCE1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175" y="1004888"/>
            <a:ext cx="10229850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963504"/>
          </a:xfrm>
        </p:spPr>
        <p:txBody>
          <a:bodyPr/>
          <a:lstStyle/>
          <a:p>
            <a:r>
              <a:rPr lang="sv-SE" dirty="0"/>
              <a:t>Prisutveckling i relation till KPI</a:t>
            </a:r>
            <a:br>
              <a:rPr lang="sv-SE" dirty="0"/>
            </a:br>
            <a:r>
              <a:rPr lang="sv-SE" dirty="0"/>
              <a:t>villa med elvärme (löpande priser)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8093E86F-D610-AA02-EC68-408F0A55930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1500" y="461963"/>
            <a:ext cx="1409700" cy="29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005907"/>
      </p:ext>
    </p:extLst>
  </p:cSld>
  <p:clrMapOvr>
    <a:masterClrMapping/>
  </p:clrMapOvr>
  <p:transition spd="med">
    <p:fade/>
  </p:transition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3517EC7-CCF3-4D2C-A8F3-A4CE891215CA}" type="datetime1">
              <a:rPr lang="sv-SE" smtClean="0"/>
              <a:pPr>
                <a:defRPr/>
              </a:pPr>
              <a:t>2025-10-12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73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EC224183-6426-267C-37B0-5A7C734561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1813" y="958850"/>
            <a:ext cx="10228262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89768"/>
          </a:xfrm>
        </p:spPr>
        <p:txBody>
          <a:bodyPr/>
          <a:lstStyle/>
          <a:p>
            <a:r>
              <a:rPr lang="sv-SE" dirty="0"/>
              <a:t>Rörligt prisavtal i relation till KPI</a:t>
            </a:r>
            <a:br>
              <a:rPr lang="sv-SE" dirty="0"/>
            </a:br>
            <a:r>
              <a:rPr lang="sv-SE" dirty="0"/>
              <a:t>villa med elvärme (löpande priser)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711F1AFF-6B1C-1C7E-77F3-AE842B4B1E3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1500" y="461963"/>
            <a:ext cx="1409700" cy="29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718527"/>
      </p:ext>
    </p:extLst>
  </p:cSld>
  <p:clrMapOvr>
    <a:masterClrMapping/>
  </p:clrMapOvr>
  <p:transition spd="med">
    <p:fade/>
  </p:transition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4828032" y="5805488"/>
            <a:ext cx="6411504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sv-SE" sz="1400" b="1" dirty="0">
                <a:solidFill>
                  <a:srgbClr val="0000FF"/>
                </a:solidFill>
              </a:rPr>
              <a:t>* för vissa kommuner i norra Sverige är energiskatten lägre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F20EBF8-38C8-4F98-92CB-07A0D456629B}" type="datetime1">
              <a:rPr lang="sv-SE" smtClean="0"/>
              <a:pPr>
                <a:defRPr/>
              </a:pPr>
              <a:t>2025-10-12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74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0D285E2F-CDE3-23E7-2775-3BBFDBEAFE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3375" y="1060450"/>
            <a:ext cx="10477500" cy="4837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1385884" cy="737792"/>
          </a:xfrm>
        </p:spPr>
        <p:txBody>
          <a:bodyPr/>
          <a:lstStyle/>
          <a:p>
            <a:r>
              <a:rPr lang="sv-SE" dirty="0"/>
              <a:t>Elskattens utveckling från år 1951 för hushållskunder*</a:t>
            </a:r>
          </a:p>
        </p:txBody>
      </p:sp>
      <p:sp>
        <p:nvSpPr>
          <p:cNvPr id="7" name="Platshållare för text 2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880533" y="973034"/>
            <a:ext cx="140546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sv-SE" sz="1400" b="1" dirty="0"/>
              <a:t>öre/kWh</a:t>
            </a:r>
            <a:endParaRPr lang="sv-SE" sz="2400" dirty="0">
              <a:solidFill>
                <a:srgbClr val="5F5F5F"/>
              </a:solidFill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6858006" y="4437064"/>
            <a:ext cx="4857783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sv-SE" b="1" dirty="0">
                <a:solidFill>
                  <a:srgbClr val="0000FF"/>
                </a:solidFill>
              </a:rPr>
              <a:t>Grön skatteväxling (2001-2006)</a:t>
            </a:r>
          </a:p>
          <a:p>
            <a:r>
              <a:rPr lang="sv-SE" b="1" dirty="0">
                <a:solidFill>
                  <a:srgbClr val="0000FF"/>
                </a:solidFill>
              </a:rPr>
              <a:t>Inflationsuppräkning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1678518" y="2571750"/>
            <a:ext cx="374438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sv-SE" b="1" dirty="0">
                <a:solidFill>
                  <a:srgbClr val="0000FF"/>
                </a:solidFill>
              </a:rPr>
              <a:t>1990 infördes moms på energiskatten</a:t>
            </a:r>
          </a:p>
        </p:txBody>
      </p:sp>
    </p:spTree>
    <p:extLst>
      <p:ext uri="{BB962C8B-B14F-4D97-AF65-F5344CB8AC3E}">
        <p14:creationId xmlns:p14="http://schemas.microsoft.com/office/powerpoint/2010/main" val="2211987914"/>
      </p:ext>
    </p:extLst>
  </p:cSld>
  <p:clrMapOvr>
    <a:masterClrMapping/>
  </p:clrMapOvr>
  <p:transition spd="med">
    <p:fade/>
  </p:transition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8CA7322-1C47-4184-AFF8-C26ABAFFD41F}" type="datetime1">
              <a:rPr lang="sv-SE" smtClean="0"/>
              <a:pPr>
                <a:defRPr/>
              </a:pPr>
              <a:t>2025-10-12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75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12122B2E-2B5D-101C-7EA9-FFCEFEE109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1284288"/>
            <a:ext cx="10572750" cy="486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17200"/>
          </a:xfrm>
        </p:spPr>
        <p:txBody>
          <a:bodyPr/>
          <a:lstStyle/>
          <a:p>
            <a:r>
              <a:rPr lang="sv-SE" dirty="0"/>
              <a:t>Elkostnadernas utveckling från 1996</a:t>
            </a:r>
            <a:br>
              <a:rPr lang="sv-SE" dirty="0"/>
            </a:br>
            <a:r>
              <a:rPr lang="sv-SE" sz="2000" dirty="0"/>
              <a:t>rörligt avtal*, inkl. nätavgift, elcertifikat, </a:t>
            </a:r>
            <a:r>
              <a:rPr lang="sv-SE" sz="2000" dirty="0" err="1"/>
              <a:t>skatter&amp;moms</a:t>
            </a:r>
            <a:r>
              <a:rPr lang="sv-SE" sz="2000" dirty="0"/>
              <a:t> (löpande priser)</a:t>
            </a:r>
            <a:endParaRPr lang="sv-SE" dirty="0"/>
          </a:p>
        </p:txBody>
      </p:sp>
      <p:sp>
        <p:nvSpPr>
          <p:cNvPr id="7" name="Platshållare för text 21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880533" y="1125538"/>
            <a:ext cx="140546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sv-SE" sz="1400" b="1" dirty="0"/>
              <a:t>öre/kWh</a:t>
            </a:r>
            <a:endParaRPr lang="sv-SE" sz="2400" dirty="0">
              <a:solidFill>
                <a:srgbClr val="5F5F5F"/>
              </a:solidFill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7888225" y="5929330"/>
            <a:ext cx="326026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sv-SE" sz="1400" b="1" dirty="0">
                <a:solidFill>
                  <a:srgbClr val="0000FF"/>
                </a:solidFill>
              </a:rPr>
              <a:t>* koncessionspris 1996-1999</a:t>
            </a: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30B9A1AC-B5B5-A50C-B664-39E7278C49A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1500" y="461963"/>
            <a:ext cx="1409700" cy="29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844805"/>
      </p:ext>
    </p:extLst>
  </p:cSld>
  <p:clrMapOvr>
    <a:masterClrMapping/>
  </p:clrMapOvr>
  <p:transition spd="med">
    <p:fade/>
  </p:transition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6A08A2B-98BA-402C-B52C-DC6F6636AF92}" type="datetime1">
              <a:rPr lang="sv-SE" smtClean="0"/>
              <a:pPr>
                <a:defRPr/>
              </a:pPr>
              <a:t>2025-10-12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BE78138F-FE07-C415-5B70-F7E31583E5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175" y="1212850"/>
            <a:ext cx="10228263" cy="504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379359"/>
            <a:ext cx="8677275" cy="981075"/>
          </a:xfrm>
        </p:spPr>
        <p:txBody>
          <a:bodyPr/>
          <a:lstStyle/>
          <a:p>
            <a:r>
              <a:rPr lang="sv-SE" dirty="0"/>
              <a:t>Elkostnader i Europa</a:t>
            </a:r>
            <a:br>
              <a:rPr lang="sv-SE" dirty="0"/>
            </a:br>
            <a:r>
              <a:rPr lang="sv-SE" dirty="0"/>
              <a:t>hushållskunder 2 500-5 000 kWh/år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0C37AA13-B4FF-B507-CD59-5083EED88B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1882820"/>
      </p:ext>
    </p:extLst>
  </p:cSld>
  <p:clrMapOvr>
    <a:masterClrMapping/>
  </p:clrMapOvr>
  <p:transition spd="med">
    <p:fade/>
  </p:transition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F7200F9-1F38-48C4-90B4-E599E6254131}" type="datetime1">
              <a:rPr lang="sv-SE" smtClean="0"/>
              <a:pPr>
                <a:defRPr/>
              </a:pPr>
              <a:t>2025-10-12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77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4FE77573-0158-DCF4-966B-B78121E38E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175" y="1212850"/>
            <a:ext cx="10228263" cy="504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441144"/>
            <a:ext cx="8677275" cy="981075"/>
          </a:xfrm>
        </p:spPr>
        <p:txBody>
          <a:bodyPr/>
          <a:lstStyle/>
          <a:p>
            <a:r>
              <a:rPr lang="sv-SE" dirty="0"/>
              <a:t>Elkostnader i Europa (PPP*)</a:t>
            </a:r>
            <a:br>
              <a:rPr lang="sv-SE" dirty="0"/>
            </a:br>
            <a:r>
              <a:rPr lang="sv-SE" dirty="0"/>
              <a:t>hushållskunder 2 500-5 000 kWh/år</a:t>
            </a:r>
          </a:p>
        </p:txBody>
      </p:sp>
      <p:sp>
        <p:nvSpPr>
          <p:cNvPr id="7" name="Platshållare för text 18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6C8BB358-3B62-75C8-EA56-B26A8E7EEB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ktangel 8"/>
          <p:cNvSpPr/>
          <p:nvPr/>
        </p:nvSpPr>
        <p:spPr>
          <a:xfrm>
            <a:off x="9434433" y="6001544"/>
            <a:ext cx="15653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/>
              <a:t>* Köpkraftsjusterat</a:t>
            </a:r>
          </a:p>
        </p:txBody>
      </p:sp>
    </p:spTree>
    <p:extLst>
      <p:ext uri="{BB962C8B-B14F-4D97-AF65-F5344CB8AC3E}">
        <p14:creationId xmlns:p14="http://schemas.microsoft.com/office/powerpoint/2010/main" val="2061450254"/>
      </p:ext>
    </p:extLst>
  </p:cSld>
  <p:clrMapOvr>
    <a:masterClrMapping/>
  </p:clrMapOvr>
  <p:transition spd="med">
    <p:fade/>
  </p:transition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34E1000-0B70-4C28-817A-36066F41A44E}" type="datetime1">
              <a:rPr lang="sv-SE" smtClean="0"/>
              <a:pPr>
                <a:defRPr/>
              </a:pPr>
              <a:t>2025-10-12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78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329931"/>
            <a:ext cx="8677275" cy="981075"/>
          </a:xfrm>
        </p:spPr>
        <p:txBody>
          <a:bodyPr/>
          <a:lstStyle/>
          <a:p>
            <a:r>
              <a:rPr lang="sv-SE" dirty="0"/>
              <a:t>Elkostnader i Europa</a:t>
            </a:r>
            <a:br>
              <a:rPr lang="sv-SE" dirty="0"/>
            </a:br>
            <a:r>
              <a:rPr lang="sv-SE" dirty="0"/>
              <a:t>hushållskunder 5 000-15 000 kWh/år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9D004D60-01A8-2564-E5A6-92C96C9798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14CC0332-35A4-235F-9DDB-66DC7F3C0D61}"/>
              </a:ext>
            </a:extLst>
          </p:cNvPr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5975" y="1204913"/>
            <a:ext cx="10226675" cy="504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8688513"/>
      </p:ext>
    </p:extLst>
  </p:cSld>
  <p:clrMapOvr>
    <a:masterClrMapping/>
  </p:clrMapOvr>
  <p:transition spd="med">
    <p:fade/>
  </p:transition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2435C0A-BEBA-4763-861A-BB4AA2FC1F35}" type="datetime1">
              <a:rPr lang="sv-SE" smtClean="0"/>
              <a:pPr>
                <a:defRPr/>
              </a:pPr>
              <a:t>2025-10-12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79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342288"/>
            <a:ext cx="8677275" cy="981075"/>
          </a:xfrm>
        </p:spPr>
        <p:txBody>
          <a:bodyPr/>
          <a:lstStyle/>
          <a:p>
            <a:r>
              <a:rPr lang="sv-SE" dirty="0"/>
              <a:t>Elkostnader i Europa</a:t>
            </a:r>
            <a:br>
              <a:rPr lang="sv-SE" dirty="0"/>
            </a:br>
            <a:r>
              <a:rPr lang="sv-SE" dirty="0"/>
              <a:t>hushållskunder 5 000-15 000 kWh/år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EBEAB99F-BEC0-7DC4-622A-169399AFDF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ktangel 8"/>
          <p:cNvSpPr/>
          <p:nvPr/>
        </p:nvSpPr>
        <p:spPr>
          <a:xfrm>
            <a:off x="9434433" y="6001544"/>
            <a:ext cx="15653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/>
              <a:t>* Köpkraftsjusterat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A83FB3B9-BCEB-C541-5633-8973EDE74859}"/>
              </a:ext>
            </a:extLst>
          </p:cNvPr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5975" y="1204913"/>
            <a:ext cx="10226675" cy="504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4146071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49289934-70B6-4C98-B9CD-ED3D5467F2D2}" type="datetime1">
              <a:rPr lang="sv-SE" smtClean="0"/>
              <a:pPr>
                <a:defRPr/>
              </a:pPr>
              <a:t>2025-10-12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89184"/>
          </a:xfrm>
        </p:spPr>
        <p:txBody>
          <a:bodyPr/>
          <a:lstStyle/>
          <a:p>
            <a:r>
              <a:rPr lang="sv-SE" dirty="0"/>
              <a:t>Netto kraftflöden till och från Norden</a:t>
            </a:r>
          </a:p>
        </p:txBody>
      </p:sp>
      <p:sp>
        <p:nvSpPr>
          <p:cNvPr id="6" name="Platshållare för text 19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831851" y="1514962"/>
            <a:ext cx="0" cy="3429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67733" y="3552717"/>
            <a:ext cx="958851" cy="431800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b" anchorCtr="1"/>
          <a:lstStyle/>
          <a:p>
            <a:pPr algn="ctr">
              <a:lnSpc>
                <a:spcPct val="75000"/>
              </a:lnSpc>
            </a:pPr>
            <a:r>
              <a:rPr lang="sv-SE" sz="1600">
                <a:latin typeface="Calibri" pitchFamily="34" charset="0"/>
              </a:rPr>
              <a:t>Från Norden</a:t>
            </a:r>
            <a:endParaRPr lang="sv-SE">
              <a:solidFill>
                <a:srgbClr val="1450DC"/>
              </a:solidFill>
              <a:latin typeface="Calibri" pitchFamily="34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50800" y="1895367"/>
            <a:ext cx="958851" cy="431800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b" anchorCtr="1"/>
          <a:lstStyle/>
          <a:p>
            <a:pPr algn="ctr">
              <a:lnSpc>
                <a:spcPct val="75000"/>
              </a:lnSpc>
            </a:pPr>
            <a:r>
              <a:rPr lang="sv-SE" sz="1600" dirty="0">
                <a:latin typeface="Calibri" pitchFamily="34" charset="0"/>
              </a:rPr>
              <a:t>Till Norden</a:t>
            </a:r>
            <a:endParaRPr lang="sv-SE" dirty="0">
              <a:solidFill>
                <a:srgbClr val="1450DC"/>
              </a:solidFill>
              <a:latin typeface="Calibri" pitchFamily="34" charset="0"/>
            </a:endParaRP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7661C3AC-7D13-031A-A55E-25E9BBF4755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949325" y="501650"/>
            <a:ext cx="9447213" cy="548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65572"/>
      </p:ext>
    </p:extLst>
  </p:cSld>
  <p:clrMapOvr>
    <a:masterClrMapping/>
  </p:clrMapOvr>
  <p:transition spd="med">
    <p:fade/>
  </p:transition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E984C89-EC1F-49B3-99EC-161E2F58B1E2}" type="datetime1">
              <a:rPr lang="sv-SE" smtClean="0"/>
              <a:pPr>
                <a:defRPr/>
              </a:pPr>
              <a:t>2025-10-12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80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EF43B117-A645-1F04-7413-E663A42099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1212850"/>
            <a:ext cx="10226675" cy="504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317574"/>
            <a:ext cx="8677275" cy="981075"/>
          </a:xfrm>
        </p:spPr>
        <p:txBody>
          <a:bodyPr/>
          <a:lstStyle/>
          <a:p>
            <a:r>
              <a:rPr lang="sv-SE" dirty="0"/>
              <a:t>Elkostnader i Europa</a:t>
            </a:r>
            <a:br>
              <a:rPr lang="sv-SE" dirty="0"/>
            </a:br>
            <a:r>
              <a:rPr lang="sv-SE" dirty="0"/>
              <a:t>hushållskunder &gt;15 000 kWh/år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5BC36F02-D130-4559-5778-4D10A9263C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2493871"/>
      </p:ext>
    </p:extLst>
  </p:cSld>
  <p:clrMapOvr>
    <a:masterClrMapping/>
  </p:clrMapOvr>
  <p:transition spd="med">
    <p:fade/>
  </p:transition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2174E2A-0A1F-46D7-A132-6EF70E34D221}" type="datetime1">
              <a:rPr lang="sv-SE" smtClean="0"/>
              <a:pPr>
                <a:defRPr/>
              </a:pPr>
              <a:t>2025-10-12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81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FCC8FCC7-715B-D3C9-2421-C1C4C5834D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1212850"/>
            <a:ext cx="10226675" cy="504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354645"/>
            <a:ext cx="8677275" cy="981075"/>
          </a:xfrm>
        </p:spPr>
        <p:txBody>
          <a:bodyPr/>
          <a:lstStyle/>
          <a:p>
            <a:r>
              <a:rPr lang="sv-SE" dirty="0"/>
              <a:t>Elkostnader i Europa (PPP*)</a:t>
            </a:r>
            <a:br>
              <a:rPr lang="sv-SE" dirty="0"/>
            </a:br>
            <a:r>
              <a:rPr lang="sv-SE" dirty="0"/>
              <a:t>hushållskunder &gt;15 000 kWh/år</a:t>
            </a:r>
          </a:p>
        </p:txBody>
      </p:sp>
      <p:sp>
        <p:nvSpPr>
          <p:cNvPr id="7" name="Platshållare för text 18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28568FD1-6EBB-0269-6FF5-A5D2298146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ktangel 8"/>
          <p:cNvSpPr/>
          <p:nvPr/>
        </p:nvSpPr>
        <p:spPr>
          <a:xfrm>
            <a:off x="9434433" y="6001544"/>
            <a:ext cx="15653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/>
              <a:t>* Köpkraftsjusterat</a:t>
            </a:r>
          </a:p>
        </p:txBody>
      </p:sp>
    </p:spTree>
    <p:extLst>
      <p:ext uri="{BB962C8B-B14F-4D97-AF65-F5344CB8AC3E}">
        <p14:creationId xmlns:p14="http://schemas.microsoft.com/office/powerpoint/2010/main" val="2524533136"/>
      </p:ext>
    </p:extLst>
  </p:cSld>
  <p:clrMapOvr>
    <a:masterClrMapping/>
  </p:clrMapOvr>
  <p:transition spd="med">
    <p:fade/>
  </p:transition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C74E08F-708B-4C19-9699-A8DA42099928}" type="datetime1">
              <a:rPr lang="sv-SE" smtClean="0"/>
              <a:pPr>
                <a:defRPr/>
              </a:pPr>
              <a:t>2025-10-12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82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53FDD3B3-A9BD-CF7C-1307-E88D06370D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7063" y="1212850"/>
            <a:ext cx="10226675" cy="504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329931"/>
            <a:ext cx="8677275" cy="981075"/>
          </a:xfrm>
        </p:spPr>
        <p:txBody>
          <a:bodyPr/>
          <a:lstStyle/>
          <a:p>
            <a:r>
              <a:rPr lang="sv-SE" dirty="0"/>
              <a:t>Elkostnader för industrin i Europa</a:t>
            </a:r>
            <a:br>
              <a:rPr lang="sv-SE" dirty="0"/>
            </a:br>
            <a:r>
              <a:rPr lang="sv-SE" dirty="0"/>
              <a:t>20-500 MWh/år, inkl nät och skatter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EFC76446-02C2-8DFF-6C67-ADC16639AF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6295421"/>
      </p:ext>
    </p:extLst>
  </p:cSld>
  <p:clrMapOvr>
    <a:masterClrMapping/>
  </p:clrMapOvr>
  <p:transition spd="med">
    <p:fade/>
  </p:transition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6E957E2-08AB-4BCE-940D-D15FDAEF7300}" type="datetime1">
              <a:rPr lang="sv-SE" smtClean="0"/>
              <a:pPr>
                <a:defRPr/>
              </a:pPr>
              <a:t>2025-10-12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83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F3ED1237-617F-8E61-BDFB-E3FA80EF95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7063" y="1212850"/>
            <a:ext cx="10226675" cy="504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268146"/>
            <a:ext cx="8677275" cy="981075"/>
          </a:xfrm>
        </p:spPr>
        <p:txBody>
          <a:bodyPr/>
          <a:lstStyle/>
          <a:p>
            <a:r>
              <a:rPr lang="sv-SE" dirty="0"/>
              <a:t>Elkostnader för industrin i Europa (PPP*)</a:t>
            </a:r>
            <a:br>
              <a:rPr lang="sv-SE" dirty="0"/>
            </a:br>
            <a:r>
              <a:rPr lang="sv-SE" dirty="0"/>
              <a:t>20-500 MWh/år, inkl nät och skatter</a:t>
            </a:r>
          </a:p>
        </p:txBody>
      </p:sp>
      <p:sp>
        <p:nvSpPr>
          <p:cNvPr id="7" name="Platshållare för text 18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F25E7BC3-9EA9-2376-C4AA-D8B307EAA5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ktangel 8"/>
          <p:cNvSpPr/>
          <p:nvPr/>
        </p:nvSpPr>
        <p:spPr>
          <a:xfrm>
            <a:off x="9434433" y="6001544"/>
            <a:ext cx="15653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/>
              <a:t>* Köpkraftsjusterat</a:t>
            </a:r>
          </a:p>
        </p:txBody>
      </p:sp>
    </p:spTree>
    <p:extLst>
      <p:ext uri="{BB962C8B-B14F-4D97-AF65-F5344CB8AC3E}">
        <p14:creationId xmlns:p14="http://schemas.microsoft.com/office/powerpoint/2010/main" val="3912277898"/>
      </p:ext>
    </p:extLst>
  </p:cSld>
  <p:clrMapOvr>
    <a:masterClrMapping/>
  </p:clrMapOvr>
  <p:transition spd="med">
    <p:fade/>
  </p:transition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0BA6DA4-9072-4BC9-B9CE-CEBB09199B99}" type="datetime1">
              <a:rPr lang="sv-SE" smtClean="0"/>
              <a:pPr>
                <a:defRPr/>
              </a:pPr>
              <a:t>2025-10-12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84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7B46C618-1880-8D26-1F69-2C21249738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1103313"/>
            <a:ext cx="10226675" cy="504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243432"/>
            <a:ext cx="8677275" cy="981075"/>
          </a:xfrm>
        </p:spPr>
        <p:txBody>
          <a:bodyPr/>
          <a:lstStyle/>
          <a:p>
            <a:r>
              <a:rPr lang="sv-SE" dirty="0"/>
              <a:t>Elkostnader för industrin i Europa</a:t>
            </a:r>
            <a:br>
              <a:rPr lang="sv-SE" dirty="0"/>
            </a:br>
            <a:r>
              <a:rPr lang="sv-SE" dirty="0"/>
              <a:t>500 – 2 000 MWh/år, inkl nät och skatter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E4FBE439-6554-0909-34D3-DEA9526B83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0226678"/>
      </p:ext>
    </p:extLst>
  </p:cSld>
  <p:clrMapOvr>
    <a:masterClrMapping/>
  </p:clrMapOvr>
  <p:transition spd="med">
    <p:fade/>
  </p:transition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D12ABC6-7CBB-487D-B9CB-772AFB01E0B9}" type="datetime1">
              <a:rPr lang="sv-SE" smtClean="0"/>
              <a:pPr>
                <a:defRPr/>
              </a:pPr>
              <a:t>2025-10-12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85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A6D06F0E-CB01-08AC-EA59-C67256E47E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1103313"/>
            <a:ext cx="10226675" cy="504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268146"/>
            <a:ext cx="8677275" cy="981075"/>
          </a:xfrm>
        </p:spPr>
        <p:txBody>
          <a:bodyPr/>
          <a:lstStyle/>
          <a:p>
            <a:r>
              <a:rPr lang="sv-SE" dirty="0"/>
              <a:t>Elkostnader för industrin i Europa (PPP*)</a:t>
            </a:r>
            <a:br>
              <a:rPr lang="sv-SE" dirty="0"/>
            </a:br>
            <a:r>
              <a:rPr lang="sv-SE" dirty="0"/>
              <a:t>500 – 2 000 MWh/år, inkl nät och skatter</a:t>
            </a:r>
          </a:p>
        </p:txBody>
      </p:sp>
      <p:sp>
        <p:nvSpPr>
          <p:cNvPr id="7" name="Platshållare för text 18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A796980D-1BB8-48D1-5975-F61A1F1F9E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ktangel 8"/>
          <p:cNvSpPr/>
          <p:nvPr/>
        </p:nvSpPr>
        <p:spPr>
          <a:xfrm>
            <a:off x="9434433" y="6001544"/>
            <a:ext cx="15653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/>
              <a:t>* Köpkraftsjusterat</a:t>
            </a:r>
          </a:p>
        </p:txBody>
      </p:sp>
    </p:spTree>
    <p:extLst>
      <p:ext uri="{BB962C8B-B14F-4D97-AF65-F5344CB8AC3E}">
        <p14:creationId xmlns:p14="http://schemas.microsoft.com/office/powerpoint/2010/main" val="349196945"/>
      </p:ext>
    </p:extLst>
  </p:cSld>
  <p:clrMapOvr>
    <a:masterClrMapping/>
  </p:clrMapOvr>
  <p:transition spd="med">
    <p:fade/>
  </p:transition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4C39A0D-FD00-4673-881C-9BCE717010AE}" type="datetime1">
              <a:rPr lang="sv-SE" smtClean="0"/>
              <a:pPr>
                <a:defRPr/>
              </a:pPr>
              <a:t>2025-10-12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A700EAA7-48B0-4E75-E369-134410BDCD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175" y="1171575"/>
            <a:ext cx="10228263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354645"/>
            <a:ext cx="8677275" cy="981075"/>
          </a:xfrm>
        </p:spPr>
        <p:txBody>
          <a:bodyPr/>
          <a:lstStyle/>
          <a:p>
            <a:r>
              <a:rPr lang="sv-SE" dirty="0"/>
              <a:t>Elkostnader för industrin i Europa</a:t>
            </a:r>
            <a:br>
              <a:rPr lang="sv-SE" dirty="0"/>
            </a:br>
            <a:r>
              <a:rPr lang="sv-SE" dirty="0"/>
              <a:t>70-150 GWh/år, inkl nät och skatter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211866F7-308B-688A-FB74-36C44A35F4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8663931"/>
      </p:ext>
    </p:extLst>
  </p:cSld>
  <p:clrMapOvr>
    <a:masterClrMapping/>
  </p:clrMapOvr>
  <p:transition spd="med">
    <p:fade/>
  </p:transition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63B824C-088E-4BBC-9396-4CDC17083741}" type="datetime1">
              <a:rPr lang="sv-SE" smtClean="0"/>
              <a:pPr>
                <a:defRPr/>
              </a:pPr>
              <a:t>2025-10-12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87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75C56A99-FBF0-9B5F-363F-29BC29F373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175" y="1171575"/>
            <a:ext cx="10228263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292860"/>
            <a:ext cx="8677275" cy="981075"/>
          </a:xfrm>
        </p:spPr>
        <p:txBody>
          <a:bodyPr/>
          <a:lstStyle/>
          <a:p>
            <a:r>
              <a:rPr lang="sv-SE" dirty="0"/>
              <a:t>Elkostnader för industrin i Europa (PPP*)</a:t>
            </a:r>
            <a:br>
              <a:rPr lang="sv-SE" dirty="0"/>
            </a:br>
            <a:r>
              <a:rPr lang="sv-SE" dirty="0"/>
              <a:t>70-150 GWh/år, inkl nät och skatter</a:t>
            </a:r>
          </a:p>
        </p:txBody>
      </p:sp>
      <p:sp>
        <p:nvSpPr>
          <p:cNvPr id="7" name="Platshållare för text 18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FE62D4CE-8254-01E4-9A50-B0019D3A02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ktangel 8"/>
          <p:cNvSpPr/>
          <p:nvPr/>
        </p:nvSpPr>
        <p:spPr>
          <a:xfrm>
            <a:off x="9434433" y="6001544"/>
            <a:ext cx="15653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/>
              <a:t>* Köpkraftsjusterat</a:t>
            </a:r>
          </a:p>
        </p:txBody>
      </p:sp>
    </p:spTree>
    <p:extLst>
      <p:ext uri="{BB962C8B-B14F-4D97-AF65-F5344CB8AC3E}">
        <p14:creationId xmlns:p14="http://schemas.microsoft.com/office/powerpoint/2010/main" val="2991660381"/>
      </p:ext>
    </p:extLst>
  </p:cSld>
  <p:clrMapOvr>
    <a:masterClrMapping/>
  </p:clrMapOvr>
  <p:transition spd="med">
    <p:fade/>
  </p:transition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449CE563-EB01-4D14-B516-71F81D2FD9A7}" type="datetime1">
              <a:rPr lang="sv-SE" smtClean="0"/>
              <a:pPr>
                <a:defRPr/>
              </a:pPr>
              <a:t>2025-10-12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88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D1529BA8-F022-3EB7-008C-4237A3129E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6263" y="1068388"/>
            <a:ext cx="10228262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3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 dirty="0"/>
              <a:t>Elanvändning i Norden och systempris</a:t>
            </a:r>
            <a:br>
              <a:rPr lang="sv-SE" dirty="0"/>
            </a:br>
            <a:r>
              <a:rPr lang="sv-SE" dirty="0"/>
              <a:t>(rullande 52-veckorsvärde)</a:t>
            </a:r>
          </a:p>
        </p:txBody>
      </p:sp>
      <p:sp>
        <p:nvSpPr>
          <p:cNvPr id="7" name="Platshållare för text 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4150608"/>
      </p:ext>
    </p:extLst>
  </p:cSld>
  <p:clrMapOvr>
    <a:masterClrMapping/>
  </p:clrMapOvr>
  <p:transition spd="med">
    <p:fade/>
  </p:transition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0CADBFD-2B73-4C5F-BD07-9DF8183AA72E}" type="datetime1">
              <a:rPr lang="sv-SE" smtClean="0"/>
              <a:pPr>
                <a:defRPr/>
              </a:pPr>
              <a:t>2025-10-12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89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71BDA2B8-ADA6-543B-0DCD-19ABC45C7D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2713" y="636588"/>
            <a:ext cx="11742737" cy="545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579456"/>
          </a:xfrm>
        </p:spPr>
        <p:txBody>
          <a:bodyPr/>
          <a:lstStyle/>
          <a:p>
            <a:r>
              <a:rPr lang="sv-SE" dirty="0"/>
              <a:t>Veckovis elanvändning i Norden</a:t>
            </a:r>
          </a:p>
        </p:txBody>
      </p:sp>
      <p:sp>
        <p:nvSpPr>
          <p:cNvPr id="7" name="Platshållare för text 12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4969754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ED7FAEC-C995-4C2C-A638-DB894046BBBD}" type="datetime1">
              <a:rPr lang="sv-SE" smtClean="0"/>
              <a:pPr>
                <a:defRPr/>
              </a:pPr>
              <a:t>2025-10-12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B88BAA5C-DACD-F3C2-99C3-9838743DAD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175" y="925513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43464"/>
          </a:xfrm>
        </p:spPr>
        <p:txBody>
          <a:bodyPr/>
          <a:lstStyle/>
          <a:p>
            <a:r>
              <a:rPr lang="sv-SE" dirty="0"/>
              <a:t>Systempriset i Norden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Nasdaq Commodities,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328730109"/>
      </p:ext>
    </p:extLst>
  </p:cSld>
  <p:clrMapOvr>
    <a:masterClrMapping/>
  </p:clrMapOvr>
  <p:transition spd="med">
    <p:fade/>
  </p:transition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8855F8F-D7DF-45E8-B7E5-E352B525DAB1}" type="datetime1">
              <a:rPr lang="sv-SE" smtClean="0"/>
              <a:pPr>
                <a:defRPr/>
              </a:pPr>
              <a:t>2025-10-12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90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CC3C4C66-FEE4-7D0A-7A27-7BCE5D5DE2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9725" y="722313"/>
            <a:ext cx="10868025" cy="536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616032"/>
          </a:xfrm>
        </p:spPr>
        <p:txBody>
          <a:bodyPr/>
          <a:lstStyle/>
          <a:p>
            <a:r>
              <a:rPr lang="sv-SE" dirty="0"/>
              <a:t>Veckovis elanvändning i Norden</a:t>
            </a:r>
          </a:p>
        </p:txBody>
      </p:sp>
      <p:sp>
        <p:nvSpPr>
          <p:cNvPr id="7" name="Platshållare för text 12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4151635298"/>
      </p:ext>
    </p:extLst>
  </p:cSld>
  <p:clrMapOvr>
    <a:masterClrMapping/>
  </p:clrMapOvr>
  <p:transition spd="med">
    <p:fade/>
  </p:transition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E8847AD-214D-48A5-9C1A-4A15328DF39C}" type="datetime1">
              <a:rPr lang="sv-SE" smtClean="0"/>
              <a:pPr>
                <a:defRPr/>
              </a:pPr>
              <a:t>2025-10-12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91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341376" y="142920"/>
            <a:ext cx="11241024" cy="689184"/>
          </a:xfrm>
        </p:spPr>
        <p:txBody>
          <a:bodyPr/>
          <a:lstStyle/>
          <a:p>
            <a:r>
              <a:rPr lang="sv-SE" dirty="0"/>
              <a:t>20 i topp veckovis elförbrukning i Norden </a:t>
            </a:r>
            <a:r>
              <a:rPr lang="sv-SE" sz="2400" dirty="0"/>
              <a:t>1984-</a:t>
            </a:r>
            <a:endParaRPr lang="sv-SE" dirty="0"/>
          </a:p>
        </p:txBody>
      </p:sp>
      <p:sp>
        <p:nvSpPr>
          <p:cNvPr id="7" name="Platshållare för text 12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FF6F00FA-4ECD-8FC3-9DF0-BF45E5744D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7663" y="825500"/>
            <a:ext cx="11585575" cy="497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8374454"/>
      </p:ext>
    </p:extLst>
  </p:cSld>
  <p:clrMapOvr>
    <a:masterClrMapping/>
  </p:clrMapOvr>
  <p:transition spd="med">
    <p:fade/>
  </p:transition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1087654-06B7-4CE8-A48C-15B736130F42}" type="datetime1">
              <a:rPr lang="sv-SE" smtClean="0"/>
              <a:pPr>
                <a:defRPr/>
              </a:pPr>
              <a:t>2025-10-12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92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F02CFA31-4809-CE31-8F50-5C6CEE26EB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175" y="1120775"/>
            <a:ext cx="10228263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/>
              <a:t>Elanvändning i Sverige och systempris</a:t>
            </a:r>
            <a:br>
              <a:rPr lang="sv-SE"/>
            </a:br>
            <a:r>
              <a:rPr lang="sv-SE"/>
              <a:t>(rullande 52-veckorsvärde)</a:t>
            </a:r>
            <a:endParaRPr lang="sv-SE" dirty="0"/>
          </a:p>
        </p:txBody>
      </p:sp>
      <p:sp>
        <p:nvSpPr>
          <p:cNvPr id="7" name="Platshållare för text 11"/>
          <p:cNvSpPr txBox="1">
            <a:spLocks/>
          </p:cNvSpPr>
          <p:nvPr/>
        </p:nvSpPr>
        <p:spPr>
          <a:xfrm>
            <a:off x="632086" y="599037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8098154"/>
      </p:ext>
    </p:extLst>
  </p:cSld>
  <p:clrMapOvr>
    <a:masterClrMapping/>
  </p:clrMapOvr>
  <p:transition spd="med">
    <p:fade/>
  </p:transition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BC601F65-E54F-B12D-857E-7DB6AE51DA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175" y="1154113"/>
            <a:ext cx="10228263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BC1D077-0A28-47FB-BC71-F9ED77B48D80}" type="datetime1">
              <a:rPr lang="sv-SE" smtClean="0"/>
              <a:pPr>
                <a:defRPr/>
              </a:pPr>
              <a:t>2025-10-12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93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/>
              <a:t>Elanvändning i Sverige</a:t>
            </a:r>
            <a:br>
              <a:rPr lang="sv-SE"/>
            </a:br>
            <a:r>
              <a:rPr lang="sv-SE"/>
              <a:t>(rullande 52-veckorsvärde)</a:t>
            </a:r>
            <a:endParaRPr lang="sv-SE" dirty="0"/>
          </a:p>
        </p:txBody>
      </p:sp>
      <p:sp>
        <p:nvSpPr>
          <p:cNvPr id="6" name="Platshållare för text 12"/>
          <p:cNvSpPr txBox="1">
            <a:spLocks/>
          </p:cNvSpPr>
          <p:nvPr/>
        </p:nvSpPr>
        <p:spPr>
          <a:xfrm>
            <a:off x="632086" y="5953299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8805126"/>
      </p:ext>
    </p:extLst>
  </p:cSld>
  <p:clrMapOvr>
    <a:masterClrMapping/>
  </p:clrMapOvr>
  <p:transition spd="med">
    <p:fade/>
  </p:transition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9CBC73E-7BB7-4DA5-80FE-C587E985550D}" type="datetime1">
              <a:rPr lang="sv-SE" smtClean="0"/>
              <a:pPr>
                <a:defRPr/>
              </a:pPr>
              <a:t>2025-10-12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94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/>
              <a:t>Elanvändning och systempris i Norden</a:t>
            </a:r>
            <a:br>
              <a:rPr lang="sv-SE"/>
            </a:br>
            <a:r>
              <a:rPr lang="sv-SE"/>
              <a:t>(rullande 52-veckorsvärde)</a:t>
            </a:r>
            <a:endParaRPr lang="sv-SE" dirty="0"/>
          </a:p>
        </p:txBody>
      </p:sp>
      <p:sp>
        <p:nvSpPr>
          <p:cNvPr id="6" name="Platshållare för text 12"/>
          <p:cNvSpPr txBox="1">
            <a:spLocks/>
          </p:cNvSpPr>
          <p:nvPr/>
        </p:nvSpPr>
        <p:spPr>
          <a:xfrm>
            <a:off x="632086" y="6064512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5421FDC6-1FAF-4437-C430-0E2D72ED39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2313" y="1096963"/>
            <a:ext cx="10226675" cy="504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3966462"/>
      </p:ext>
    </p:extLst>
  </p:cSld>
  <p:clrMapOvr>
    <a:masterClrMapping/>
  </p:clrMapOvr>
  <p:transition spd="med">
    <p:fade/>
  </p:transition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184D2119-9811-4B9E-B87F-3722856A8413}" type="datetime1">
              <a:rPr lang="sv-SE" smtClean="0"/>
              <a:pPr>
                <a:defRPr/>
              </a:pPr>
              <a:t>2025-10-12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95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5621BB2B-A4CA-BEF9-82A1-7A0180E215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1277938"/>
            <a:ext cx="10226675" cy="48387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/>
              <a:t>Elanvändningen i Sverige 1990-</a:t>
            </a:r>
            <a:br>
              <a:rPr lang="sv-SE"/>
            </a:br>
            <a:r>
              <a:rPr lang="sv-SE"/>
              <a:t>(rullande 12-månadersvärde)</a:t>
            </a:r>
            <a:endParaRPr lang="sv-SE" dirty="0"/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6027441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 SCB, Energiföretagen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2A7AF413-3F7F-9520-2C9E-4F266269199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1500" y="461963"/>
            <a:ext cx="1409700" cy="29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951402"/>
      </p:ext>
    </p:extLst>
  </p:cSld>
  <p:clrMapOvr>
    <a:masterClrMapping/>
  </p:clrMapOvr>
  <p:transition spd="med">
    <p:fade/>
  </p:transition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1A14D79E-5BC7-B129-8DA9-3A2EBDB2A4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175" y="1343025"/>
            <a:ext cx="10228263" cy="470217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2BB6803-3E9B-40AF-A838-DD5286BA916D}" type="datetime1">
              <a:rPr lang="sv-SE" smtClean="0"/>
              <a:pPr>
                <a:defRPr/>
              </a:pPr>
              <a:t>2025-10-12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96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 dirty="0"/>
              <a:t>Elanvändningen i Sverige 1990-</a:t>
            </a:r>
            <a:br>
              <a:rPr lang="sv-SE" dirty="0"/>
            </a:br>
            <a:r>
              <a:rPr lang="sv-SE" sz="2800" dirty="0"/>
              <a:t>(rullande 12-månadersvärde, index dec 1990=100)</a:t>
            </a:r>
            <a:endParaRPr lang="sv-SE" dirty="0"/>
          </a:p>
        </p:txBody>
      </p:sp>
      <p:sp>
        <p:nvSpPr>
          <p:cNvPr id="6" name="Platshållare för text 13"/>
          <p:cNvSpPr txBox="1">
            <a:spLocks/>
          </p:cNvSpPr>
          <p:nvPr/>
        </p:nvSpPr>
        <p:spPr>
          <a:xfrm>
            <a:off x="632086" y="5891514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886E0225-8066-B2C7-BAFA-B5E6D03192C6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1500" y="461963"/>
            <a:ext cx="1409700" cy="29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672644"/>
      </p:ext>
    </p:extLst>
  </p:cSld>
  <p:clrMapOvr>
    <a:masterClrMapping/>
  </p:clrMapOvr>
  <p:transition spd="med">
    <p:fade/>
  </p:transition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D0DD525C-CF17-389D-8CA8-AC0F115925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1158875"/>
            <a:ext cx="10226675" cy="488632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285CA98-7EC7-4F87-B84E-DC8F521E422B}" type="datetime1">
              <a:rPr lang="sv-SE" smtClean="0"/>
              <a:pPr>
                <a:defRPr/>
              </a:pPr>
              <a:t>2025-10-12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97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 dirty="0"/>
              <a:t>Elanvändningen i Sverige 1990-</a:t>
            </a:r>
            <a:br>
              <a:rPr lang="sv-SE" dirty="0"/>
            </a:br>
            <a:r>
              <a:rPr lang="sv-SE" dirty="0"/>
              <a:t>(rullande 12-månadersvärde)</a:t>
            </a:r>
          </a:p>
        </p:txBody>
      </p:sp>
      <p:sp>
        <p:nvSpPr>
          <p:cNvPr id="6" name="Platshållare för text 13"/>
          <p:cNvSpPr txBox="1">
            <a:spLocks/>
          </p:cNvSpPr>
          <p:nvPr/>
        </p:nvSpPr>
        <p:spPr>
          <a:xfrm>
            <a:off x="632086" y="5891514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784B526C-A06E-8199-F3D1-53BEBC95990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1500" y="461963"/>
            <a:ext cx="1409700" cy="29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616708"/>
      </p:ext>
    </p:extLst>
  </p:cSld>
  <p:clrMapOvr>
    <a:masterClrMapping/>
  </p:clrMapOvr>
  <p:transition spd="med">
    <p:fade/>
  </p:transition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667BEF3-24D2-4692-9803-A85D7BE2ECE8}" type="datetime1">
              <a:rPr lang="sv-SE" smtClean="0"/>
              <a:pPr>
                <a:defRPr/>
              </a:pPr>
              <a:t>2025-10-12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98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9CDBEE78-52DF-4CAF-22AC-311EB94CF91F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563" y="1020763"/>
            <a:ext cx="10212387" cy="5046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 dirty="0"/>
              <a:t>Elanvändningen i Sverige 1990-</a:t>
            </a:r>
            <a:br>
              <a:rPr lang="sv-SE" dirty="0"/>
            </a:br>
            <a:r>
              <a:rPr lang="sv-SE" dirty="0"/>
              <a:t>(rullande 12-månadersvärde)</a:t>
            </a:r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5916228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DB26A3E7-87BB-EACF-2F65-88CE35161D0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1500" y="461963"/>
            <a:ext cx="1409700" cy="29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018885"/>
      </p:ext>
    </p:extLst>
  </p:cSld>
  <p:clrMapOvr>
    <a:masterClrMapping/>
  </p:clrMapOvr>
  <p:transition spd="med">
    <p:fade/>
  </p:transition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D367CB82-C8FE-86CA-0203-27A64EB017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1096963"/>
            <a:ext cx="10226675" cy="504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C1828D1-61FD-4984-B282-E5BE84A6FFD8}" type="datetime1">
              <a:rPr lang="sv-SE" smtClean="0"/>
              <a:pPr>
                <a:defRPr/>
              </a:pPr>
              <a:t>2025-10-12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99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/>
              <a:t>Elanvändningen i svensk industri 1975-</a:t>
            </a:r>
            <a:br>
              <a:rPr lang="sv-SE"/>
            </a:br>
            <a:r>
              <a:rPr lang="sv-SE"/>
              <a:t>(rullande 12-månadersvärde)</a:t>
            </a:r>
            <a:endParaRPr lang="sv-SE" dirty="0"/>
          </a:p>
        </p:txBody>
      </p:sp>
      <p:sp>
        <p:nvSpPr>
          <p:cNvPr id="6" name="Platshållare för text 13"/>
          <p:cNvSpPr txBox="1">
            <a:spLocks/>
          </p:cNvSpPr>
          <p:nvPr/>
        </p:nvSpPr>
        <p:spPr>
          <a:xfrm>
            <a:off x="632086" y="6076869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EBF50479-EF10-F7A0-B998-A8C0F80A3C7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1500" y="461963"/>
            <a:ext cx="1409700" cy="29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266721"/>
      </p:ext>
    </p:extLst>
  </p:cSld>
  <p:clrMapOvr>
    <a:masterClrMapping/>
  </p:clrMapOvr>
  <p:transition spd="med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8738f2a1c7bf7f5369f8ada051421cfbce90"/>
  <p:tag name="LANG_DEF" val="1053"/>
  <p:tag name="LANG_NAME" val="Swedish"/>
  <p:tag name="LINGO_COUNT" val="36"/>
</p:tagLst>
</file>

<file path=ppt/theme/theme1.xml><?xml version="1.0" encoding="utf-8"?>
<a:theme xmlns:a="http://schemas.openxmlformats.org/drawingml/2006/main" name="Energiföretagen_mall_v2">
  <a:themeElements>
    <a:clrScheme name="Energiföretagen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6007E"/>
      </a:accent1>
      <a:accent2>
        <a:srgbClr val="00B9E4"/>
      </a:accent2>
      <a:accent3>
        <a:srgbClr val="FFBC00"/>
      </a:accent3>
      <a:accent4>
        <a:srgbClr val="1F497D"/>
      </a:accent4>
      <a:accent5>
        <a:srgbClr val="D16309"/>
      </a:accent5>
      <a:accent6>
        <a:srgbClr val="444444"/>
      </a:accent6>
      <a:hlink>
        <a:srgbClr val="0000FF"/>
      </a:hlink>
      <a:folHlink>
        <a:srgbClr val="800080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lnSpc>
            <a:spcPct val="90000"/>
          </a:lnSpc>
          <a:spcBef>
            <a:spcPts val="600"/>
          </a:spcBef>
          <a:defRPr sz="2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spcBef>
            <a:spcPts val="600"/>
          </a:spcBef>
          <a:defRPr sz="2400"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nergiforetagen.potx" id="{96E500D2-929A-4A06-A77C-AE3D750D174A}" vid="{70CD42BB-2C2D-45FA-B0D8-07DFDE9939D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Energiforetagen</Template>
  <TotalTime>3562</TotalTime>
  <Words>1889</Words>
  <Application>Microsoft Office PowerPoint</Application>
  <PresentationFormat>Bredbild</PresentationFormat>
  <Paragraphs>463</Paragraphs>
  <Slides>100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100</vt:i4>
      </vt:variant>
    </vt:vector>
  </HeadingPairs>
  <TitlesOfParts>
    <vt:vector size="105" baseType="lpstr">
      <vt:lpstr>Arial</vt:lpstr>
      <vt:lpstr>Calibri</vt:lpstr>
      <vt:lpstr>Calibri Light</vt:lpstr>
      <vt:lpstr>Verdana</vt:lpstr>
      <vt:lpstr>Energiföretagen_mall_v2</vt:lpstr>
      <vt:lpstr>PowerPoint-presentation</vt:lpstr>
      <vt:lpstr>Nordiska vattenmagasin och prisskillnad Norden-Tyskland</vt:lpstr>
      <vt:lpstr>Vattenmagasinens utveckling i Norden</vt:lpstr>
      <vt:lpstr>Prisutveckling på kol, olja och naturgas (Index 1996=100, USD)</vt:lpstr>
      <vt:lpstr>Prisutveckling resp futures på kol</vt:lpstr>
      <vt:lpstr>Terminspris på kol</vt:lpstr>
      <vt:lpstr>Utsläppsrättspris på Nasdaq Commodities</vt:lpstr>
      <vt:lpstr>Netto kraftflöden till och från Norden</vt:lpstr>
      <vt:lpstr>Systempriset i Norden</vt:lpstr>
      <vt:lpstr>Systempriset i Norden</vt:lpstr>
      <vt:lpstr>Områdespriser på Nord Pool 2006- (dygnsgenomsnitt)</vt:lpstr>
      <vt:lpstr>Områdespriser på Nord Pool 2006- (rullande veckogenomsnitt)</vt:lpstr>
      <vt:lpstr>Områdespriser på Nord Pool</vt:lpstr>
      <vt:lpstr>Områdespriser på Nord Pool</vt:lpstr>
      <vt:lpstr>Avvikelse från systempriset</vt:lpstr>
      <vt:lpstr>Områdespriser i Sverige (dygnsgenomsnitt)</vt:lpstr>
      <vt:lpstr>Områdespriser i Sverige (timpriser 20111101-20141231)</vt:lpstr>
      <vt:lpstr>Områdespriser i Sverige (timpriser 20150101-20171231)</vt:lpstr>
      <vt:lpstr>Områdespriser i Sverige (timpriser 20180101-)</vt:lpstr>
      <vt:lpstr>PowerPoint-presentation</vt:lpstr>
      <vt:lpstr>Prisskillnader per timme mellan elområden i Sverige samt avvikelse gentemot systempris (€/MWh)</vt:lpstr>
      <vt:lpstr>Områdespriser på Nord Pool </vt:lpstr>
      <vt:lpstr>EPAD Förväntad avvikelse gentemot systempriset</vt:lpstr>
      <vt:lpstr>EPAD-priser Sverige, Y+1</vt:lpstr>
      <vt:lpstr>EPAD-priser Sverige, Q+1</vt:lpstr>
      <vt:lpstr>Spotpriser Tyskland resp Norden (Systempris)</vt:lpstr>
      <vt:lpstr>Spotpriser Tyskland resp Norden (Systempris)</vt:lpstr>
      <vt:lpstr>Spotpriser Tyskland, Frankrike resp Norden (systempris)</vt:lpstr>
      <vt:lpstr>Terminspriser på Nasdaq</vt:lpstr>
      <vt:lpstr>Kvartalskontrakt på Nasdaq Commodities</vt:lpstr>
      <vt:lpstr>Priser i Tyskland resp Norden</vt:lpstr>
      <vt:lpstr>Priser i Tyskland, Frankrike resp Norden</vt:lpstr>
      <vt:lpstr>Prisdifferens Norden - Tyskland</vt:lpstr>
      <vt:lpstr>Terminspris nästkommande år i Norden resp Tyskland</vt:lpstr>
      <vt:lpstr>Differens i terminspris Norden – Tyskland (Bas)</vt:lpstr>
      <vt:lpstr>Differens i terminspriser mellan Norden och Tyskland respektive Frankrike</vt:lpstr>
      <vt:lpstr>Utsläppsrätter och elpriser i Norden</vt:lpstr>
      <vt:lpstr>Spotpris Tyskland och Norden samt pris på utsläppsrätter</vt:lpstr>
      <vt:lpstr>Spotprisutveckling (dygnspris)i Europa</vt:lpstr>
      <vt:lpstr>Spotpriser i världen (månadsmedelvärde)</vt:lpstr>
      <vt:lpstr>Spotpriser i världen (rullande 12-månaders medelvärde)</vt:lpstr>
      <vt:lpstr>Elkundernas fördelning per avtalstyp</vt:lpstr>
      <vt:lpstr>Elkundernas fördelning per avtalstyp</vt:lpstr>
      <vt:lpstr>Elkundernas fördelning per avtalstyp, procent</vt:lpstr>
      <vt:lpstr>Fördelning av elvolym, andel (procent) efter elområde, avtalstyp och månad</vt:lpstr>
      <vt:lpstr>Systempris (månadsmedel) samt fördelning av avtalstyper</vt:lpstr>
      <vt:lpstr>Elhandelsbyte per månad – hushåll (antal)</vt:lpstr>
      <vt:lpstr>Elhandelsbyte per månad – hushåll (volym)</vt:lpstr>
      <vt:lpstr>Elhandelsbyte per månad – övriga (antal)</vt:lpstr>
      <vt:lpstr>Elhandelsbyte per månad – övriga (volym)</vt:lpstr>
      <vt:lpstr>Elhandelsbyte per månad (antal)</vt:lpstr>
      <vt:lpstr>Elhandelsbyte per månad (volym)</vt:lpstr>
      <vt:lpstr>Elhandelsbyte summa 12 månader (antal)</vt:lpstr>
      <vt:lpstr>Elhandelsbyte summa 12 månader (volym)</vt:lpstr>
      <vt:lpstr>Elhandelsbyte per månad hushållskunder – genomsnittlig volym </vt:lpstr>
      <vt:lpstr>Omförhandlade avtal per månad</vt:lpstr>
      <vt:lpstr>Underlag för ”Konsumentpriset” exkl. nätavgift</vt:lpstr>
      <vt:lpstr>Underlag för ”konsumentpriset” (systempris exkl. nätavgift)</vt:lpstr>
      <vt:lpstr>Underlag för ”konsumentpriset” exkl. nätavgift och lägre energiskatt i SE1 och SE2</vt:lpstr>
      <vt:lpstr>Konsumentprisets fördelning 20 000 kWh/år, rörligt pris, löpande priser</vt:lpstr>
      <vt:lpstr>Konsumentprisets fördelning 20 000 kWh/år, rörligt pris, löpande priser</vt:lpstr>
      <vt:lpstr>Konsumentprisets fördelning Avtal om rörligt pris (löpande priser)</vt:lpstr>
      <vt:lpstr>Konsumentprisets sammansättning Avtal om rörligt pris (löpande priser)</vt:lpstr>
      <vt:lpstr>Konsumentpriset på el fördelat 1970- Villa med elvärme (20 000 kWh/år, rörligt pris, löpande priser)</vt:lpstr>
      <vt:lpstr>Konsumentpriset på el fördelat 1970- Villa med elvärme (20 000 kWh/år, rörligt pris, 2010-års priser)</vt:lpstr>
      <vt:lpstr>Konsumentpriset på el fördelat 1970- Villa med elvärme (20 000 kWh/år, rörligt pris, löpande priser)</vt:lpstr>
      <vt:lpstr>Konsumentpriset på el fördelat 1970- Villa med elvärme (20 000 kWh/år, rörligt pris, löpande priser)</vt:lpstr>
      <vt:lpstr>Prisutveckling för olika avtalsformer villa med elvärme, löpande elpriser, inkl. nätavgifter och skatter</vt:lpstr>
      <vt:lpstr>Prisutveckling för olika avtalsformer villa med elvärme, löpande elenergipriser, exkl. nätavgifter och skatter</vt:lpstr>
      <vt:lpstr>Prisutveckling för olika avtalsformer villa med elvärme, löpande elenergipriser, exkl. nätavgifter och skatter</vt:lpstr>
      <vt:lpstr>Prisutveckling för olika avtalsformer lägenhet, löpande elenergipriser, exkl. nätavgifter och skatter</vt:lpstr>
      <vt:lpstr>Prisutveckling i relation till KPI villa med elvärme (löpande priser)</vt:lpstr>
      <vt:lpstr>Rörligt prisavtal i relation till KPI villa med elvärme (löpande priser)</vt:lpstr>
      <vt:lpstr>Elskattens utveckling från år 1951 för hushållskunder*</vt:lpstr>
      <vt:lpstr>Elkostnadernas utveckling från 1996 rörligt avtal*, inkl. nätavgift, elcertifikat, skatter&amp;moms (löpande priser)</vt:lpstr>
      <vt:lpstr>Elkostnader i Europa hushållskunder 2 500-5 000 kWh/år</vt:lpstr>
      <vt:lpstr>Elkostnader i Europa (PPP*) hushållskunder 2 500-5 000 kWh/år</vt:lpstr>
      <vt:lpstr>Elkostnader i Europa hushållskunder 5 000-15 000 kWh/år</vt:lpstr>
      <vt:lpstr>Elkostnader i Europa hushållskunder 5 000-15 000 kWh/år</vt:lpstr>
      <vt:lpstr>Elkostnader i Europa hushållskunder &gt;15 000 kWh/år</vt:lpstr>
      <vt:lpstr>Elkostnader i Europa (PPP*) hushållskunder &gt;15 000 kWh/år</vt:lpstr>
      <vt:lpstr>Elkostnader för industrin i Europa 20-500 MWh/år, inkl nät och skatter</vt:lpstr>
      <vt:lpstr>Elkostnader för industrin i Europa (PPP*) 20-500 MWh/år, inkl nät och skatter</vt:lpstr>
      <vt:lpstr>Elkostnader för industrin i Europa 500 – 2 000 MWh/år, inkl nät och skatter</vt:lpstr>
      <vt:lpstr>Elkostnader för industrin i Europa (PPP*) 500 – 2 000 MWh/år, inkl nät och skatter</vt:lpstr>
      <vt:lpstr>Elkostnader för industrin i Europa 70-150 GWh/år, inkl nät och skatter</vt:lpstr>
      <vt:lpstr>Elkostnader för industrin i Europa (PPP*) 70-150 GWh/år, inkl nät och skatter</vt:lpstr>
      <vt:lpstr>Elanvändning i Norden och systempris (rullande 52-veckorsvärde)</vt:lpstr>
      <vt:lpstr>Veckovis elanvändning i Norden</vt:lpstr>
      <vt:lpstr>Veckovis elanvändning i Norden</vt:lpstr>
      <vt:lpstr>20 i topp veckovis elförbrukning i Norden 1984-</vt:lpstr>
      <vt:lpstr>Elanvändning i Sverige och systempris (rullande 52-veckorsvärde)</vt:lpstr>
      <vt:lpstr>Elanvändning i Sverige (rullande 52-veckorsvärde)</vt:lpstr>
      <vt:lpstr>Elanvändning och systempris i Norden (rullande 52-veckorsvärde)</vt:lpstr>
      <vt:lpstr>Elanvändningen i Sverige 1990- (rullande 12-månadersvärde)</vt:lpstr>
      <vt:lpstr>Elanvändningen i Sverige 1990- (rullande 12-månadersvärde, index dec 1990=100)</vt:lpstr>
      <vt:lpstr>Elanvändningen i Sverige 1990- (rullande 12-månadersvärde)</vt:lpstr>
      <vt:lpstr>Elanvändningen i Sverige 1990- (rullande 12-månadersvärde)</vt:lpstr>
      <vt:lpstr>Elanvändningen i svensk industri 1975- (rullande 12-månadersvärde)</vt:lpstr>
      <vt:lpstr>Elanvändningen i svensk industri 1975- (rullande 12-månadersvärde)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Magnus Thorstensson</dc:creator>
  <dc:description>EFS9000, v4.2, 2018-02-01</dc:description>
  <cp:lastModifiedBy>Magnus Thorstensson</cp:lastModifiedBy>
  <cp:revision>1081</cp:revision>
  <cp:lastPrinted>2016-09-19T08:50:12Z</cp:lastPrinted>
  <dcterms:created xsi:type="dcterms:W3CDTF">2018-12-07T10:14:31Z</dcterms:created>
  <dcterms:modified xsi:type="dcterms:W3CDTF">2025-10-12T12:24:38Z</dcterms:modified>
</cp:coreProperties>
</file>