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089435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454480C-29AD-4BAC-A968-05E90ED0F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C44BEDC-EF11-73F4-03A4-A6343D3F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9E7FF28-3B5F-98FD-EBB8-47F236F78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06D8EA2-A1D9-68E7-581E-5EA6BA798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BC82E7-7572-0990-3B75-40D4EA4CD070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A65B16-5A53-2E2E-DF90-11387212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245F814-EC7F-57ED-C65A-D440CAF1D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75B6EA-46B8-FF30-3C45-B613B85BD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369651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7AC9461-4FA1-3E49-745F-A9D292B15D7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11BB711-611F-E87D-6C47-47D1FCB9A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BCD7A5-4FA1-6FC9-AC39-860C04C5B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3C99F3-C4F3-9334-F17D-6B98ED6F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70E7EA-5057-CCB4-2238-958F693E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7096372-DFC3-318C-4D37-215139E0F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5C2C82BA-4EAD-A7D3-C018-2C7B7B049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DCEC7933-6EBD-9D59-A715-6538327D5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01A85BDB-FF36-198C-D763-B1D02B90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2454F04E-3144-0A66-FF95-30FDE15C8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66FC8BC7-EAF1-DC1D-AD4A-9484A408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70050"/>
            <a:ext cx="76358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993C3177-ABF1-2E50-A5F1-5DE75AAD8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E94B3658-6956-54DA-DEC5-9DD43536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95299FD2-C41A-8611-5ACF-A8F69A3C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47BE7BE5-FB64-1E6D-C395-90E718854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3B48B463-B857-E156-A851-BC6A70C4D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1BCF5568-4578-44C4-A28B-555E6FE72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99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D7C8487E-E852-35C7-10F9-4F0B424E0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553DC2B4-3B1C-5276-CC2F-316669ADC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3475" y="5322888"/>
            <a:ext cx="56673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4AAFED97-0DB3-4106-AB37-B8C1B9F8E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0E87218-5C54-C5D1-FFC8-3FC3235531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6878366-11A4-B969-5CC7-C4B6DF74F2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2D7B71-7FCA-D58D-C272-EE378C0B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1E6247D-CBE8-315D-5F75-DFE33CAD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2325"/>
            <a:ext cx="9613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A11929-A5F1-47DD-7A35-C63AD1E2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519FA3E-45B9-09B3-86C7-DFD7B08C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79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E5325B2-77B8-11C4-7883-A49AECEDE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6C2F5A4-3DBF-C6EC-F92A-B43F4C7C3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590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B0744306-58F2-8FE5-2DB8-3457D45E97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CC44C9-175E-7C16-9A0E-6A8CAF805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016FA15-FDA1-F3D2-DCF5-EB4F20264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377F817-94DB-A9C5-F8DB-6842131D7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97C57D-3162-934B-7761-6DE69F8B6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B92291-974A-1D83-AE72-A8DFF1532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EB3EC6F-35F7-E4CD-BB35-5AB50920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B9D3EC-4B92-635B-7FDF-53F4E8CD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CDEFB4-4F2C-C608-0A0A-69E29D126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FBF243-0A07-84B9-E548-B89105E35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EAFF19-FF54-98DD-2871-39463B22A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BD6200-579B-0A5A-C699-255046DD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27DEBAA-31C9-D774-CA56-991B56FD5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B422C75-9D15-ECC7-75E8-B3AC5FDE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AA9242-3333-D6BD-1912-5E94AC6BB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E187240-3B8C-9B6F-052D-6C8C7C895A4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9FD9E2-3803-A87A-2573-6709936C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564F714-BF07-4323-9636-5225E5B23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C6C701F-1BA4-6F66-9576-EE983C5DC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61C3AC-7D13-031A-A55E-25E9BBF47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2025-10-12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8BAA5C-DACD-F3C2-99C3-9838743DA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2483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1096</cp:revision>
  <cp:lastPrinted>2016-09-19T08:50:12Z</cp:lastPrinted>
  <dcterms:created xsi:type="dcterms:W3CDTF">2018-12-07T10:14:31Z</dcterms:created>
  <dcterms:modified xsi:type="dcterms:W3CDTF">2025-10-12T12:26:33Z</dcterms:modified>
</cp:coreProperties>
</file>