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6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415" r:id="rId61"/>
    <p:sldId id="416" r:id="rId62"/>
    <p:sldId id="417" r:id="rId63"/>
    <p:sldId id="418" r:id="rId64"/>
    <p:sldId id="419" r:id="rId65"/>
    <p:sldId id="420" r:id="rId66"/>
    <p:sldId id="421" r:id="rId67"/>
    <p:sldId id="422" r:id="rId68"/>
    <p:sldId id="423" r:id="rId69"/>
    <p:sldId id="424" r:id="rId70"/>
    <p:sldId id="457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6" r:id="rId83"/>
    <p:sldId id="437" r:id="rId84"/>
    <p:sldId id="438" r:id="rId85"/>
    <p:sldId id="439" r:id="rId86"/>
    <p:sldId id="440" r:id="rId87"/>
    <p:sldId id="441" r:id="rId88"/>
    <p:sldId id="442" r:id="rId89"/>
    <p:sldId id="443" r:id="rId90"/>
    <p:sldId id="444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</p:sldIdLst>
  <p:sldSz cx="12192000" cy="6858000"/>
  <p:notesSz cx="6794500" cy="9906000"/>
  <p:custDataLst>
    <p:tags r:id="rId104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79" d="100"/>
          <a:sy n="79" d="100"/>
        </p:scale>
        <p:origin x="68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2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1C9AF2-6A1E-BD4D-62E1-99668087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4EFC141-C43A-4869-FF1F-B7C994853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FDB2B3-22A8-7C15-8794-68FC71B348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E08F18-0A21-99D6-ED10-B3DF8BA7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7F0D13-BC17-7F9E-4F08-D7C34B92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0522BA-4DB4-944E-8FB3-1F822B2B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7B4AB1-D1F2-19D2-A5E2-046CCFBD6F6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592A95-0BED-BBF3-E6C4-7A2B4D4C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1D378E-FFFC-1116-CBBD-4C8B7C9E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AD99C1-EC27-ABC6-8813-88E43B88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359199-2DC1-7581-AA30-B7AE334B4E9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7DC41E-A3ED-C1F0-A40C-8978BF50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E3D2EE-9606-44F6-34D1-1DBDFDA7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5984E7-0B04-7C60-0280-0F7F51EF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809C27-FEEB-6802-0984-91AEA62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71AA4F0-79EC-0F8C-6FE1-B5EAC546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0800939-4B46-42E7-E1DD-5CE2F00B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CF36402-6F45-0629-2773-02F16E3F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E621AD1-E29A-A0F6-0B8F-9DB8E696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64D3D4A-4797-013B-337B-4B83D6D8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3AA393B-A999-732F-202B-F249A771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1B34560-8166-4099-F07A-0978E0AB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D8BAD0D-A4C8-A86B-481E-505CCC94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9A8660F4-C591-0B25-C0AF-36D63B9E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278C399-8B8E-5692-36DC-1B46E691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28D2C0B-A18D-1B7D-B4FC-3C739148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6259F5A4-CD35-C5AD-36CE-57A1C0F6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4B310348-3FB8-07CF-D619-3FA436F8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9CCE930E-E9F3-1068-3729-7974E833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2E21D27-0FC5-DD4D-C04A-64FD17B1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A35844-FED0-C628-9C4D-D2CB886FF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324577-429B-BFD6-6CB8-A8ED07DAF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6B518F-7932-F08D-B6D1-B4E54CDC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70B809-E2CB-39B8-FAA2-CE9245BC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09AD85-4D4E-A9B5-2D9B-EADBEF07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7CD1CF-4056-4A8C-A2FD-E5B83071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16A2C1-88CF-D227-403A-B65F1E11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5B3527-B13C-55F5-8F51-2B34DD87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C9B1C04-800F-08CF-2FBF-750D06EC4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80F543-3477-C50B-029E-1998F555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24868E-D6FA-07FC-08EE-DF591116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68BA4B-8912-F1F8-D4D9-885CD037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1BF8F0-29A2-086E-E6A4-0C067A9D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84386B-9F07-F4B6-4454-4A22F5B5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5F4B86-0CFC-575D-827D-CA8275D2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43F411-44A4-4CE9-7BB5-559A6D68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ADFFFF-9EA0-1B33-6D75-546A52F7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1CB85-6F5E-EEB4-B43E-EE452246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8E219C-507C-D0DB-E8A9-A39EB5AC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D659A4-4AFF-6C18-F074-59909ECB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D9DDB9-7F52-C714-69D7-9BA57521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1CB273-26D5-DFB3-BF74-53CDBBA9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95421A-886A-9041-9F51-6844975E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4C877F-8038-23E9-E5F6-44BD934C5E2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FFD3D0-4B38-5DE0-8194-1F781425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8C1F594-F454-B977-2518-DE065DC24B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7CCA6CB-AF62-8022-014F-BC24BF81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48688CD-AEC9-B311-6D6F-18A83DE08D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7CC25CE-5596-802C-49DA-A5DDCD9D38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9713C7-63AE-FFD2-40D6-3CF6AE25E4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0E4E2-A71B-9769-6B79-BEEE37BE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E6AD4CD-5732-C632-7566-5F3E890762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7FE6B1-CAEF-F50C-9A30-7D672D3A8E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D60FA4-0870-6EED-9EDD-4FEEE331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540000"/>
            <a:ext cx="10277475" cy="981075"/>
          </a:xfrm>
        </p:spPr>
        <p:txBody>
          <a:bodyPr/>
          <a:lstStyle/>
          <a:p>
            <a:r>
              <a:rPr lang="sv-SE" dirty="0"/>
              <a:t>Fördelning av </a:t>
            </a:r>
            <a:r>
              <a:rPr lang="sv-SE" dirty="0" err="1"/>
              <a:t>elvolym</a:t>
            </a:r>
            <a:r>
              <a:rPr lang="sv-SE" dirty="0"/>
              <a:t>, andel (procent) efter elområde, avtalstyp och månad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A0E4AE8E-5B8C-5EF7-29A8-928429F1CDAD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40F6101-A155-CC8A-EA60-37180C0C9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594975" y="1081087"/>
            <a:ext cx="1409700" cy="2968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03F2A8B-92F7-2583-AC36-6ABEC03C18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4313" y="2260600"/>
            <a:ext cx="11763375" cy="24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7084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9845F9F-FA7E-FF45-3C44-F09CAD59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464DAA-FFDC-A252-71B0-F2F0CEBDB3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1F0107B-B5B9-532F-486E-F065F2501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D754BD1-A560-E69D-9444-7467A7BBE0D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59453E-6521-A2F2-CF7B-7D4A009C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A8C579C-3594-FBDB-D09C-052210ECB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B85ECB-450A-853C-E36F-6691F397B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72DE5DE-7A96-2DB5-CE1C-BDFB499A757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5D6A15-9DB7-C891-937B-ADCD9ACF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786751A-798C-C123-24AB-4B4D35BAB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A43328B-0E1F-01A6-E8C0-48A18904E3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7FA677-B74F-C2AE-5015-7D18BE19E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11C0A0-BE2F-F748-1646-CE7B28AE0C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F94F8B4-88E7-B4E0-D0C8-900252C8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F21B04-0D6B-1F47-66EB-3C787952B9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83C4973-EC45-8A78-B2B9-1EC913719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01791EF-7671-9196-254D-8C13DB4E48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3D923A6-F1E4-1194-2C4F-72C2574B4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C5DA0D3-C106-6B03-0B64-729D19873A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7E2EE4A-4B84-8A3B-1990-3B47257D2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21715A-A13D-D890-EAB4-9AC4CBD9D8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8013" y="755066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A2F8B91-EC61-B000-06B0-B9B36C8A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45A315-A53F-3470-D9F4-659C4227FF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035CC5F-EEC4-5175-58D0-B949F6E36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A301769-5E0F-AC37-78DC-D4A48B00A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998170-C7C5-22A7-942D-0F4879ED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E76592-520A-7B4C-F5DD-7B8CCAF7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2AC478-9BB0-9676-0E27-8C8368E1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4ABA203-FF37-E00F-5D84-A34C1F6D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9072D58-8A6C-DE90-608B-4035B33907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1532A2A-CA48-CE24-1C28-4106046C3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5714D74-1062-A1DE-CAE0-A18426B690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547FBFC-8977-F385-F0AF-E9F69E6D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DA2A04-304B-DBD5-88A5-440CCAAC67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6DE1E9F-B438-FFC4-7E39-E054CC66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D90D98-B049-C406-85A1-CB6B312536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F6AC8E5-E910-2342-05E1-D631AE7A622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080908-6E89-6F07-3EF5-B3BACDFAA24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2B6DA1-854A-59E1-E021-F578A327F6F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8AC8077-EBC2-B04B-0C67-D895B1EAE0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7768B21-E4B3-2247-0B15-3D2A30E4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2E2A958-39F7-57A7-CAEA-D0E1070591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38713D1-1B1F-C3AF-E102-DB7A97D4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B532BF8-49F9-DB4C-CC97-A8988AAEC6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8DAD6DD-EA4C-A017-EF74-D943579D7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32AF84-8BCF-1A0D-C9A5-4BD858E2BB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01139EF-5A8E-48AD-1917-5F2DC60E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381BA90-CE9F-AEA0-B75F-38E1C9FB41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FF751F-CFB2-232C-3951-2B8740BD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4A7C20D-1AD4-80FA-A755-1350916D20C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B7039A5-C554-7AA7-7BE0-3BC5004DBB1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600C543-F4EF-6748-CA58-0BAB6CD1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5A4D3B-D0BB-906C-07A7-6AF9C14AB2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0D7240A-80C4-C4F7-637A-258D2B585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C5EBA9-058C-DBE2-D52C-5C5DFC0214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F258E3-9E51-2E74-1AA4-EBA8B505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4DAB395-0529-5772-C9ED-B7652061FF9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E3241E-E594-C815-3763-D396ED94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B92409B-C917-F97B-765F-257CFEF0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6D42575-1FEF-995E-4C1E-751E3AEBC1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042D049-51A1-08A6-2311-D3A877C5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8FA371-7A54-4D8C-57EE-1A6643B8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4C80DE-E611-B171-6765-7408F004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2528E16-60A4-03D4-DBF1-F3161D46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A92843-E799-8A79-AD89-889DC6A3D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C3C3609-2E32-F2D0-0092-763E98DA562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32A5EA-9B3E-A5EB-BE8C-F6B8AAC4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493A47C-28A5-BF9D-B5E0-C40548837A3C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1493C0-3932-FD10-62D8-DA3C5E0AC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6FAA27-F149-60ED-F8CA-CD6F9413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6C6B79B-152E-41D3-EFD7-9350D482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550971-3A26-7DE9-2E7A-0A3DB70C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CE54635-3BAA-85CE-71A8-312155B7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E251DB-B3A9-0E87-1351-41CFA2F1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C47B380-C333-7C76-23C5-7EA96D89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123A81-D1B9-9CD3-937D-F1C48AC3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A0611F7-3B87-0D2A-D0E0-C670E56E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C8A61D-AD41-FBBE-0210-00EEE28E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438E76-AF62-FA5F-EFCC-166E15D8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71CF79A-C087-E691-AD9E-10B077C6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FA815F-DE09-84D8-718B-2677DCF6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CC0468-8615-4815-7330-8924EA35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C9B7179-DBF5-361B-2A71-F027822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8BAE0D-A785-18FF-2F1F-515F8CBC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40151D-451E-6F80-35BA-36B213599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F26458-6521-F7A2-AD69-531D384A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2042628-E079-D8D5-9108-4706DE0F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857E68-4670-5349-8738-36C07D25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66DBCA-469B-E342-BBCC-F047CC2F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BD2831-5F01-1CDB-5179-E6B4B79A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7DE5835-9979-D702-771F-B2062269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98806F-A262-F859-5499-8BAAB626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B2832A-073B-DE12-3351-F88A7AC8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776F65-B194-1FB9-CE17-0A071DCA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AA32B9F-F9B6-C0DC-D8B9-1F6E639FEB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0B17539-2D19-7327-B25F-426F1201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2BFA49-C778-3868-78C5-9FB5BE177C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C08D2A0-E183-25A1-58C5-B65B7984E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F031FB9-9E95-06EC-08CC-AA56A0C25E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9900DB2-CEFF-D580-4D3D-62CC34170CED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58FD64D-8A11-306B-628F-7FD052A3D9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FF3BB39-EE08-C9EC-81BA-3F572923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5367D0-3DCB-15DC-908B-6A4952841E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30925" y="462084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3436</TotalTime>
  <Words>1889</Words>
  <Application>Microsoft Office PowerPoint</Application>
  <PresentationFormat>Bredbild</PresentationFormat>
  <Paragraphs>463</Paragraphs>
  <Slides>100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Fördelning av elvolym, andel (procent) efter elområde, avtalstyp och månad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1071</cp:revision>
  <cp:lastPrinted>2016-09-19T08:50:12Z</cp:lastPrinted>
  <dcterms:created xsi:type="dcterms:W3CDTF">2018-12-07T10:14:31Z</dcterms:created>
  <dcterms:modified xsi:type="dcterms:W3CDTF">2025-08-17T15:37:36Z</dcterms:modified>
</cp:coreProperties>
</file>