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27997916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1C9AF2-6A1E-BD4D-62E1-99668087D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E08F18-0A21-99D6-ED10-B3DF8BA75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7F0D13-BC17-7F9E-4F08-D7C34B92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0522BA-4DB4-944E-8FB3-1F822B2B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7B4AB1-D1F2-19D2-A5E2-046CCFBD6F6E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E592A95-0BED-BBF3-E6C4-7A2B4D4C7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1D378E-FFFC-1116-CBBD-4C8B7C9EE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AD99C1-EC27-ABC6-8813-88E43B88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3613719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8359199-2DC1-7581-AA30-B7AE334B4E9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7DC41E-A3ED-C1F0-A40C-8978BF50A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CE3D2EE-9606-44F6-34D1-1DBDFDA72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C5984E7-0B04-7C60-0280-0F7F51EF9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809C27-FEEB-6802-0984-91AEA62D4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71AA4F0-79EC-0F8C-6FE1-B5EAC5462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80800939-4B46-42E7-E1DD-5CE2F00B3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2CF36402-6F45-0629-2773-02F16E3FA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DE621AD1-E29A-A0F6-0B8F-9DB8E6965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664D3D4A-4797-013B-337B-4B83D6D84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B3AA393B-A999-732F-202B-F249A7718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31B34560-8166-4099-F07A-0978E0AB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3D8BAD0D-A4C8-A86B-481E-505CCC941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9A8660F4-C591-0B25-C0AF-36D63B9EB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3278C399-8B8E-5692-36DC-1B46E691C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528D2C0B-A18D-1B7D-B4FC-3C7391484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6259F5A4-CD35-C5AD-36CE-57A1C0F67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4B310348-3FB8-07CF-D619-3FA436F88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9CCE930E-E9F3-1068-3729-7974E8331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42E21D27-0FC5-DD4D-C04A-64FD17B11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9A35844-FED0-C628-9C4D-D2CB886FF2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A324577-429B-BFD6-6CB8-A8ED07DAFB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6B518F-7932-F08D-B6D1-B4E54CDC8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70B809-E2CB-39B8-FAA2-CE9245BCA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09AD85-4D4E-A9B5-2D9B-EADBEF07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77CD1CF-4056-4A8C-A2FD-E5B830710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216A2C1-88CF-D227-403A-B65F1E115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65B3527-B13C-55F5-8F51-2B34DD87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DC9B1C04-800F-08CF-2FBF-750D06EC4B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80F543-3477-C50B-029E-1998F555E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24868E-D6FA-07FC-08EE-DF591116F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368BA4B-8912-F1F8-D4D9-885CD037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41BF8F0-29A2-086E-E6A4-0C067A9D6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D84386B-9F07-F4B6-4454-4A22F5B5C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5F4B86-0CFC-575D-827D-CA8275D21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43F411-44A4-4CE9-7BB5-559A6D689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EADFFFF-9EA0-1B33-6D75-546A52F75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6E1CB85-6F5E-EEB4-B43E-EE452246D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8E219C-507C-D0DB-E8A9-A39EB5AC6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D659A4-4AFF-6C18-F074-59909ECB6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D9DDB9-7F52-C714-69D7-9BA575216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41CB273-26D5-DFB3-BF74-53CDBBA9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95421A-886A-9041-9F51-6844975E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74C877F-8038-23E9-E5F6-44BD934C5E2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5D6A15-9DB7-C891-937B-ADCD9ACFD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2AC478-9BB0-9676-0E27-8C8368E13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FF751F-CFB2-232C-3951-2B8740BDA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A1493C0-3932-FD10-62D8-DA3C5E0AC3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2025-08-17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E857E68-4670-5349-8738-36C07D25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2476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1087</cp:revision>
  <cp:lastPrinted>2016-09-19T08:50:12Z</cp:lastPrinted>
  <dcterms:created xsi:type="dcterms:W3CDTF">2018-12-07T10:14:31Z</dcterms:created>
  <dcterms:modified xsi:type="dcterms:W3CDTF">2025-08-17T15:39:21Z</dcterms:modified>
</cp:coreProperties>
</file>