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66" r:id="rId61"/>
    <p:sldId id="412" r:id="rId62"/>
    <p:sldId id="413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57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6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</p:sldIdLst>
  <p:sldSz cx="12192000" cy="6858000"/>
  <p:notesSz cx="6794500" cy="9906000"/>
  <p:custDataLst>
    <p:tags r:id="rId10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68" d="100"/>
          <a:sy n="68" d="100"/>
        </p:scale>
        <p:origin x="72" y="6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gs" Target="tags/tag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C0BB51-4A6C-EF1F-412E-03667D595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EEX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9DBC82E-54E1-D210-DF23-9035B64E4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84288"/>
            <a:ext cx="10210800" cy="48244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6C7846D-2CF8-8960-FAA7-9C5AD2B755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1113" y="84772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B405697-FADE-12E3-EDE8-662600231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349375"/>
            <a:ext cx="10212388" cy="46878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030B129-9167-1F6D-D2CF-FFCDC11B07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0938" y="87947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4D58262-81F9-A72D-B7C1-5983C215E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65225"/>
            <a:ext cx="10210800" cy="48720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93B9B98-6CBE-CA73-ABAB-638E486BA0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8563" y="928688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80B8A6C-F1FB-9FF1-4FD8-07E41D4110A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028700"/>
            <a:ext cx="101965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902437-E85A-27B7-BB11-9284D6B9FB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0475" y="708025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DB5DB24-61A1-29A0-9971-7075A0E1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052C293-0F26-0FE7-E270-FBB1C15DAC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40938" y="781050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9ED92A9-F57E-31AC-B0C6-92BDFCFCD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6680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F252D5E-354C-E0CD-0A2C-85944EC470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0475" y="781050"/>
            <a:ext cx="145415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C8774A10-FF0C-1943-9BFD-86F474C3E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914272-6D81-D4B1-4283-77A670BB6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CE8867-A527-D6AC-5CF1-7F408C19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51E577-AA8B-E89F-1088-5B02C42A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82D577-4ED5-6C89-8F59-7D2E6E85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D1A20B-F093-906F-8E58-248B1A1F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095F6A-E2F6-BA8D-0EBB-0D2C0A11CC9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206416-0845-85FE-EF0D-165E6626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6B146A-7013-9DFB-1843-CCA57C5E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801688"/>
            <a:ext cx="93614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0BFD59-E375-9F6D-6DD6-69BDF3E6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493DE4-3D7B-16D9-4425-68DA81258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2D16838-C240-EA79-C10F-DCE8AD86CFC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9F736C-4AE9-39F8-81A0-4653240F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B65D7D-251B-4CC5-86CD-04C4ECF9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425575"/>
            <a:ext cx="118332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829801-98C9-3A81-3A41-4101A276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1295400"/>
            <a:ext cx="766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D72164C-840A-3FB0-E56F-98F71E55D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6113" y="34671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B4527714-E095-121C-02D4-468B42666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925" y="40386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3422FA2F-9888-249A-AE6A-C64C08A5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6113" y="2527300"/>
            <a:ext cx="7683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4F5F61AB-0F1A-70C5-B5B5-FC747397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1813" y="1231900"/>
            <a:ext cx="769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C507B0D-7C7D-E095-FF8A-5134898E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9425" y="3389313"/>
            <a:ext cx="7715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5F364A63-ADDD-D517-11D5-F5F5F118C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4813" y="1666875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0846CF92-A104-0A70-A8AF-2A47DB11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1225" y="2665413"/>
            <a:ext cx="769938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41C41AE1-A0A2-9DBB-F7BA-CCC192C7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9125" y="38989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796A3674-AF3E-349B-C406-B4382C1E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8125" y="4902200"/>
            <a:ext cx="7731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2327108E-1CC4-461A-76EE-99CE6FE2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1025" y="27432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6B56B11B-12FD-D6DC-7894-11018DB8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8325" y="47625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50FEC3AC-030E-7DC3-D937-1019117C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5113" y="5332413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1752E433-1F37-396C-C55C-43E4FCB2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4113" y="41783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14D49143-D66E-51C1-7FF9-BB727838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1300"/>
            <a:ext cx="5730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02554CD6-1FAE-3E14-BD18-5B4A8DC5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9C550ED-60B6-9C45-46A0-513C6E652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3B2E89-933D-AB2F-F774-D7E1879DFD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8A473D-B912-23F5-D335-C527D918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B262E89-D29D-97B7-F1E6-2E9293FB0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7692E04-3B3A-1154-46B9-659A06982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04C5FE-FBF2-1D09-41B8-708112556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91F2043-47EE-312D-1DC0-EC3D6E09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212725"/>
            <a:ext cx="25114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FD2550C-8C6D-DBBD-37FA-009924B8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16BD8E-5EFD-B848-09BB-DD61BD197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36BC52-1414-64F2-711F-4B5635233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4935B3-A72F-050D-F575-493A7472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5251E9-A0DF-9250-74B6-16205DC6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D38DEC-7C2D-7F07-D1A8-5EEBBDA3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83007D-16C3-5E31-9263-6B97E466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4EBF26-6482-4E33-E31B-E9FBFDD4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AB6BFF-BBBF-4B70-C5FE-AC74B3173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953551-BB78-ACE2-84BF-822586D9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CAB0D8-EDD5-8AC3-1A66-051561472FF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BFEF82-E0EB-B871-6558-D7DE7A1F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9545C5-65E0-8AFB-090D-C5B034A8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706DA7-3657-C736-7EA1-1D111AD8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59F8C6-D1F3-E4B5-76CE-FC0E54EC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B46C740-0986-AFA2-C0EF-A3425D5FFA6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F3B65C4-7A8D-A2D9-CEC7-824DE24E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794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8080E81-5BCB-7251-5B5F-8A500C878B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22D37F1-D6BF-D338-8C5E-71DE5318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038225"/>
            <a:ext cx="10213975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B96235D-A540-F125-3787-E67DC455CB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1B1DA57-88A0-16EF-8BCD-FE532D32E7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047750"/>
            <a:ext cx="12133262" cy="40624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F827CF8-AAA4-91DE-7201-F7D795FA56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661590E-0540-0218-7AD0-66465699E2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" y="1873885"/>
            <a:ext cx="12138660" cy="333057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44B00CE-602D-96C2-46C2-556F9F0744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07675" y="58420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5AD2554-186A-7759-4070-A2885311F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28713"/>
            <a:ext cx="11109325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0C0439E-851A-2E2C-0082-4CBA60A330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45788" y="118268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950EE5-314B-B387-EDA0-7D83BB00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A92C47-8AE2-0A9E-A363-F99C1094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0966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F2D6D26-6A69-0DE5-A9DA-4053E41AEA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85438" y="771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D1F880-6C4F-FE43-4C04-911CC8902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86D65-C6F8-97AB-F7C8-756240876F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8263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299363-284B-B6E0-3CC5-6A1BCFAF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687BB0-E717-B77C-DCC4-C61C6C0754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4963" y="7207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A806C9-476A-133D-ACFB-8AF778700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21D3506-BD08-F97B-C573-EFAEC6C64D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9713" y="754063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4A45464-F7CC-DFDD-4F35-D12CC253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4588"/>
            <a:ext cx="102108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1FAFCBA-508F-7BC9-745E-877A1C95CE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33025" y="71437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B51E78-B381-9DC2-A6FD-09CB5AB39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76325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4D31979-A093-F13A-D198-884DEAF123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20325" y="771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8DDE93-5D69-50BF-0D73-55DD112C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3763"/>
            <a:ext cx="112887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16AFBA6-78B6-6348-84EE-1A46D41876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94963" y="566738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2F5D2B-0377-F6AB-664D-1091EBD2E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881063"/>
            <a:ext cx="11531600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DAE993-5CFD-3FB2-31F7-955212D7E8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10813" y="57785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BBFC41-8F22-2ED1-EE3B-9109A5C8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48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224367-453C-5CE3-3BBD-6061026D6C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72750" y="755650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24DDDE-B083-76E5-5095-0C6F8B07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7925"/>
            <a:ext cx="10210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2004-2023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78F67E-8B1D-E9C3-C300-6920E9BBE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82880-C9C7-C04E-9944-6DFEFCF7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2E350E5-9D35-AA4C-1B9E-1604132A56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AE3D4-545C-D3EB-6796-95B1550C82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F7A812D5-0A7A-2CAE-7225-F9767748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 2023-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97527FE6-5E2D-7346-452A-D90D9A725701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5C380AC-0A95-517F-09BD-FF2EBE39F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64750" y="814388"/>
            <a:ext cx="1454150" cy="2984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70D9BDE-0C34-60A8-6182-EE05A7795930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9463" y="1008063"/>
            <a:ext cx="10313987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678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563B5CE-0CB0-DFAF-8790-AF9C509ACB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6988" y="1585913"/>
            <a:ext cx="4559300" cy="28829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7114BF3-E5A4-74BD-A9A1-EB8B3A3385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7788" y="1676400"/>
            <a:ext cx="37211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5905AE-7F27-F9FA-92E9-3BB41E33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8063"/>
            <a:ext cx="1019175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6661EB-AAE7-6A07-739A-3B9DDBA16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5188"/>
            <a:ext cx="11750675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4BFCA3-987C-E10D-2D3F-C6C68016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794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1FB00DD-B0DE-583D-5C4E-379B06F6CA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4C91FD-D8A5-C4A5-4CE8-D0D43D86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55688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4AC5AF-53B8-9103-65C5-29DB143812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410F7A9-5D72-3A83-19AB-BCBF0B79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6825"/>
            <a:ext cx="102092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FF62948-1077-2B6E-06BE-7A1BAEFBAE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3DFE56E-254D-2870-534A-DDE22EDA6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6325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1855C7-F0FF-FF1C-70A5-3A94A996BA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6DB7007-6498-E6A6-C9D3-F8C2DAE4FB1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238250"/>
            <a:ext cx="11625262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7F7D5CD-78AD-6542-F285-453FA0A872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77F07E-5DF0-8863-4CC7-5AB73B38BBD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5688"/>
            <a:ext cx="113982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A51F63-7D5A-FD53-040D-E8D225458D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015168-1263-6F0E-97C8-1D6B267B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861E01-9F28-3BE2-7670-49B6AB1D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4FDF5E3-426B-6A4F-DA8E-72121861E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7900"/>
            <a:ext cx="108140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8BE615-BF9C-DB65-D1DC-1286B29FA9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0AF866A-D7BD-D56D-4D94-30A457F43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425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71AD323-94D8-6420-C314-3DF33AFFFF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E4A7A4-D02D-C808-A5E7-714D8FFEA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39813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1E7EFFE-E37B-25DB-BF93-CC429C89B4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209AAD0-EBC7-F33E-DB75-8132AE4E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FEEF1B-FEF9-7174-3B19-A87FFBB09F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0832DCD-EF65-3497-64B7-7A59E20CFDC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98538"/>
            <a:ext cx="1099026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95D3060-3D58-FCF5-D163-45904F696C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FFA4B19-AC7C-86AB-AE74-D7EC3B7F8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69988"/>
            <a:ext cx="10212387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C6B24B2-5066-90B0-023E-5568E31B09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1B99DE6-C8C8-535D-75DF-F4E4217F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012825"/>
            <a:ext cx="1021397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387AB15-73DE-4049-F1E1-E441F7274A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075A61E-6C95-9D02-BD30-7D5EC32F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67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594EFE7-917E-4B58-C32E-EDB63ED244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97F74B-CA53-9989-40E8-5F0AF6479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6800"/>
            <a:ext cx="1046003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424CA02-95B3-E16F-0BB1-024A9E5E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5400"/>
            <a:ext cx="1055528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F5DFC5-A87A-584D-4F74-C687B3BFA0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90188" y="644525"/>
            <a:ext cx="145415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47A2B6-4FBE-45DB-10EE-5315C2954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3F54E0-5CD2-7883-85A0-A6D7B4FF4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E15428D-42F4-E1D3-5813-5452A18B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2C07B4C-1EBA-5CDF-3BA6-535EA0E8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19200"/>
            <a:ext cx="102123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C8D2B40-1715-3357-7726-DC06C783D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BE0CF7-9B34-E319-2DED-8A177CC5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8F1077C-2775-82AB-43B1-BB61955C9B20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5319EC-64A1-AB4E-611A-FC1E8A7B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5EF0565-6D08-B895-2BE4-6F3FE0A5543B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11263"/>
            <a:ext cx="102108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A69ACB-91AA-6696-B475-B83B810D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F7392D-01D7-588C-F09F-41AA0543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8EC65D-F7D2-B300-3D3D-67A01DB83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0C47344-EB2C-49D6-C180-845AD70D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6F9EAB-33B0-DF31-5445-279E07209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B8A57F4-A3CF-60AA-8BCC-C2B7B021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57381B-052B-EA5A-D59B-89595078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192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202B06A-D0DD-6720-2BE6-D774DF8F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8446C1-17A7-F98E-01D5-5DB0B681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839ED8-852F-5445-AC0E-BA0B7C65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720FFC-2509-03FE-3DD9-22FDBF79B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966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788BB74-4879-0187-D385-3C55A27D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690338-C6D8-5587-AB81-9D621657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46BD8C-6085-3F40-5916-306778F91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0621D47-A8F0-70AD-2DAA-70833C6B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CC1BE0-9748-AF6C-F33B-81E58BB7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779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D83599-B2FE-E955-F80D-2D5BFE2F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7125"/>
            <a:ext cx="24495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FFA619-0617-AC60-3CB6-BE8C1063D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76325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6FA174-73E7-050E-913A-03C89E9CD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644525"/>
            <a:ext cx="117221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C61628-33E0-98DC-D232-C7B673BAE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730250"/>
            <a:ext cx="1084897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EDE001-712C-6697-8BD4-7000BB1F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31850"/>
            <a:ext cx="11566525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17FE-37F9-9E41-8481-150E6068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CCF752D-6B64-4A11-A7A8-188E180E7D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761D7B-7825-869B-DA2D-42B2808827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2F0027BB-6EDB-CFDE-E15C-DEDCC308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Sverige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6F95B5A0-F12D-2AE9-40C1-2C59057A426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84A694-BFAF-8125-1B02-E63047423590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5275" y="790575"/>
            <a:ext cx="11691938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6080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75D5FE-515A-0375-B0D3-E3336DFA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27125"/>
            <a:ext cx="10212388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B9B272-5B28-01C3-3A19-2705FBBF4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160463"/>
            <a:ext cx="10212388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B50EF0-A4E4-1FDF-98CE-E129F98F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04900"/>
            <a:ext cx="102108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3482</TotalTime>
  <Words>1922</Words>
  <Application>Microsoft Office PowerPoint</Application>
  <PresentationFormat>Bredbild</PresentationFormat>
  <Paragraphs>463</Paragraphs>
  <Slides>105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105</vt:i4>
      </vt:variant>
    </vt:vector>
  </HeadingPairs>
  <TitlesOfParts>
    <vt:vector size="110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EEX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 2004-2023</vt:lpstr>
      <vt:lpstr>Omförhandlade avtal per månad 2023-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(PPP*)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20 i topp veckovis elförbrukning i Sverige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1090</cp:revision>
  <cp:lastPrinted>2016-09-19T08:50:12Z</cp:lastPrinted>
  <dcterms:created xsi:type="dcterms:W3CDTF">2018-12-07T10:14:31Z</dcterms:created>
  <dcterms:modified xsi:type="dcterms:W3CDTF">2026-06-14T11:47:04Z</dcterms:modified>
</cp:coreProperties>
</file>