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459" r:id="rId2"/>
    <p:sldId id="462" r:id="rId3"/>
    <p:sldId id="463" r:id="rId4"/>
    <p:sldId id="464" r:id="rId5"/>
    <p:sldId id="359" r:id="rId6"/>
    <p:sldId id="360" r:id="rId7"/>
    <p:sldId id="361" r:id="rId8"/>
    <p:sldId id="362" r:id="rId9"/>
    <p:sldId id="363" r:id="rId10"/>
    <p:sldId id="364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458" r:id="rId22"/>
    <p:sldId id="377" r:id="rId23"/>
    <p:sldId id="378" r:id="rId24"/>
    <p:sldId id="379" r:id="rId25"/>
    <p:sldId id="380" r:id="rId26"/>
    <p:sldId id="381" r:id="rId27"/>
    <p:sldId id="382" r:id="rId28"/>
    <p:sldId id="460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456" r:id="rId45"/>
  </p:sldIdLst>
  <p:sldSz cx="12192000" cy="6858000"/>
  <p:notesSz cx="6794500" cy="9906000"/>
  <p:custDataLst>
    <p:tags r:id="rId48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7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3445565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43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17" Type="http://schemas.openxmlformats.org/officeDocument/2006/relationships/image" Target="../media/image47.emf"/><Relationship Id="rId2" Type="http://schemas.openxmlformats.org/officeDocument/2006/relationships/image" Target="../media/image32.png"/><Relationship Id="rId16" Type="http://schemas.openxmlformats.org/officeDocument/2006/relationships/image" Target="../media/image46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35.emf"/><Relationship Id="rId15" Type="http://schemas.openxmlformats.org/officeDocument/2006/relationships/image" Target="../media/image4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Relationship Id="rId14" Type="http://schemas.openxmlformats.org/officeDocument/2006/relationships/image" Target="../media/image4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AFAE12F-2CDE-6699-A58F-065AB7A17EF8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5660" y="990508"/>
            <a:ext cx="10195200" cy="4824000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6C0BB51-4A6C-EF1F-412E-03667D595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941388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EEX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C8774A10-FF0C-1943-9BFD-86F474C3EC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1250" y="409575"/>
            <a:ext cx="8502650" cy="526256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A914272-6D81-D4B1-4283-77A670BB6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93345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2CE8867-A527-D6AC-5CF1-7F408C19A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8" y="860425"/>
            <a:ext cx="11718925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251E577-AA8B-E89F-1088-5B02C42A6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1079500"/>
            <a:ext cx="10193337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382D577-4ED5-6C89-8F59-7D2E6E851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1087438"/>
            <a:ext cx="11493500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8D1A20B-F093-906F-8E58-248B1A1F9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915988"/>
            <a:ext cx="11396663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6095F6A-E2F6-BA8D-0EBB-0D2C0A11CC97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8" y="989013"/>
            <a:ext cx="113982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1206416-0845-85FE-EF0D-165E66267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939800"/>
            <a:ext cx="11684000" cy="497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56B146A-7013-9DFB-1843-CCA57C5EB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4825" y="801688"/>
            <a:ext cx="93614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C0BFD59-E375-9F6D-6DD6-69BDF3E62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671513"/>
            <a:ext cx="11637962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D663-3C0D-C27F-ABF7-252D3F48D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3C29927-72E6-5991-9470-469C83D222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811192E-193F-4D42-2408-5684EAAA7C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5E6BA4D1-1EDE-9F59-01B2-645DB28096E0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Elproduktion i Norden 2020- (vecka)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D717F959-4AEB-B94C-CB4F-DD785AE1672E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ENTSO-e,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7493DE4-3D7B-16D9-4425-68DA812580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9338" y="1017588"/>
            <a:ext cx="10569575" cy="47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6330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022573427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2D16838-C240-EA79-C10F-DCE8AD86CFC4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533400"/>
            <a:ext cx="113411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99F736C-4AE9-39F8-81A0-4653240FF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392113"/>
            <a:ext cx="11280775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BB65D7D-251B-4CC5-86CD-04C4ECF9D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1425575"/>
            <a:ext cx="1183322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8829801-98C9-3A81-3A41-4101A276A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2213" y="1295400"/>
            <a:ext cx="7667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CD72164C-840A-3FB0-E56F-98F71E55D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6113" y="3467100"/>
            <a:ext cx="7683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B4527714-E095-121C-02D4-468B42666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1925" y="4038600"/>
            <a:ext cx="7683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3422FA2F-9888-249A-AE6A-C64C08A5F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6113" y="2527300"/>
            <a:ext cx="76835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4F5F61AB-0F1A-70C5-B5B5-FC7473974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1813" y="1231900"/>
            <a:ext cx="7699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1C507B0D-7C7D-E095-FF8A-5134898E8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19425" y="3389313"/>
            <a:ext cx="771525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5F364A63-ADDD-D517-11D5-F5F5F118C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4813" y="1666875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0846CF92-A104-0A70-A8AF-2A47DB11F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1225" y="2665413"/>
            <a:ext cx="769938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41C41AE1-A0A2-9DBB-F7BA-CCC192C7F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99125" y="3898900"/>
            <a:ext cx="76993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796A3674-AF3E-349B-C406-B4382C1ED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18125" y="4902200"/>
            <a:ext cx="773113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2327108E-1CC4-461A-76EE-99CE6FE25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1025" y="2743200"/>
            <a:ext cx="76993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6B56B11B-12FD-D6DC-7894-11018DB84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08325" y="4762500"/>
            <a:ext cx="76993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50FEC3AC-030E-7DC3-D937-1019117C0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5113" y="5332413"/>
            <a:ext cx="77311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1752E433-1F37-396C-C55C-43E4FCB26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4113" y="4178300"/>
            <a:ext cx="7683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14D49143-D66E-51C1-7FF9-BB7278381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0300" y="5321300"/>
            <a:ext cx="57308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02554CD6-1FAE-3E14-BD18-5B4A8DC5D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722438"/>
            <a:ext cx="4629150" cy="297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9C550ED-60B6-9C45-46A0-513C6E652D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3763" y="1184275"/>
            <a:ext cx="9893300" cy="461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9EFC4-ED6B-30FB-CB62-0EFB084FE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2A64BC5-A26B-CC8E-65BC-D705524BBC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3DE798C-7DFE-85E8-03BA-78EF3B5667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5" name="Rubrik 6">
            <a:extLst>
              <a:ext uri="{FF2B5EF4-FFF2-40B4-BE49-F238E27FC236}">
                <a16:creationId xmlns:a16="http://schemas.microsoft.com/office/drawing/2014/main" id="{FABE7D8E-A575-F928-80FB-81C28D6F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6" name="Platshållare för text 20">
            <a:extLst>
              <a:ext uri="{FF2B5EF4-FFF2-40B4-BE49-F238E27FC236}">
                <a16:creationId xmlns:a16="http://schemas.microsoft.com/office/drawing/2014/main" id="{E0524C7E-6557-2E38-0EF9-2B382C370B2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C3B2E89-933D-AB2F-F774-D7E1879DFD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1025" y="1182688"/>
            <a:ext cx="10207625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5644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B8A473D-B912-23F5-D335-C527D9182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138" y="1252538"/>
            <a:ext cx="101981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B262E89-D29D-97B7-F1E6-2E9293FB0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8" y="812800"/>
            <a:ext cx="9790112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23158-803B-BE90-E61B-138668BE3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176F5FD-E0D3-50A6-6BDA-D80F59376BC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30EFC5-BF1B-AF2B-1869-415B707014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BE3A53D7-BCDD-4110-58D7-01FB6F6DC647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Tillrinningsenergi i Norden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1B99FFB0-BE57-A7C8-89E6-5B4132B8715B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7692E04-3B3A-1154-46B9-659A069824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81050" y="974725"/>
            <a:ext cx="10907713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9804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D04C5FE-FBF2-1D09-41B8-708112556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713" y="869950"/>
            <a:ext cx="10199687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91F2043-47EE-312D-1DC0-EC3D6E09B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1325" y="212725"/>
            <a:ext cx="2511425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FD2550C-8C6D-DBBD-37FA-009924B8B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638" y="996950"/>
            <a:ext cx="10196512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616BD8E-5EFD-B848-09BB-DD61BD197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07575" y="720725"/>
            <a:ext cx="2405063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836BC52-1414-64F2-711F-4B56352336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3925" y="533400"/>
            <a:ext cx="9952038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54935B3-A72F-050D-F575-493A7472E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" y="93345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25251E9-A0DF-9250-74B6-16205DC67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345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5D38DEC-7C2D-7F07-D1A8-5EEBBDA34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345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283007D-16C3-5E31-9263-6B97E466A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860425"/>
            <a:ext cx="10209213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D4EBF26-6482-4E33-E31B-E9FBFDD40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75" y="711200"/>
            <a:ext cx="10436225" cy="529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8AB6BFF-BBBF-4B70-C5FE-AC74B3173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1004888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6953551-BB78-ACE2-84BF-822586D95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965200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88153-F249-4B43-BFAB-ECB91720B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D8471F2-4847-B8C1-5068-B0680BCEEF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621984D-F11D-1C1D-5BB2-8D66421D2CB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60070213-5547-D4DD-B819-B7E16BAD9D14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Fyllnadsgrad i nordiska vattenmagasin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(100% = 127,0 TWh)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B283EAFE-75B8-9732-88C0-C1335C8B6F64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5CAB0D8-EDD5-8AC3-1A66-051561472FF2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49300" y="1263650"/>
            <a:ext cx="10866438" cy="470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01986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6BFEF82-E0EB-B871-6558-D7DE7A1F2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860425"/>
            <a:ext cx="10210800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89545C5-65E0-8AFB-090D-C5B034A8F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76325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7706DA7-3657-C736-7EA1-1D111AD8F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4888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359F8C6-D1F3-E4B5-76CE-FC0E54ECE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647700"/>
            <a:ext cx="11199813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B46C740-0986-AFA2-C0EF-A3425D5FFA63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669925"/>
            <a:ext cx="11201400" cy="552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950EE5-314B-B387-EDA0-7D83BB002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1106488"/>
            <a:ext cx="11204575" cy="483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E78F67E-8B1D-E9C3-C300-6920E9BBE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9271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2015168-1263-6F0E-97C8-1D6B267B9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58863"/>
            <a:ext cx="10820400" cy="49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A861E01-9F28-3BE2-7670-49B6AB1D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9838" y="688975"/>
            <a:ext cx="163512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447A2B6-4FBE-45DB-10EE-5315C2954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77913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D690338-C6D8-5587-AB81-9D6216574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1049338"/>
            <a:ext cx="10736263" cy="48101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2544</TotalTime>
  <Words>704</Words>
  <Application>Microsoft Office PowerPoint</Application>
  <PresentationFormat>Bredbild</PresentationFormat>
  <Paragraphs>201</Paragraphs>
  <Slides>44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Energiföretagen_mall_v2</vt:lpstr>
      <vt:lpstr>PowerPoint-presentation</vt:lpstr>
      <vt:lpstr>PowerPoint-presentation</vt:lpstr>
      <vt:lpstr>PowerPoint-presentation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EEX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1130</cp:revision>
  <cp:lastPrinted>2016-09-19T08:50:12Z</cp:lastPrinted>
  <dcterms:created xsi:type="dcterms:W3CDTF">2018-12-07T10:14:31Z</dcterms:created>
  <dcterms:modified xsi:type="dcterms:W3CDTF">2026-06-14T11:48:55Z</dcterms:modified>
</cp:coreProperties>
</file>