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3DCFFA-B71F-BB56-A78B-BC244BBA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C38E1DC-0B15-489D-0FA6-54372FFB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241FADF-B2A2-4BDD-E0FC-16329A3F8B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BC189F-C458-FEF2-111C-DC888232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92D24E-6562-A515-93A0-1F273ACE2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7E233C-CC4E-A809-EE59-8A5AFC342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D19D0B-6ED0-662F-B7D0-614E6CAF7E1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191BF3-A399-06CD-863A-99A5AAD5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8878B9-4219-D176-795B-2EAEF7C7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D1E15C-D904-1533-2BD3-EEABD56E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990D868-3285-30AF-3E31-F3EA942EA96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0ED85D-3C9A-8267-28D5-633F12A4C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5BCE06-3A93-F8DA-123F-80B65CEE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D49863-9EEB-77ED-4857-B97BE1459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793E6A-08CF-6C7F-65E5-666247C6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987BD9F-476C-1FF2-7B0B-4E63027FD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8DCF8A0B-426C-4BE2-C902-91599E94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1B365DA7-F1D7-0708-B264-47368154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A4BC1C9-EDC6-0ECE-CEDB-2C078321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E840DD5-BF2B-5E1B-2408-0A97B455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9CA9CA9A-3A22-B6EB-1AE1-7F5BA839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C6F2E7E-EF42-FD7D-C389-4AE8A5CC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5A7BA5D4-ABF4-4CA5-7732-F2811680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E5BF912-FB85-7E5D-7BD8-E148355A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61B084D1-5AA4-2B8E-F9F3-18BAC726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642DA6D3-FEEB-6723-4689-43DE4697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0F725FC6-1F4A-ADA6-0EAA-F809E1F1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71FAF82E-91A4-8546-3FDD-60D856024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C372A256-7295-CD6D-9C50-5D0B4A16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8DB63C3A-CAF3-01A9-BEE0-A26B2592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3BE255-9369-96B9-E9B7-F39CB4329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C090447-C816-8228-21A4-A1F9943FCF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2B3765-68B9-67CF-FE07-61D81A3F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4B21FB2-513F-5D5E-7DBC-F6AEEE9B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7C99CA-9453-DFB7-6083-F077FAB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9B7B08-8AD1-3756-133C-0199A261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E99D5E-5A56-5CA3-49AD-5F09F3F5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C5DFB5-E251-03A4-09BC-7CB6EAE2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3D15381-E45A-7736-C336-4EE9B45E7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801EAC-36C8-FFBE-DFCA-841CD0A90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3C4635-DEB5-F0E9-F99A-4178304C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B95EB2-AA27-FC38-54B9-7CE4294D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B41384-4A3E-12DE-9E71-54B997BD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D329F7-B915-3448-927C-4EB9FF36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F0F56A-F809-0714-FDA7-D5921548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185731-5CBD-0047-B779-A1E08CA4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474462-C27A-1E13-C639-414D86B3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65DDA3-DD49-E490-3414-19CC6402A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20866F-77E5-A410-CDBA-4FD39E8F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EAA3F5-838B-0C06-DC22-D4AE0E74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CA0445-0F5E-523A-FB5D-3C231287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016AB2-11BA-9AD0-4144-F0E3AC08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629E59-16EF-D290-B64C-AC13D86F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6EFBCC2-2584-2081-664B-6A78A7B2595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E1B267-B64D-B3E5-6A25-C5463264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2C54200-0DF6-F489-C855-236C9C0DD5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6509C61-70CA-4881-C7BA-D2B35C28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90B6FC9-8CFE-A28B-4E68-B5FA008BDE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3D565A0-AEC2-8828-412B-7DFA5718B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D66705-0000-3158-E259-2CFCDFB198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2E201D1-D6C6-FC77-45F4-8A4176FA68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4249C65-0CDB-0F2E-CB69-074D50C108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BE20A96-4ED1-E8DE-9612-8615D598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BE9B645-D8F8-E8EC-E9DC-2204333416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151375-4EC6-99BF-D454-E935175F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98ADF3-2D45-6716-117C-40D04E61D2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BBF1536-225D-4BC8-51E9-F42127EB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426CA6B-0D06-BBFD-F681-15A1637620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DCA4C3-D93C-035D-6F63-97B455E8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E561E2-4856-A38E-A9C1-D1EB939A26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317A18-3D90-5DE0-7D29-748533F6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A3F95C5-B073-78B2-C713-587353AF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434718-2F52-99B1-2912-EE2037361C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8202C0-D286-58FC-9F22-9A81799C8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7856F4-C78E-A8B9-D516-38DCC7C5A9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6A4A872-89C8-AB9D-2555-4C5AE20B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441EEC-530F-09FD-B523-4C40788979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67743E9-7ADE-13F0-787D-18BBE8E1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EABC6C-ACC9-EF16-2D9E-BBFAC54EE6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40E38F8-4DF8-08B0-FA4A-1CFA73401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70E687E-09C3-A12E-BAFC-2D1D79C6B5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89110E0-0C5F-ED9C-1ECB-15F37913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87E7AF6-5C9E-248B-7695-1C86F09C7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EB485A2-8BF1-86E3-DFB1-699B5A91D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33DBACC-CB6A-711B-DDE6-1FDE6DDCEA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6E16E38-EE4E-7CF6-8514-FA07A47F4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0C60685-AD23-C0F6-F59E-3E62D72FBE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4D7164-3E30-87FF-B7E2-FD8F015F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366F50-D4BD-263F-5AF3-4D487D18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0C10EA-D622-C169-1089-0C29AEB3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6CC2D79-0140-21E0-D34D-B80BB006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4B1267-B7A4-7D2C-D786-B1BE4263B6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7E99BB-0E74-2C28-9D06-DB68B004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C17492-E419-9A72-1A87-FF1453A414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C529577-C2D3-9BAB-7AA2-6B4DD229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2E5569D-3EC1-5E83-CAE6-880FA481A4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9EC704-59E0-8EF2-0A94-9695402D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653B1F-2699-A93A-D125-2FDACA63B7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25B39A-9147-9A9A-3DA5-C120B4E0F3A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86AF2A-E76D-62CD-1ABD-29F4388579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C7B8395-19A1-A21F-4309-23FD925773C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5622CF-3415-F2EE-690D-03475A58A4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103889F-4606-4413-1507-CE995A6C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E85F95-B30C-F96D-6308-2935552157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E91820-DEDB-4D21-83B9-720C2604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3C8BD69-1297-5F42-B772-F6B6266C42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C9BB6B0-FB6E-1F4A-0826-1BE81D47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9C3542E-22EF-1ECE-F84F-37873ACE0F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ABA815-C316-4AAA-A2F2-06E248CA2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0C34480-1C78-3018-2430-B1653833A9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A3686F-4B74-D189-51DA-4430D404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F901DE9-C24A-CEE7-998F-033A029DA20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C57C747-C9DB-CDA6-86F8-3378B2F4A3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C791464-7B34-6927-D543-899F0A00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366D4E8-CCC8-5C2E-C888-B7E396F039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99293E-0E6D-0C83-C5E4-AF7CE362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06B90B4-EC59-2661-5A7F-CC4075AF4B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5E86BC0-04B6-CBD6-B664-DB99E5DD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D5A6B50-80EC-94E1-744A-A94E963551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BE239A-72AF-5366-2A60-685A3A846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3DB057-E1F3-CACE-06C5-E6A9E521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3415C7-2D59-06E4-5871-45CA1DD8C2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8BFF8D-B2C6-BE44-009B-BB4497E6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98F92A-5ED3-B4B1-EBF8-892AAF33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9ABEFC-AF8A-E5CA-B1B0-E13F803E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D9F2926-A28B-0B15-B6A5-F10246E3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EFD833-4826-73D9-C6DB-1146D974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D34858D-9B2D-4E9A-47F9-19A66470CFB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35A594-74DF-D0D5-E91C-5AFBD345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5A8C818-1317-6FC0-62A7-A0D690E6CFD0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D48B83-9B5D-D9B7-ED48-562854168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8C2E10-C9C1-04C3-1D14-7AAA9E09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34819B-2A4A-3321-B6E5-A7CB8D0F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8515B3-5009-F2FB-0A2F-F575B52B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7CD0C3D-A697-6397-575F-9E1A6C908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726F8D-E87F-EE60-AE33-EFAA12C4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CCC75B8-5B16-756D-F038-42526590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C5D261-FBE3-2A9D-05EB-01A157B1B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3E6D4A9-8170-9D30-1837-234AB7A6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659EC4-FD5F-EE45-F6A2-57755994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CC24820-76B9-68DD-1A96-C6537063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EDAFCE-3F9F-F5AB-9A06-B4DFCEEC4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802CF3A-5AC2-E326-4777-96206865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35A7EC-4088-522F-01D3-C91C3078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8CE16C-C11F-78AF-B71C-B52D7328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B77AE6-1384-FB49-D326-1B64B291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6F9DD48-5524-0F1F-6829-57D351996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A65165-60F1-C714-C975-38E153B3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5A3E82-ED1F-3D89-2B8E-707B8765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F96924-C3E1-1353-1215-39B94CDAF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31B2B3-E1D3-606F-BEC3-ACFC7BE4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5B03B4-207D-B233-F917-325C6B874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03A10F-3BF5-29C5-6AEB-44004C2E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430F105-D3F7-4EE3-9E7B-20C4F83D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FBA364-2610-EA3D-C95A-1876D5805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DF807E-2086-51A0-48F7-527C5FB6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027AC6D-3942-5525-DDB1-CF2D29C448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78470B6-F8ED-79CF-2445-55F802A1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237781-EA50-2B75-8F37-966B0856F1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E398F34-BB56-5261-5D54-745E3BB0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7C3076-36CD-4543-2471-A61C75B9C9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909BCD-526A-2517-D7C0-8C1E8C4B490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B0FF027-E408-C6E1-F67E-72F5E51020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903802B-28EA-1C5D-B4C1-FA04D0A65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2025-05-11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4FE0B69-39DD-EBEB-6181-18C80D56AC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3403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1061</cp:revision>
  <cp:lastPrinted>2016-09-19T08:50:12Z</cp:lastPrinted>
  <dcterms:created xsi:type="dcterms:W3CDTF">2018-12-07T10:14:31Z</dcterms:created>
  <dcterms:modified xsi:type="dcterms:W3CDTF">2025-05-11T11:56:59Z</dcterms:modified>
</cp:coreProperties>
</file>