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66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57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6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</p:sldIdLst>
  <p:sldSz cx="12192000" cy="6858000"/>
  <p:notesSz cx="6794500" cy="9906000"/>
  <p:custDataLst>
    <p:tags r:id="rId10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2" d="100"/>
          <a:sy n="72" d="100"/>
        </p:scale>
        <p:origin x="60" y="5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979812-92ED-9331-6139-F579D05C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105FE7-2B1E-DA7E-2420-C3E15430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4288"/>
            <a:ext cx="10210800" cy="48244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D107D8-46F2-9446-A802-992E25758D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1113" y="8477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3F69B20-40CC-E0E1-67D5-5A80DC52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49375"/>
            <a:ext cx="10212388" cy="46878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AFD01E4-C0C7-57A5-1FEA-BD7638B74A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87947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44F5A7C-7527-04E8-BF10-F6DBEF39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5225"/>
            <a:ext cx="10210800" cy="48720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5E6AB4-2091-C19E-24C7-F9A5542226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8563" y="928688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BBBDB69-A92C-691E-D3C1-456C88B379A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28700"/>
            <a:ext cx="101965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632C6B-0EDC-7E15-BDDF-977E8A6CD6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080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63327D8-82AC-D1DD-82AB-BC239A752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CC5A21-4B49-0F04-F948-E6066B50B8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31CC1D4-4391-1BBE-9DF2-028D038F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680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BF10ECC-3DE6-B39C-99C6-31DD20B637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A74EB2C-9EF8-8550-7782-6FA664ABA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EB64B9-D658-655C-7E58-FF88D86E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65EBCF-8D78-FDAF-BFEA-68DD630A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201231-74D6-6702-0518-57DFCF71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23404B-F5BB-B5BF-38AD-04EC5A43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FB0F9A-C044-4B21-AD0E-0F152015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CF1D47-B8E8-B969-3986-BA6EB65E70A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A1D262-4D1C-97C5-3125-1E64C94C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7EE209B-1F8C-6F32-C10C-161B361A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2379EE-40A8-3D15-06E6-0BDB850C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251E86-D6DB-C1E0-1690-D42153969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5DF3F0E-9060-912F-2A30-A944BBFBCDE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3DB7A7-D2A7-EDDC-4DCB-FDD899DE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1864C9-5F17-9347-6161-24302919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73CC0C-2D96-374F-1496-F8545FAF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C978D62-8747-352C-1762-BC1D170B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1FD380E2-96A3-74ED-E169-787A9568B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59DB1DB0-9D11-D0C2-4718-18ABDE73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0002C365-C7D6-346B-E41E-26FB8796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FDFF9062-8D6D-89D9-6218-A3F1F048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CA7A1FA5-692D-7265-AD21-DF1CCC51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DDB69D5F-E4B4-F00E-F420-AF91E455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B8264255-6697-7A8F-FA10-3324BB6B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A734BEDD-AB40-0F51-AE66-CEF30953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78F16CE8-7075-0654-005D-D2319429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4DAB22FA-3C9F-A815-3D93-83D79E13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8C37BA06-91F1-604B-2DFB-1292FF7E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88DFC107-52E1-701F-CDF1-057DAEEE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BA6872AE-CE01-71FC-CCBE-2C7C3DE77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E59B1B24-3C3D-A2BF-6F63-99F8BF01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4635C2-E8D8-A857-CA8D-6ADBC3E66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5E80F-1135-1CBD-60FA-280B84CC55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CF24FF-A425-B5A5-1F62-7BAEFBC4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642B21-1AFD-4BC7-9579-FD0BBF37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D7D3805-67A2-5FC9-D5D0-453F69F6C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C61B00-DBB6-EC6F-DFBC-A4EC008E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43E0E64-604A-2283-6DFF-733D055B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A5C1132-455C-F80E-7637-E8A3CFCA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B4DAD0-B8AE-9845-F8E3-BBA8AA94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E28F09-D2DC-B906-7B24-FEB847942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5BF6C1-9D79-8BE0-A1F0-BC58DAFB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DB5B91-630E-B97C-1E7E-410860D9E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87F539-9506-2857-F371-BDEA60CD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2E452C-BCE9-F25D-0938-B319C93B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49254D-3D91-6DC8-0992-A8E9566F0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63DF8F-032B-DE6D-FA25-ADFD805B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DAD859-8485-3AAF-A8ED-B1DF47E3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9936D0-5EDE-17A0-262C-0BF4D862412B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6EBAF3-20EB-D1AA-8B9D-25ADC85C8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3B31D2-B813-566B-4CCF-71B63617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11562E-56BB-0441-CA6F-1899CAE8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0F784E-64F7-BF7E-A183-CF98BAB3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6D0B514-8168-3AF3-C1D5-DCE9FDC7936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BE3C01-2FA3-3CCD-17AB-546A8A56A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794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74E3454-1B7F-DA46-96D5-B4CBF4592B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B270A3E-0A09-0D2F-901D-3DE5B3F4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38225"/>
            <a:ext cx="10213975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2E2F972-40FA-0BD6-51E3-4590A823E0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B2B8140-AB90-260E-52B4-84EC034BCC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047750"/>
            <a:ext cx="12133262" cy="40624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C718A16-B197-0526-648E-C8696A088A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13F6918-0EC3-1BAE-6FEF-20EC05F8D0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" y="1873885"/>
            <a:ext cx="12138660" cy="33305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2132AC2-DC0D-6C00-9EED-540A4CD0C2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E661213-2308-47D0-DBB2-203C238D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28713"/>
            <a:ext cx="1110932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21BAB28-7972-A01C-B232-B1450D2DD8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45788" y="118268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3FBED8-FAB8-7A8D-E6A3-ED00529C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575A0F-3A8D-CF48-029C-2590CF493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0966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F6E29EB-A0CF-EE0B-FD45-6D5C0D744A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85438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FF8CB49-4DA9-7B3C-5C4C-63728ECAC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89A0C5-24DB-B1B8-7D12-8D516DD1A7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826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6A59D8-D401-2747-B9EB-103170F3A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B49114-2190-BF71-9A5F-5F186BDB45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7207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1B2907-A306-B62F-81EA-90A3B0B3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55E7D5A-FC8B-D4F7-9FD8-B4B5533834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9713" y="754063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DDF943-3819-7822-2D1F-C9A9D5B3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4588"/>
            <a:ext cx="102108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2966D2-AE1F-9562-1E35-491009BC10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1437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42C32F-3C4E-9AE6-A098-DD1FFF3F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76325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6A51780-0BF9-6ADC-A11B-19F178CE62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20325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64FC1A-8425-4729-257B-2646136C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3763"/>
            <a:ext cx="112887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58B29C4-DE4B-52EC-225C-7861137043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5667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FF190C-B7F3-81FC-F62B-221FA6C7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81063"/>
            <a:ext cx="1153160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AD90F5A-A9C3-30B8-2C1D-5EBFF126BD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10813" y="5778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9B9C73-880E-4101-A777-FBC3CE5F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48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85C2D40-4EB2-4710-EE36-30708B9284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72750" y="7556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FC223D-6D72-E573-2DD2-D29CA130F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7925"/>
            <a:ext cx="1021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2004-2023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358AC9-FFB8-5729-FEEA-42258C44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2880-C9C7-C04E-9944-6DFEFCF7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E350E5-9D35-AA4C-1B9E-1604132A56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AE3D4-545C-D3EB-6796-95B1550C8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F7A812D5-0A7A-2CAE-7225-F976774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2023-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7527FE6-5E2D-7346-452A-D90D9A725701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6ED5FCB-8CBA-55D9-B9CD-A26FAC415F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64750" y="814388"/>
            <a:ext cx="1454150" cy="2984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65790F7-4832-A85C-2CA1-802F81F57DBC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9463" y="1008063"/>
            <a:ext cx="10313987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78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312BF27-4189-67AC-563B-987B667178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6988" y="1585913"/>
            <a:ext cx="4559300" cy="28829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37B395D-014D-0E00-3D24-F3AD940FF9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7788" y="1676400"/>
            <a:ext cx="37211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319F05-8EA7-31E7-5745-DA6AEA12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8063"/>
            <a:ext cx="101917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FB2019-CB06-A16C-FD62-8FF9E71CF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5188"/>
            <a:ext cx="11750675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4084711-123D-5F8B-9A76-E70667B4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794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A607633-A765-3D49-0168-BA4E74A571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01D29B-7761-7AE2-7BD0-C1A4DBFF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556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1E913A-BBAE-8A6E-7667-96DFBBC1A2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13F7F34-4C1B-3E3B-A882-5513FEA9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6825"/>
            <a:ext cx="102092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E82F15D-0D89-FB91-A1DB-6BA6876B88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20E9126-54EA-BB7A-1C20-A19577FE8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5F723F-E87B-BE8D-5266-378C07A48A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AB069E3-9CEB-9820-025A-97C7A5002A4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238250"/>
            <a:ext cx="11625262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2D37EE0-651E-3F0B-0154-47F39A775E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7AF967-9495-64FD-B8FC-F097D67B3E9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5688"/>
            <a:ext cx="113982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C76B250-CBE3-8E74-84B5-EB2356C669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4926A4-B7FF-C935-AA55-746028921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A0816-4049-9B69-E08A-19CBAE58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3A7877B-F38A-ACDE-45CD-A86546D5A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7900"/>
            <a:ext cx="108140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9972325-B674-22DF-0D35-597ADB26F1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796B3BD-5F9E-226E-BF78-807518D1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425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1349FF-C480-8AF2-B10E-AA0858471C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980574-8251-03F5-183B-5B510B88A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39813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4AE9EC-4728-735C-9263-E7593ADBC6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067B829-1074-8C2C-611B-77153E19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2D8A61-A939-E585-19CB-2E09FD9E9F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40DAC49-B573-786C-57EC-0606B803CB0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98538"/>
            <a:ext cx="1099026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11196C-0A69-1415-DCB2-A132AB1097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8EE7C17-C21B-45FB-CFF4-C3D46F3E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69988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6444620-490F-21C1-7008-32FD43D7A2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7A8A46F-8FE6-9990-BD6A-5F342AD8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12825"/>
            <a:ext cx="1021397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58A7CD-C989-A109-1A65-15C584C8D7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B47D775-6332-DDC8-BF12-5BFCF1E6A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67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1787E7F-D23A-25F2-9F05-03E4C679F9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3816CA-ABE5-BB4B-5A11-0B4156CB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6800"/>
            <a:ext cx="104600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E07DF8F-486F-87DD-2DCD-716BAC0E6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5400"/>
            <a:ext cx="1055528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8D3FC0A-7DDD-B15A-14C0-3F5DA1FB7B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F14085-7895-8856-0A58-87E51908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AF5DD8-2CFA-8971-FC07-AD3B29C8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982DD65-005F-1BB7-C1E4-BA58D648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82647B-F078-CC8C-020F-47E239E5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D4C5B59-AE32-7605-CE0E-2DEC8E34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8EBDB4-21AE-6A64-A3BB-D0E3D87C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CC841A4-FE78-7F3C-DC65-F59049460570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DEB472-1961-702D-FCBC-41994EB92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55A9EBB-D839-A5CC-D2AD-DC904466FA2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01458A-2640-F39F-28BC-0377FDF3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791665-37D7-9813-EAAC-8558CD68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49163D-1F93-A9FF-B9A5-7E28AA55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53D820E-3EE6-CA8F-3138-8890584F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FC9FD8-625A-AD63-BD2F-619A0A08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DCA69BA-1CA4-A10F-62C7-21D54847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C4A357-CB95-1A9E-240C-3163579F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EE10B31-1F78-C76A-78A3-A0EF1CC80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42B88D-C10D-890A-D0F9-41BD3005F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C643821-443B-4DD2-84B8-F6765DA9A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B0B9E5-7A2D-79A7-BAB0-0C9E0046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59ACFA1-1A38-73DC-3251-07D438903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40E04B2-626A-80FA-6753-E036F4BA2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2B3544-F58C-1047-67C9-88B401490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0586043-8225-A5AD-27F1-8FCD65020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5CF5BF-1126-C682-A88A-39A06C70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43FBECF-0479-7785-2306-18F4A745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4A2761-8FE0-C523-919A-7150E3CF2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6325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36BB78-5D0F-2D67-87BC-87071B3D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644525"/>
            <a:ext cx="117221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75FFDA-28B5-AED9-C0E7-C2769DB9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0250"/>
            <a:ext cx="108489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225E23-46DD-388E-170B-4955BFE76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1850"/>
            <a:ext cx="11566525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17FE-37F9-9E41-8481-150E6068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CF752D-6B64-4A11-A7A8-188E180E7D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761D7B-7825-869B-DA2D-42B2808827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2F0027BB-6EDB-CFDE-E15C-DEDCC308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Sverige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6F95B5A0-F12D-2AE9-40C1-2C59057A426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6974C98-6FA9-27E0-973D-D547C7E478AE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5275" y="790575"/>
            <a:ext cx="11691938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6080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1DE3AF-1F79-7E5B-E242-53A4632C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271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A0EDCB7-1BAF-473C-D3D7-A1094F3F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60463"/>
            <a:ext cx="1021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EE0EB6-EA71-C033-33BF-5523EB03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3406</TotalTime>
  <Words>1924</Words>
  <Application>Microsoft Office PowerPoint</Application>
  <PresentationFormat>Bredbild</PresentationFormat>
  <Paragraphs>463</Paragraphs>
  <Slides>105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 2004-2023</vt:lpstr>
      <vt:lpstr>Omförhandlade avtal per månad 2023-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(PPP*)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20 i topp veckovis elförbrukning i Sverige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1080</cp:revision>
  <cp:lastPrinted>2016-09-19T08:50:12Z</cp:lastPrinted>
  <dcterms:created xsi:type="dcterms:W3CDTF">2018-12-07T10:14:31Z</dcterms:created>
  <dcterms:modified xsi:type="dcterms:W3CDTF">2026-04-26T15:26:23Z</dcterms:modified>
</cp:coreProperties>
</file>