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</p:sldIdLst>
  <p:sldSz cx="12192000" cy="6858000"/>
  <p:notesSz cx="6794500" cy="9906000"/>
  <p:custDataLst>
    <p:tags r:id="rId48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6092603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AFAE12F-2CDE-6699-A58F-065AB7A17EF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0" y="990508"/>
            <a:ext cx="10195200" cy="482400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979812-92ED-9331-6139-F579D05C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1A74EB2C-9EF8-8550-7782-6FA664ABAE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EB64B9-D658-655C-7E58-FF88D86E9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65EBCF-8D78-FDAF-BFEA-68DD630AA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2201231-74D6-6702-0518-57DFCF71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23404B-F5BB-B5BF-38AD-04EC5A43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FB0F9A-C044-4B21-AD0E-0F152015D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CF1D47-B8E8-B969-3986-BA6EB65E70A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A1D262-4D1C-97C5-3125-1E64C94CD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7EE209B-1F8C-6F32-C10C-161B361A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50" y="801688"/>
            <a:ext cx="94694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2379EE-40A8-3D15-06E6-0BDB850C8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251E86-D6DB-C1E0-1690-D421539695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7007928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5DF3F0E-9060-912F-2A30-A944BBFBCDE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E3DB7A7-D2A7-EDDC-4DCB-FDD899DE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1864C9-5F17-9347-6161-24302919F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425575"/>
            <a:ext cx="1180147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73CC0C-2D96-374F-1496-F8545FAF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12954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C978D62-8747-352C-1762-BC1D170B7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38" y="34671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1FD380E2-96A3-74ED-E169-787A9568B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0338" y="40386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59DB1DB0-9D11-D0C2-4718-18ABDE738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38" y="25273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0002C365-C7D6-346B-E41E-26FB87967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8638" y="1231900"/>
            <a:ext cx="776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FDFF9062-8D6D-89D9-6218-A3F1F0487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7838" y="3389313"/>
            <a:ext cx="77628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CA7A1FA5-692D-7265-AD21-DF1CCC510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1638" y="1666875"/>
            <a:ext cx="774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DDB69D5F-E4B4-F00E-F420-AF91E4553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89638" y="2665413"/>
            <a:ext cx="7747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B8264255-6697-7A8F-FA10-3324BB6B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7538" y="38989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A734BEDD-AB40-0F51-AE66-CEF30953F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6538" y="4902200"/>
            <a:ext cx="77787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78F16CE8-7075-0654-005D-D23194294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99438" y="27432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4DAB22FA-3C9F-A815-3D93-83D79E131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6738" y="47625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8C37BA06-91F1-604B-2DFB-1292FF7E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1938" y="5332413"/>
            <a:ext cx="7794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88DFC107-52E1-701F-CDF1-057DAEEE0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0938" y="41783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BA6872AE-CE01-71FC-CCBE-2C7C3DE77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98713" y="5321300"/>
            <a:ext cx="5762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E59B1B24-3C3D-A2BF-6F63-99F8BF012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34635C2-E8D8-A857-CA8D-6ADBC3E665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5E80F-1135-1CBD-60FA-280B84CC55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CF24FF-A425-B5A5-1F62-7BAEFBC45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6642B21-1AFD-4BC7-9579-FD0BBF37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D7D3805-67A2-5FC9-D5D0-453F69F6CD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C61B00-DBB6-EC6F-DFBC-A4EC008E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43E0E64-604A-2283-6DFF-733D055B9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2438" y="212725"/>
            <a:ext cx="248761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A5C1132-455C-F80E-7637-E8A3CFCA0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CB4DAD0-B8AE-9845-F8E3-BBA8AA94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E28F09-D2DC-B906-7B24-FEB847942D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C5BF6C1-9D79-8BE0-A1F0-BC58DAFB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DB5B91-630E-B97C-1E7E-410860D9E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D87F539-9506-2857-F371-BDEA60CD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2E452C-BCE9-F25D-0938-B319C93B8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49254D-3D91-6DC8-0992-A8E9566F0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63DF8F-032B-DE6D-FA25-ADFD805B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DAD859-8485-3AAF-A8ED-B1DF47E3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9936D0-5EDE-17A0-262C-0BF4D862412B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6EBAF3-20EB-D1AA-8B9D-25ADC85C8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3B31D2-B813-566B-4CCF-71B63617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11562E-56BB-0441-CA6F-1899CAE86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0F784E-64F7-BF7E-A183-CF98BAB32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6D0B514-8168-3AF3-C1D5-DCE9FDC7936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3FBED8-FAB8-7A8D-E6A3-ED00529C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358AC9-FFB8-5729-FEEA-42258C44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4926A4-B7FF-C935-AA55-746028921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A0816-4049-9B69-E08A-19CBAE58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F14085-7895-8856-0A58-87E51908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2026-04-26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40E04B2-626A-80FA-6753-E036F4BA2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2537</TotalTime>
  <Words>706</Words>
  <Application>Microsoft Office PowerPoint</Application>
  <PresentationFormat>Bredbild</PresentationFormat>
  <Paragraphs>201</Paragraphs>
  <Slides>44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1121</cp:revision>
  <cp:lastPrinted>2016-09-19T08:50:12Z</cp:lastPrinted>
  <dcterms:created xsi:type="dcterms:W3CDTF">2018-12-07T10:14:31Z</dcterms:created>
  <dcterms:modified xsi:type="dcterms:W3CDTF">2026-04-26T15:28:32Z</dcterms:modified>
</cp:coreProperties>
</file>