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65" d="100"/>
          <a:sy n="65" d="100"/>
        </p:scale>
        <p:origin x="72" y="6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E7FCFC-1CE3-2619-9710-2380D28E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C80EC4-DB95-0D35-9E82-DCBD92A4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527B93-0FDD-4224-1952-0C2FDD1C28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83813" y="8477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BC6A752-5A99-2F1C-4951-1858E6CB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E955D3-0539-F734-2105-37046507E5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87947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C255CF-1E2A-ED9C-72AB-B8CC0C3E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65F914-7E1E-0698-5C38-7B8B2669D5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01263" y="928688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DE15AA-8D01-D2A2-94B0-E4B9B61AB0C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5B1CBB-42F1-4915-8866-CD10709CE6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080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BCD700-66A1-EA09-05F9-B35B1A3F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E71CE39-E0A2-6DD4-B544-0561CBE72F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D8F07A-E19C-26AA-E6E6-0080158E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ECFD6E-A722-B4C5-6842-0266D76F91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5CCAE99-C73F-E381-C5AD-21DFDA3F8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54447B-A513-166D-F330-3F3D8E87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8BA14F-17E7-E164-F65B-F20E6BE5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4D420C-B145-3001-09D0-0DDA2D78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C9BBCF-9F06-3A96-12C5-A27F2D2E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A6377D-6AAB-57E1-AC2F-EB793700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13805D-1B58-C5B3-CC6A-0C43455160F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2C0513-B53D-D012-8D1D-5BAF86F1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F4C9AD-29D7-B195-0314-0D9A00D6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A149B4-0899-D95E-8C98-755C8A26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7B1A80-662E-3E3D-E241-C8C97FEB4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18FDD2-11CB-C331-4371-671BF96F231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9522AC-27A8-768A-B1EA-4BDAF8DC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6FB9F-4E74-3334-BCC0-F5A3AA7E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FF94B1-FB87-565D-E334-F8EEBF13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D549612-CEBC-36FA-B8F7-9D25ABAD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BDDEEA79-958B-D81F-4825-0044FE0E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1180A9D-C2E9-DCB9-2D8B-F9F73B26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A7D9BD9-92EE-3BD3-D9C1-CA17CD9E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5B534DE-C24B-0790-5162-F2F5985E7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AFDEACA-8830-4DE7-DC25-2B175074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6A654B77-0D8F-A1E0-B07B-B70BFA78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2D2CAD76-4666-3043-E5EC-FE98EF8F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831CA59-7903-2260-8997-3CBAC585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0598F7D-74EF-C95A-15E4-1DBD0415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243A7CF-40EF-5A1E-75B2-5C595D65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C46B556-DAE1-750A-7968-D7BDB314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FC735A7-0654-6402-9832-B9A06167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075E2DC-89FC-A18A-7D9A-250B3CC0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A2E06190-9294-5906-36D9-D0B639B8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A0CE82-54F7-A13A-AFA5-1EB51D03B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434EB0-7404-F275-63A7-9F8375635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B3D274-F15D-0ED2-0F5B-5BADED3B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BB7DE4-8E78-6E9E-FF00-F0403A68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7E03F3-D81F-27F9-7B11-458F41C0B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276ECA-6571-D569-8DAF-380216B6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CB9E7F-53B9-D5AA-0495-DB999401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C606A6-B320-BEC9-F5E0-0294E52D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4E8369-16C9-3BAC-588F-DF72CE4B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46CD9C-0755-10B1-4080-E879492A5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1FFC30-B9C3-CAC8-64E0-72BDD84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F4A054-C068-C726-18C8-3E552B00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F7B76-B632-2203-8103-98967FEB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05C0F8-88EC-D145-208A-A1F63A8A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C51112-0A04-E294-2152-B9577DEF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9F4F21-F5CF-70BA-4F5C-C5A58349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FDA93-59C3-70FD-2727-E4A85018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9CD076-BEE4-CE33-93B2-0752AB5D09D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4F307-CB8B-B3D6-EA63-D242DA36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7B848F-B367-A894-BBAB-D4256923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0D7337-963A-DC34-4F93-A12AE8AC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5A7D70-B0F5-C91B-CEE6-CFA94E21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DD9BC8-E4BF-8984-1B94-3CA710C8DA5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FE8E503-7757-BD44-1FD9-9A0216EB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315283A-BD5A-406C-A570-2B29431DC2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240DAB3-A850-BCDD-5274-C6F99DE2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7D7C344-94ED-346B-2A34-0C805CC0F7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5E96EFC-7BFE-D469-1C4C-D715EA119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38660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F1B80A-E25B-6278-C7A2-8ABE5348C7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6B780C-7213-0C18-BFE9-596425304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DB74C30-6267-85CF-CA91-63F14BBF17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6E04A2-EEC0-614A-0F9A-3B3409E0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814DBF-767A-3B83-5ECE-9E4B52E2D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58488" y="118229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9BFB01-AFC2-A552-9D77-9EC8067C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26C9B2-8A08-D8D6-0B05-F41150B0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C7FC13-F459-E0F9-5644-5E46C13F97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8138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25705FD-6B8E-7EED-83EC-8D6B1909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5707121-E699-5A2D-E509-6AE9020622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826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3665C2-7C28-236F-5BF0-1E2462AA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D8BA65-E05B-9E21-CE05-8B08E06730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7207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B57AAF-E12C-5520-B7F7-23AE643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CD2F87-6F0A-74CC-2BDD-3F0581AC7E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12413" y="75406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651EF9-A4F8-0049-34D0-33991D9C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C6765D-935E-E141-6160-7AE9F79129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1437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8BBF81-CE13-D604-2115-10AA0D63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29BA15-C57E-5A54-0210-28E40F4075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50A972-5C7A-BC47-921F-E641EE80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EAF1C0-C5CC-B97C-EDD6-D5082D9325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5667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0F82E1-9575-66D0-6EE7-D711C4DF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FBCA4C0-54BD-859A-45F6-D139EB8EEF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23513" y="5778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0386E5-F749-F0BC-DE2F-9D6BACD7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5D9AC4D-180A-9B31-E644-F7DB21C983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5450" y="7556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3063D2-893C-E4B1-50FE-8A63607B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9E599C-1EE5-3C52-E562-53F8412C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CA2D4C-08FA-0CE1-DFC8-3B1FD2EDB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7450" y="814388"/>
            <a:ext cx="14287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C18BC14-E989-224D-82AB-FDE22235D64D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F995E0-3083-844D-E4F6-31A8F92A6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F8C741F-AA10-4DB0-1F0F-C78C1C7C5E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0DE0C8-9F57-720F-8F59-F0DD8362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3A3378-CD85-E48E-D07F-EF50A4D8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DAADAEE-69DE-1E9F-EF43-383E51EE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640AAA-0B2A-CD3E-D05E-758113F041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527231-E96D-DA80-5703-E751D7BD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D262AB-49D9-1E11-22CA-1691951F06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DC0757-635F-33A0-1A04-5700B5F0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F9CD1C-6C26-5ABA-14A1-35656BB067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72BADB-E4E3-92AF-1AD4-7D817D08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D67B0F-2470-55D7-8C33-88D0735471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215B1E-6329-EB67-30A7-428B38AA91B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947BE4-155A-4524-94C7-A0FA9D59EE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7B3717-AE72-34B4-AFE8-6A2E4B742B6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CFC581-9BBF-6605-E1EE-2053AD4E18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1D4C88-5C06-5D55-77E1-928EA907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4CB7AA-F2A1-D692-BE27-543D6D89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1115FF3-DAAC-05CB-59AB-8071874A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B97A65-837A-2DDB-E802-124C8C3BE9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674127-951A-F85D-961F-F5DEEDBF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BA4C10-0B8E-FF65-9DA6-6D57847492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54E389-A7CE-B1EE-88A2-98A18578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689563-18F6-4155-92A6-00C80926E8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0B0EF2-6221-04EF-EA37-FAA92B04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740707-EB5F-5100-26AA-64C2BD3F68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0C58FCE-8A65-53FA-C814-9075F0F849F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D30FB-69DD-4245-3566-D18637DBE4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CB488-218F-56E4-FB28-FA5270BD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7D6577-3489-036C-EF4B-13B2854553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E170DB-BE43-CAB2-8FCA-01DB38AB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787C8D-CF2E-F150-CB99-82AA82C682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DA296F-C858-7AB5-5ACE-0ED40CA8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D8754C-8044-9541-5CF5-1BB4E12177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E428ED-51A6-E00A-E8B1-7CB3AD1D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3BD95D-00D2-9080-55EE-3C9E6011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DC7159C-E105-A609-B980-306E49706E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494FC6-54E0-C5C3-ECFA-46A87C52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011EC6-0200-6A45-8C58-E53B1F19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6AD490-1260-85F1-8399-26E7ACD9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286165-A29C-AD02-3A33-7117DFB4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8C7F462-B46D-57D4-6EE6-62A19234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55CB49-9DF4-43B8-064B-85161848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A9A54E4-5A4F-D080-157B-6FFE220AF5D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3DEDB0-15CB-43FA-00D4-40A577F3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042B28-3B9E-B455-40F9-23FADFFB39E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B0F567-DD6D-863B-6C2D-035413D9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DC82C7-CFFD-8026-21EB-E023F1B0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C6CF65-32D3-DAA3-F759-EB281E39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4B063DA-8FED-B6BD-7506-AF5C314D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CBF839-627B-0D61-FD9E-2C7344E9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BDD0D0-3AFB-55D8-AB08-14A1B2AB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0A73C0-C245-270B-8F53-84896B67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D522392-EC54-61C1-34CA-EF72D9AD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182EF5-30C3-D4CC-4CB7-0A588A66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E5CF69-4933-7601-3008-AFE3C412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C327A5-48CC-2081-7576-BC437208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07A99B0-D9F6-554A-A210-8ED4C0A4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1503D1-BBF6-81A3-38CB-3F3515D5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C665B0-DC60-E7E6-746B-53ED41B8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BEE0E3-327B-3AAA-CD37-6629D261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2D7AF8-A739-E61A-F6AC-F9F1AFCB1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909A504-36EE-A53C-C937-B9C6BA70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70533F-1C18-1F99-4E02-1E790E44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48FC31-AB62-1F2B-4DC5-7EFC88BE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50491A-59D8-7F43-B758-23FBA6B9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957A5F-0725-A1D8-2A23-86738FB3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7C91C8-E3BF-8161-6BCE-5D8A285604D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051C98-4210-2829-A6DA-ED2FAA55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7A603A-D70A-56BE-7F78-6FAAAB1C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3B3A9F-E7B2-3665-C4A7-F55A6071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3271</TotalTime>
  <Words>1921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1067</cp:revision>
  <cp:lastPrinted>2016-09-19T08:50:12Z</cp:lastPrinted>
  <dcterms:created xsi:type="dcterms:W3CDTF">2018-12-07T10:14:31Z</dcterms:created>
  <dcterms:modified xsi:type="dcterms:W3CDTF">2026-03-08T12:46:04Z</dcterms:modified>
</cp:coreProperties>
</file>