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459" r:id="rId2"/>
    <p:sldId id="462" r:id="rId3"/>
    <p:sldId id="463" r:id="rId4"/>
    <p:sldId id="464" r:id="rId5"/>
    <p:sldId id="359" r:id="rId6"/>
    <p:sldId id="360" r:id="rId7"/>
    <p:sldId id="361" r:id="rId8"/>
    <p:sldId id="362" r:id="rId9"/>
    <p:sldId id="363" r:id="rId10"/>
    <p:sldId id="364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458" r:id="rId22"/>
    <p:sldId id="377" r:id="rId23"/>
    <p:sldId id="378" r:id="rId24"/>
    <p:sldId id="379" r:id="rId25"/>
    <p:sldId id="380" r:id="rId26"/>
    <p:sldId id="381" r:id="rId27"/>
    <p:sldId id="382" r:id="rId28"/>
    <p:sldId id="460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456" r:id="rId45"/>
  </p:sldIdLst>
  <p:sldSz cx="12192000" cy="6858000"/>
  <p:notesSz cx="6794500" cy="9906000"/>
  <p:custDataLst>
    <p:tags r:id="rId48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7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350488762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43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17" Type="http://schemas.openxmlformats.org/officeDocument/2006/relationships/image" Target="../media/image47.emf"/><Relationship Id="rId2" Type="http://schemas.openxmlformats.org/officeDocument/2006/relationships/image" Target="../media/image32.png"/><Relationship Id="rId16" Type="http://schemas.openxmlformats.org/officeDocument/2006/relationships/image" Target="../media/image46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35.emf"/><Relationship Id="rId15" Type="http://schemas.openxmlformats.org/officeDocument/2006/relationships/image" Target="../media/image4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Relationship Id="rId14" Type="http://schemas.openxmlformats.org/officeDocument/2006/relationships/image" Target="../media/image4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4C2FA2C-F6C9-EE89-1197-C3176B61E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2" y="1043492"/>
            <a:ext cx="10196008" cy="482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7E7FCFC-1CE3-2619-9710-2380D28E2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941388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85CCAE99-C73F-E381-C5AD-21DFDA3F8A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1250" y="409575"/>
            <a:ext cx="8502650" cy="526256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854447B-A513-166D-F330-3F3D8E874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93345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08BA14F-17E7-E164-F65B-F20E6BE5F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8" y="860425"/>
            <a:ext cx="11718925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A4D420C-B145-3001-09D0-0DDA2D78D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1079500"/>
            <a:ext cx="10193337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AC9BBCF-9F06-3A96-12C5-A27F2D2E2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1087438"/>
            <a:ext cx="11493500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DA6377D-6AAB-57E1-AC2F-EB793700D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915988"/>
            <a:ext cx="11396663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713805D-1B58-C5B3-CC6A-0C43455160FC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8" y="989013"/>
            <a:ext cx="113982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72C0513-B53D-D012-8D1D-5BAF86F18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939800"/>
            <a:ext cx="11684000" cy="497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7F4C9AD-29D7-B195-0314-0D9A00D64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0850" y="801688"/>
            <a:ext cx="94694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4A149B4-0899-D95E-8C98-755C8A26F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671513"/>
            <a:ext cx="11637962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D663-3C0D-C27F-ABF7-252D3F48D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3C29927-72E6-5991-9470-469C83D222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811192E-193F-4D42-2408-5684EAAA7C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5E6BA4D1-1EDE-9F59-01B2-645DB28096E0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Elproduktion i Norden 2020- (vecka)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D717F959-4AEB-B94C-CB4F-DD785AE1672E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ENTSO-e,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87B1A80-662E-3E3D-E241-C8C97FEB4F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9338" y="1017588"/>
            <a:ext cx="10569575" cy="47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6330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163212778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618FDD2-11CB-C331-4371-671BF96F2310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533400"/>
            <a:ext cx="113411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99522AC-27A8-768A-B1EA-4BDAF8DC3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392113"/>
            <a:ext cx="11280775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5C6FB9F-4E74-3334-BCC0-F5A3AA7E4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1425575"/>
            <a:ext cx="1180147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6FF94B1-FB87-565D-E334-F8EEBF13E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9038" y="1295400"/>
            <a:ext cx="77311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D549612-CEBC-36FA-B8F7-9D25ABADC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2938" y="3467100"/>
            <a:ext cx="7747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BDDEEA79-958B-D81F-4825-0044FE0EF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0338" y="4038600"/>
            <a:ext cx="77311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F1180A9D-C2E9-DCB9-2D8B-F9F73B26B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2938" y="25273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2A7D9BD9-92EE-3BD3-D9C1-CA17CD9EE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08638" y="1231900"/>
            <a:ext cx="7762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E5B534DE-C24B-0790-5162-F2F5985E7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17838" y="3389313"/>
            <a:ext cx="776287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2AFDEACA-8830-4DE7-DC25-2B175074E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1638" y="1666875"/>
            <a:ext cx="774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6A654B77-0D8F-A1E0-B07B-B70BFA78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89638" y="2665413"/>
            <a:ext cx="774700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2D2CAD76-4666-3043-E5EC-FE98EF8F0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97538" y="38989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F831CA59-7903-2260-8997-3CBAC5855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16538" y="4902200"/>
            <a:ext cx="777875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A0598F7D-74EF-C95A-15E4-1DBD04155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99438" y="27432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2243A7CF-40EF-5A1E-75B2-5C595D650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06738" y="47625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8C46B556-DAE1-750A-7968-D7BDB3148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1938" y="5332413"/>
            <a:ext cx="7794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CFC735A7-0654-6402-9832-B9A061673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0938" y="4178300"/>
            <a:ext cx="7747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5075E2DC-89FC-A18A-7D9A-250B3CC0D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398713" y="5321300"/>
            <a:ext cx="576262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A2E06190-9294-5906-36D9-D0B639B86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722438"/>
            <a:ext cx="4629150" cy="297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A0CE82-54F7-A13A-AFA5-1EB51D03BD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3763" y="1184275"/>
            <a:ext cx="9893300" cy="461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9EFC4-ED6B-30FB-CB62-0EFB084FE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2A64BC5-A26B-CC8E-65BC-D705524BBC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3DE798C-7DFE-85E8-03BA-78EF3B5667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5" name="Rubrik 6">
            <a:extLst>
              <a:ext uri="{FF2B5EF4-FFF2-40B4-BE49-F238E27FC236}">
                <a16:creationId xmlns:a16="http://schemas.microsoft.com/office/drawing/2014/main" id="{FABE7D8E-A575-F928-80FB-81C28D6F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6" name="Platshållare för text 20">
            <a:extLst>
              <a:ext uri="{FF2B5EF4-FFF2-40B4-BE49-F238E27FC236}">
                <a16:creationId xmlns:a16="http://schemas.microsoft.com/office/drawing/2014/main" id="{E0524C7E-6557-2E38-0EF9-2B382C370B2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B434EB0-7404-F275-63A7-9F8375635D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1025" y="1182688"/>
            <a:ext cx="10207625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5644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CB3D274-F15D-0ED2-0F5B-5BADED3B3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138" y="1252538"/>
            <a:ext cx="101981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EBB7DE4-8E78-6E9E-FF00-F0403A68E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8" y="812800"/>
            <a:ext cx="9790112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23158-803B-BE90-E61B-138668BE3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176F5FD-E0D3-50A6-6BDA-D80F59376BC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30EFC5-BF1B-AF2B-1869-415B707014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BE3A53D7-BCDD-4110-58D7-01FB6F6DC647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Tillrinningsenergi i Norden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1B99FFB0-BE57-A7C8-89E6-5B4132B8715B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D7E03F3-D81F-27F9-7B11-458F41C0B0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81050" y="974725"/>
            <a:ext cx="10907713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9804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A276ECA-6571-D569-8DAF-380216B6C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713" y="869950"/>
            <a:ext cx="10199687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ECB9E7F-53B9-D5AA-0495-DB9994016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42438" y="212725"/>
            <a:ext cx="2487612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BC606A6-B320-BEC9-F5E0-0294E52DE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638" y="996950"/>
            <a:ext cx="10196512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B4E8369-16C9-3BAC-588F-DF72CE4B6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07575" y="720725"/>
            <a:ext cx="2405063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C46CD9C-0755-10B1-4080-E879492A56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3925" y="533400"/>
            <a:ext cx="9952038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D1FFC30-B9C3-CAC8-64E0-72BDD8426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" y="93345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2F4A054-C068-C726-18C8-3E552B001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345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17F7B76-B632-2203-8103-98967FEB6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345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605C0F8-88EC-D145-208A-A1F63A8A7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860425"/>
            <a:ext cx="10209213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AC51112-0A04-E294-2152-B9577DEF5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75" y="711200"/>
            <a:ext cx="10436225" cy="529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39F4F21-F5CF-70BA-4F5C-C5A583490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1004888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EBFDA93-59C3-70FD-2727-E4A85018A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965200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88153-F249-4B43-BFAB-ECB91720B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D8471F2-4847-B8C1-5068-B0680BCEEF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621984D-F11D-1C1D-5BB2-8D66421D2CB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60070213-5547-D4DD-B819-B7E16BAD9D14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Fyllnadsgrad i nordiska vattenmagasin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(100% = 127,0 TWh)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B283EAFE-75B8-9732-88C0-C1335C8B6F64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09CD076-BEE4-CE33-93B2-0752AB5D09DA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49300" y="1263650"/>
            <a:ext cx="10866438" cy="470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01986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D44F307-CB8B-B3D6-EA63-D242DA366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860425"/>
            <a:ext cx="10210800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B7B848F-B367-A894-BBAB-D42569230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76325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E0D7337-963A-DC34-4F93-A12AE8ACE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4888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05A7D70-B0F5-C91B-CEE6-CFA94E213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647700"/>
            <a:ext cx="11199813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3DD9BC8-E4BF-8984-1B94-3CA710C8DA56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669925"/>
            <a:ext cx="11201400" cy="552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B9BFB01-AFC2-A552-9D77-9EC8067CB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1106488"/>
            <a:ext cx="11204575" cy="483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C9E599C-1EE5-3C52-E562-53F8412CF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9271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71D4C88-5C06-5D55-77E1-928EA907A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58863"/>
            <a:ext cx="10820400" cy="49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D4CB7AA-F2A1-D692-BE27-543D6D891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9838" y="688975"/>
            <a:ext cx="163512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0494FC6-54E0-C5C3-ECFA-46A87C520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77913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2026-03-08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21503D1-BBF6-81A3-38CB-3F3515D58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1049338"/>
            <a:ext cx="10736263" cy="48101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2532</TotalTime>
  <Words>706</Words>
  <Application>Microsoft Office PowerPoint</Application>
  <PresentationFormat>Bredbild</PresentationFormat>
  <Paragraphs>201</Paragraphs>
  <Slides>44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Energiföretagen_mall_v2</vt:lpstr>
      <vt:lpstr>PowerPoint-presentation</vt:lpstr>
      <vt:lpstr>PowerPoint-presentation</vt:lpstr>
      <vt:lpstr>PowerPoint-presentation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1114</cp:revision>
  <cp:lastPrinted>2016-09-19T08:50:12Z</cp:lastPrinted>
  <dcterms:created xsi:type="dcterms:W3CDTF">2018-12-07T10:14:31Z</dcterms:created>
  <dcterms:modified xsi:type="dcterms:W3CDTF">2026-03-08T12:48:12Z</dcterms:modified>
</cp:coreProperties>
</file>