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57" r:id="rId74"/>
    <p:sldId id="425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38" r:id="rId88"/>
    <p:sldId id="439" r:id="rId89"/>
    <p:sldId id="440" r:id="rId90"/>
    <p:sldId id="441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51" r:id="rId101"/>
    <p:sldId id="452" r:id="rId102"/>
    <p:sldId id="453" r:id="rId103"/>
    <p:sldId id="454" r:id="rId104"/>
  </p:sldIdLst>
  <p:sldSz cx="12192000" cy="6858000"/>
  <p:notesSz cx="6794500" cy="9906000"/>
  <p:custDataLst>
    <p:tags r:id="rId107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974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gs" Target="tags/tag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9C7CA-CBE7-7C38-B6E8-F7DF94F4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95D36E6-0D9C-29BB-9535-87DABA74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58875"/>
            <a:ext cx="10236200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94BC5C-58EB-A812-5E9C-E1CAD1638B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10787" y="8620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E004DB-86A6-A673-AEFE-7A4256A3724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020763"/>
            <a:ext cx="10221913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EDA386E-ADD3-E083-D798-39C4AA925E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42143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7B9A64B-0915-07F6-9214-1B4CBDCB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3C40C9-8E66-C30E-1C8F-6298F6E536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1847B42-3490-542C-9FCD-221D638D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588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090875-355E-304E-D918-A6A12EB00D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D8A4B1D-BBF7-A7D4-6681-5C6D545B2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603E9-33CB-6F53-99C4-3CA257F3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5DDEEF-417D-A30C-5A3C-A51A71C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904E0E-A4A6-FE88-89B7-44039B5D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2388EA-945A-9BDF-D5CA-6727AAD8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087F2-B1E2-548B-A8AB-410E1B13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311E22-A822-63E0-8E65-8913BC144D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2E1FD9-FFAD-5DFC-1E97-C7116178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51FC03-AD33-4DF1-1D9C-FC3EF4E0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90EA8B-B413-E84B-AA45-9B4169FB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4B5707-A0CF-B842-6420-016DCC50B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44AFF5A-AC71-81B5-0D8B-20707D3A04C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1FA97D-9B31-27EF-2D1C-0F372F8B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AC02DA-0828-0A1B-F819-9BD4C7B3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398005-551D-8236-F35C-03D22481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A38DFF2-064A-D4E0-9E3D-B3EF49A2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502CF57-CB52-A420-C2CA-C9941E7E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CA63593-3CAA-2A96-89D4-823AC3E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7C04F0E3-0CAC-3701-97CB-5032FA3A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026FED9-04E0-E5D9-5321-ECC94B14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D5A4D2E-1052-BB29-DE92-C0F94376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6EA4704-5720-EC4E-A98F-05F4D255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C3FA814B-E92B-F733-FB55-F3EC6F70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BE94ED91-A418-65B2-F871-74AA8279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182850D-C95A-9439-7655-BBC109A5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A3EAA74-EE3A-E868-F02E-FEF99FDE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245BCBE-EB91-1C93-5215-E29C47F7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2948800-8A39-0891-62A4-029F7C30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5763D3F-383F-8313-2AD1-1F37AE3A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C4303B0F-ECF7-908E-9455-0C1D9B43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32ADCB-0081-1AFD-6311-C6C8E60EE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363290-CA94-CA60-4856-0646FE4CA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7F3009-22FD-B552-F08C-57C3670C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C3D8C5-D805-9E71-6EA8-7C4C81C9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96D770-1BE7-EEDB-C070-08DC795CD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A783B9-E17C-E662-E13A-9EEB7D82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B27E02-F91F-487C-34F7-E0D71FBB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465C16A-AC49-76D2-8D89-0A33911D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224DE46-6566-5CE5-72E0-BF28A696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82B704-DE5F-FC08-9A03-FF075A0AF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E89386-3E0E-0ADD-249F-4798C30C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3F7EC4-F434-BD06-3998-008F60E6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725F0D-6E7D-AD7D-7F0D-DA5D0F99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74464A-0A3B-FBF9-7739-D0A49543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0E1866-923D-77CC-182C-7E51EFAB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790BA-2722-D824-8B41-64079222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2E5F86-B28A-FB48-ED27-B8EE6A0D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34F240-8F67-48E1-6B0B-116387ED50F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93C37C-C748-19CB-6921-136375B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CFC9D5-EB3B-FBA4-0CD9-A0BA1275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8DC68-9A86-FB06-F897-ED4605D6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6B20F8-41D8-91CF-F774-A652A358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5EF1F1-C045-0FDA-42B5-9F6FAD3EBF3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58AF3E-3195-9422-77D5-3187B0BE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FBBDB2-3488-66A6-3900-BB48B55C00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C6DFD9-3FF3-1A36-EFA9-C10B43F9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030288"/>
            <a:ext cx="102393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FCDA62-32A4-B310-A911-BB99BBFEE2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1B2004-78F1-3393-8220-7A696EA73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CFB4AD-278E-D2B8-74A5-534247D08C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7078EE-64D4-DAFA-6587-CF7246144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B256F2-3A6E-E8F6-4388-3C4EC0C26C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8F06BE-B3C6-9E80-BB1C-013881EB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22363"/>
            <a:ext cx="11136312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68CB13-C786-A601-6F81-AF117B5603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87407C-5C41-8F3C-73D1-F35FE0F8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6CE575-FDF5-7904-048F-B790BF1A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03313"/>
            <a:ext cx="102393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1C1063-0948-6BA0-0D31-0D04FC9F87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A4AEE4-6BF1-194D-1810-CDABE646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0C5A5A0-08C9-D56A-81CB-964CE3A071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F0BF21-A23F-AAFA-30B8-B106793E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EB14367-6623-889E-227A-677B77A978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22B761-41E6-DCD7-69A4-BED15E35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07BC17-7FF8-5631-3C66-37799332BB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DE7437-BDEF-7361-5C13-E13D897A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38238"/>
            <a:ext cx="10236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D5C171-48BE-E598-C1F7-96BFCF8F2F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942445-FF89-946F-E8D1-84B8BF0C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68388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D20EBE-4210-2631-98F8-64E51EE0A1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2CEB24-FF1B-4875-BEB1-9E8C9004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87413"/>
            <a:ext cx="113172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BA64BE-4971-842F-411D-3D35CFA85B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17728D-016E-38B0-8ACD-81066EE7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4713"/>
            <a:ext cx="115617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2E46E4-EAFB-D72D-1D25-B949C82887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CE4ADA-DE35-C61D-1F79-5036DFB9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0746DF-9B43-ED75-93E0-5F3D7A63FB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DB61BF-44FC-BC05-6D38-62712A77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71575"/>
            <a:ext cx="1023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2A839B-C8E3-B2BA-B9A4-B3C90849A8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DD5E20-385D-1ADB-527A-F2534281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ECECC6-F4B2-62CB-AEE1-E61B00803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676A11A-0543-4A32-FDB3-D12D37B5F2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1B40BE-344D-C551-7293-BD7C76C6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2FB3F5-0693-C94C-E419-D536451B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A88F30-23EC-106D-E1EA-5590FE52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715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BD5B4C-4712-8592-E19B-8CE3345257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9B6C65-F838-625D-4ECA-AAAA170E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477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88B99A-9C56-159F-EA05-60F045FB57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527908-10C3-8BE2-A0F0-7FE0766E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604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68F3871-19D9-8213-B981-9F2F519040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82E0F3-CCDA-70B7-D3AD-D27AECDA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CF4605-EE99-FEEC-A593-E8AB9F3028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01A88A-C83B-19F7-AE02-8E67FE5D70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1900"/>
            <a:ext cx="116554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7B9B006-EBD2-D443-C197-F7ECA6CF35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6F3CF2-2385-F854-1B32-DC7DA1CFA84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47750"/>
            <a:ext cx="11426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FA0698-6161-1DDE-A8C3-71DC032EFD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A050A6-9033-519C-50F6-B756B2CE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969963"/>
            <a:ext cx="10841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DBF6D2-3629-C362-0D80-ACD370922F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177D6C-DCF0-F60F-5F9F-280DA367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AC5641-C7CF-ABA0-9322-11A79914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43CCB4-E13C-7DFD-91CC-69C56EA6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7631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75B731-F8D0-8BD1-E1D9-53B16E9C3B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5964E7-35EF-22D6-CF54-329D0639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31875"/>
            <a:ext cx="10237788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31E263-8713-1179-2B90-23AE6169C4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EA5120-D7CE-6958-5779-0E2D982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1C2156-58AA-1460-75D8-EAB6B01C1A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A817CC-5393-2E6F-76E4-6E0F0AE532C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990600"/>
            <a:ext cx="1101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6B2A80-AFA8-F29D-21D0-6281326978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A3B4F2-25C3-F4F2-0DFD-CAD4BDB5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6363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AEB260-DBC9-7785-C879-F99386A173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3538C2-0B7F-7D98-B461-E3489333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04888"/>
            <a:ext cx="10239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11A884-14DD-CA12-0765-E1A877331C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0D660E-03CB-92AF-9B6D-E4DE8D1E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588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999520-A917-D74D-27DE-822101ACDC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918ACD-6875-347B-DAB3-64EA309F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0450"/>
            <a:ext cx="104870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46D679-BFFB-E5B5-A7CD-F34ABBE9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0924074-8DA3-A61E-33D9-DD2DE5FA5A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E92785-E0AC-32EC-0993-729C61B7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D0EF88-312B-FE3F-5AC5-D9AE9EEA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7618F3-1EBB-531C-3988-EEE72E8F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5FBAF1-C1DA-5FC1-EFFA-3BAD6143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41F62B-0743-872F-975A-A08B64C7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835C47-4445-33BD-8435-9A1ADA20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A7A101C-7D62-5C0D-CC5E-DDA8CA3797F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4064C8-9398-E487-E8E0-A065053A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DA49FC-ED8D-6D32-94A5-B757D52B75F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EC11BF-C86B-F678-9BE4-0ED0A2B8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238C99C-C860-619A-F6DF-62478B17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B663BB-E85C-D6EE-944F-EA20AD68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64AFCDB-E7E3-1592-EB1B-8F73B0F8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076799-E814-A43A-DF08-FE251C76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C1D357-018E-7238-DFFE-7F5C6746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FB2A42-D417-7C6A-2B64-99AC3527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C91DDFA-A382-1905-195D-BD9613D8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D11E54-BFA5-21AF-1625-73DA8A63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F4F90F-C7B9-1319-196D-0FE944B4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4C80F0-ADC2-54D0-9644-FA997062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228A5F-71C8-5DB8-E849-89AE711A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842761-A73E-AC90-C1A4-4C071AD0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917EA2-4CB5-9F99-626F-DF172A9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72E596-58EA-AFB4-9DE8-7776E84C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5D69E8-04B4-2D6A-4662-C0C2E8A3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5A61D7F-3B79-3A2F-AA65-21F3EAE5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B67361-723F-22B1-CCEC-144FABB5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6838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300763-1E41-74BF-00BA-C994D001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6588"/>
            <a:ext cx="11752263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CC8344-E5EF-923A-60DF-E1643F68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722313"/>
            <a:ext cx="1087755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17C95A-2B46-0DF5-E0BD-962B2A11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25500"/>
            <a:ext cx="115951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A12797-E9DA-7154-AE5E-58ED62E1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207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534545-22B7-E611-9121-3583DB58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54113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08DBDC-45E8-D6BF-3B4A-CAB1433C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74CA9E-5504-B965-B62C-768AA533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77938"/>
            <a:ext cx="10236200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E3CCE39-F211-5786-411D-81EC73A709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93338" y="78139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36C3971-F191-CCA5-20C6-A5E618D2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343025"/>
            <a:ext cx="10237787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2026-01-25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DC1B73-E360-48F4-83E3-C811A269E8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81280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3230</TotalTime>
  <Words>1892</Words>
  <Application>Microsoft Office PowerPoint</Application>
  <PresentationFormat>Bredbild</PresentationFormat>
  <Paragraphs>455</Paragraphs>
  <Slides>103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103</vt:i4>
      </vt:variant>
    </vt:vector>
  </HeadingPairs>
  <TitlesOfParts>
    <vt:vector size="108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1057</cp:revision>
  <cp:lastPrinted>2016-09-19T08:50:12Z</cp:lastPrinted>
  <dcterms:created xsi:type="dcterms:W3CDTF">2018-12-07T10:14:31Z</dcterms:created>
  <dcterms:modified xsi:type="dcterms:W3CDTF">2026-01-25T15:03:57Z</dcterms:modified>
</cp:coreProperties>
</file>