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0287643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C2FA2C-F6C9-EE89-1197-C3176B61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2" y="1043492"/>
            <a:ext cx="10196008" cy="4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C9C7CA-CBE7-7C38-B6E8-F7DF94F4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334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D8A4B1D-BBF7-A7D4-6681-5C6D545B2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8388" y="365125"/>
            <a:ext cx="8588375" cy="5354638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5603E9-33CB-6F53-99C4-3CA257F3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5DDEEF-417D-A30C-5A3C-A51A71CE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904E0E-A4A6-FE88-89B7-44039B5D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2388EA-945A-9BDF-D5CA-6727AAD8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5087F2-B1E2-548B-A8AB-410E1B13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311E22-A822-63E0-8E65-8913BC144DD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2E1FD9-FFAD-5DFC-1E97-C7116178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851FC03-AD33-4DF1-1D9C-FC3EF4E0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90EA8B-B413-E84B-AA45-9B4169FB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4B5707-A0CF-B842-6420-016DCC50B8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6950" y="977900"/>
            <a:ext cx="1067435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1030125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44AFF5A-AC71-81B5-0D8B-20707D3A04C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1FA97D-9B31-27EF-2D1C-0F372F8B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AC02DA-0828-0A1B-F819-9BD4C7B3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398005-551D-8236-F35C-03D22481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A38DFF2-064A-D4E0-9E3D-B3EF49A2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2502CF57-CB52-A420-C2CA-C9941E7EF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ACA63593-3CAA-2A96-89D4-823AC3E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7C04F0E3-0CAC-3701-97CB-5032FA3A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C026FED9-04E0-E5D9-5321-ECC94B14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9D5A4D2E-1052-BB29-DE92-C0F94376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E6EA4704-5720-EC4E-A98F-05F4D255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C3FA814B-E92B-F733-FB55-F3EC6F70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BE94ED91-A418-65B2-F871-74AA8279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E182850D-C95A-9439-7655-BBC109A5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EA3EAA74-EE3A-E868-F02E-FEF99FDE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1245BCBE-EB91-1C93-5215-E29C47F77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C2948800-8A39-0891-62A4-029F7C30B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B5763D3F-383F-8313-2AD1-1F37AE3A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C4303B0F-ECF7-908E-9455-0C1D9B43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932ADCB-0081-1AFD-6311-C6C8E60EE7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650" y="1177925"/>
            <a:ext cx="9918700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363290-CA94-CA60-4856-0646FE4CA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913" y="1176338"/>
            <a:ext cx="10233025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7F3009-22FD-B552-F08C-57C3670C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6C3D8C5-D805-9E71-6EA8-7C4C81C9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E96D770-1BE7-EEDB-C070-08DC795CD5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7075" y="935038"/>
            <a:ext cx="110172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A783B9-E17C-E662-E13A-9EEB7D82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AB27E02-F91F-487C-34F7-E0D71FBB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465C16A-AC49-76D2-8D89-0A33911D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224DE46-6566-5CE5-72E0-BF28A6966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82B704-DE5F-FC08-9A03-FF075A0AF7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488950"/>
            <a:ext cx="10052050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E89386-3E0E-0ADD-249F-4798C30C5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3F7EC4-F434-BD06-3998-008F60E6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725F0D-6E7D-AD7D-7F0D-DA5D0F99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74464A-0A3B-FBF9-7739-D0A49543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0E1866-923D-77CC-182C-7E51EFAB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3263"/>
            <a:ext cx="10461625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3790BA-2722-D824-8B41-64079222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969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2E5F86-B28A-FB48-ED27-B8EE6A0D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5726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34F240-8F67-48E1-6B0B-116387ED50F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95325" y="1223963"/>
            <a:ext cx="10974388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93C37C-C748-19CB-6921-136375B3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CFC9D5-EB3B-FBA4-0CD9-A0BA1275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38DC68-9A86-FB06-F897-ED4605D6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6B20F8-41D8-91CF-F774-A652A358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639763"/>
            <a:ext cx="11228388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5EF1F1-C045-0FDA-42B5-9F6FAD3EBF3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661988"/>
            <a:ext cx="11229975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87407C-5C41-8F3C-73D1-F35FE0F8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100138"/>
            <a:ext cx="11231562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DD5E20-385D-1ADB-527A-F2534281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191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177D6C-DCF0-F60F-5F9F-280DA367D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050925"/>
            <a:ext cx="10847388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AC5641-C7CF-ABA0-9322-11A79914C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7618F3-1EBB-531C-3988-EEE72E8F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99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72E596-58EA-AFB4-9DE8-7776E84C9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42416"/>
            <a:ext cx="10763250" cy="48243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2528</TotalTime>
  <Words>706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1109</cp:revision>
  <cp:lastPrinted>2016-09-19T08:50:12Z</cp:lastPrinted>
  <dcterms:created xsi:type="dcterms:W3CDTF">2018-12-07T10:14:31Z</dcterms:created>
  <dcterms:modified xsi:type="dcterms:W3CDTF">2026-01-25T15:06:00Z</dcterms:modified>
</cp:coreProperties>
</file>